
<file path=[Content_Types].xml><?xml version="1.0" encoding="utf-8"?>
<Types xmlns="http://schemas.openxmlformats.org/package/2006/content-types">
  <Default Extension="bin" ContentType="application/vnd.openxmlformats-officedocument.oleObject"/>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68" r:id="rId1"/>
    <p:sldMasterId id="2147483880" r:id="rId2"/>
  </p:sldMasterIdLst>
  <p:notesMasterIdLst>
    <p:notesMasterId r:id="rId45"/>
  </p:notesMasterIdLst>
  <p:sldIdLst>
    <p:sldId id="12685" r:id="rId3"/>
    <p:sldId id="12683" r:id="rId4"/>
    <p:sldId id="12742" r:id="rId5"/>
    <p:sldId id="12704" r:id="rId6"/>
    <p:sldId id="12743" r:id="rId7"/>
    <p:sldId id="12679" r:id="rId8"/>
    <p:sldId id="12686" r:id="rId9"/>
    <p:sldId id="12687" r:id="rId10"/>
    <p:sldId id="12765" r:id="rId11"/>
    <p:sldId id="12757" r:id="rId12"/>
    <p:sldId id="12758" r:id="rId13"/>
    <p:sldId id="12744" r:id="rId14"/>
    <p:sldId id="1455" r:id="rId15"/>
    <p:sldId id="2538" r:id="rId16"/>
    <p:sldId id="12761" r:id="rId17"/>
    <p:sldId id="12759" r:id="rId18"/>
    <p:sldId id="12760" r:id="rId19"/>
    <p:sldId id="12745" r:id="rId20"/>
    <p:sldId id="12724" r:id="rId21"/>
    <p:sldId id="12726" r:id="rId22"/>
    <p:sldId id="12728" r:id="rId23"/>
    <p:sldId id="12746" r:id="rId24"/>
    <p:sldId id="12688" r:id="rId25"/>
    <p:sldId id="12747" r:id="rId26"/>
    <p:sldId id="12764" r:id="rId27"/>
    <p:sldId id="12748" r:id="rId28"/>
    <p:sldId id="12749" r:id="rId29"/>
    <p:sldId id="12750" r:id="rId30"/>
    <p:sldId id="12751" r:id="rId31"/>
    <p:sldId id="12752" r:id="rId32"/>
    <p:sldId id="12734" r:id="rId33"/>
    <p:sldId id="12645" r:id="rId34"/>
    <p:sldId id="12762" r:id="rId35"/>
    <p:sldId id="12753" r:id="rId36"/>
    <p:sldId id="12754" r:id="rId37"/>
    <p:sldId id="12763" r:id="rId38"/>
    <p:sldId id="12741" r:id="rId39"/>
    <p:sldId id="12755" r:id="rId40"/>
    <p:sldId id="12689" r:id="rId41"/>
    <p:sldId id="12756" r:id="rId42"/>
    <p:sldId id="12690" r:id="rId43"/>
    <p:sldId id="12674" r:id="rId44"/>
  </p:sldIdLst>
  <p:sldSz cx="12192000" cy="6858000"/>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79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2" clrIdx="0">
    <p:extLst>
      <p:ext uri="{19B8F6BF-5375-455C-9EA6-DF929625EA0E}">
        <p15:presenceInfo xmlns:p15="http://schemas.microsoft.com/office/powerpoint/2012/main" userId="User" providerId="None"/>
      </p:ext>
    </p:extLst>
  </p:cmAuthor>
  <p:cmAuthor id="2" name="punyawee" initials="p" lastIdx="1" clrIdx="1">
    <p:extLst>
      <p:ext uri="{19B8F6BF-5375-455C-9EA6-DF929625EA0E}">
        <p15:presenceInfo xmlns:p15="http://schemas.microsoft.com/office/powerpoint/2012/main" userId="punyawe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79CB"/>
    <a:srgbClr val="CC99FF"/>
    <a:srgbClr val="FC832F"/>
    <a:srgbClr val="FFCE63"/>
    <a:srgbClr val="A2A094"/>
    <a:srgbClr val="FFC600"/>
    <a:srgbClr val="0070C0"/>
    <a:srgbClr val="00B0F0"/>
    <a:srgbClr val="785046"/>
    <a:srgbClr val="FF5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สไตล์สีอ่อน 3 - เน้น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สไตล์สีอ่อน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สไตล์สีเข้ม 2 - เน้น 1/เน้น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สไตล์สีปานกลาง 2 - เน้น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สไตล์สีอ่อน 1 - เน้น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28" autoAdjust="0"/>
    <p:restoredTop sz="94291" autoAdjust="0"/>
  </p:normalViewPr>
  <p:slideViewPr>
    <p:cSldViewPr>
      <p:cViewPr varScale="1">
        <p:scale>
          <a:sx n="82" d="100"/>
          <a:sy n="82" d="100"/>
        </p:scale>
        <p:origin x="557" y="48"/>
      </p:cViewPr>
      <p:guideLst>
        <p:guide orient="horz" pos="2205"/>
        <p:guide pos="3795"/>
      </p:guideLst>
    </p:cSldViewPr>
  </p:slid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6182917423767755E-2"/>
          <c:y val="0.26687022669222965"/>
          <c:w val="0.91381703067167164"/>
          <c:h val="0.67556703008968255"/>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FC Home" panose="020B0500040200020003" pitchFamily="34" charset="-34"/>
                    <a:ea typeface="+mn-ea"/>
                    <a:cs typeface="FC Home" panose="020B0500040200020003" pitchFamily="34" charset="-34"/>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'[ข้อมูลประชุมศูนย์น้ำท่วม ๖๔.xlsx]Sheet2'!$C$5:$C$10</c:f>
              <c:strCache>
                <c:ptCount val="6"/>
                <c:pt idx="0">
                  <c:v>งบบริหารจัดการวิกฤติน้ำ</c:v>
                </c:pt>
                <c:pt idx="1">
                  <c:v>กองกลาง</c:v>
                </c:pt>
                <c:pt idx="2">
                  <c:v>งบบึงบรเพ็ด</c:v>
                </c:pt>
                <c:pt idx="3">
                  <c:v>งบแม่รำพัน</c:v>
                </c:pt>
                <c:pt idx="4">
                  <c:v>งบเครื่องจักรใหม่</c:v>
                </c:pt>
                <c:pt idx="5">
                  <c:v>งบบริหารจัดการ</c:v>
                </c:pt>
              </c:strCache>
            </c:strRef>
          </c:cat>
          <c:val>
            <c:numRef>
              <c:f>'[ข้อมูลประชุมศูนย์น้ำท่วม ๖๔.xlsx]Sheet2'!$D$5:$D$10</c:f>
            </c:numRef>
          </c:val>
          <c:extLst>
            <c:ext xmlns:c16="http://schemas.microsoft.com/office/drawing/2014/chart" uri="{C3380CC4-5D6E-409C-BE32-E72D297353CC}">
              <c16:uniqueId val="{00000000-714A-4F70-8BA7-8CF2B5531974}"/>
            </c:ext>
          </c:extLst>
        </c:ser>
        <c:ser>
          <c:idx val="1"/>
          <c:order val="1"/>
          <c:tx>
            <c:strRef>
              <c:f>'[ข้อมูลประชุมศูนย์น้ำท่วม ๖๔.xlsx]Sheet2'!$E$4</c:f>
              <c:strCache>
                <c:ptCount val="1"/>
                <c:pt idx="0">
                  <c:v>ยอดเงินตามแผนงวดที่ 1</c:v>
                </c:pt>
              </c:strCache>
            </c:strRef>
          </c:tx>
          <c:spPr>
            <a:solidFill>
              <a:schemeClr val="accent2"/>
            </a:solidFill>
            <a:ln>
              <a:noFill/>
            </a:ln>
            <a:effectLst/>
          </c:spPr>
          <c:invertIfNegative val="0"/>
          <c:dLbls>
            <c:dLbl>
              <c:idx val="0"/>
              <c:tx>
                <c:rich>
                  <a:bodyPr/>
                  <a:lstStyle/>
                  <a:p>
                    <a:r>
                      <a:rPr lang="en-US"/>
                      <a:t>8.20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70F-4239-A150-54B72BE2C152}"/>
                </c:ext>
              </c:extLst>
            </c:dLbl>
            <c:dLbl>
              <c:idx val="1"/>
              <c:tx>
                <c:rich>
                  <a:bodyPr/>
                  <a:lstStyle/>
                  <a:p>
                    <a:r>
                      <a:rPr lang="en-US"/>
                      <a:t>0.70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70F-4239-A150-54B72BE2C152}"/>
                </c:ext>
              </c:extLst>
            </c:dLbl>
            <c:dLbl>
              <c:idx val="2"/>
              <c:tx>
                <c:rich>
                  <a:bodyPr/>
                  <a:lstStyle/>
                  <a:p>
                    <a:r>
                      <a:rPr lang="en-US"/>
                      <a:t>4.07</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70F-4239-A150-54B72BE2C152}"/>
                </c:ext>
              </c:extLst>
            </c:dLbl>
            <c:dLbl>
              <c:idx val="3"/>
              <c:tx>
                <c:rich>
                  <a:bodyPr/>
                  <a:lstStyle/>
                  <a:p>
                    <a:r>
                      <a:rPr lang="en-US"/>
                      <a:t>0.23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70F-4239-A150-54B72BE2C152}"/>
                </c:ext>
              </c:extLst>
            </c:dLbl>
            <c:dLbl>
              <c:idx val="4"/>
              <c:tx>
                <c:rich>
                  <a:bodyPr/>
                  <a:lstStyle/>
                  <a:p>
                    <a:r>
                      <a:rPr lang="en-US"/>
                      <a:t>1.50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70F-4239-A150-54B72BE2C152}"/>
                </c:ext>
              </c:extLst>
            </c:dLbl>
            <c:dLbl>
              <c:idx val="5"/>
              <c:tx>
                <c:rich>
                  <a:bodyPr/>
                  <a:lstStyle/>
                  <a:p>
                    <a:r>
                      <a:rPr lang="en-US" dirty="0"/>
                      <a:t>0.30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F-A70F-4239-A150-54B72BE2C152}"/>
                </c:ext>
              </c:extLst>
            </c:dLbl>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FC Home" panose="020B0500040200020003" pitchFamily="34" charset="-34"/>
                    <a:ea typeface="+mn-ea"/>
                    <a:cs typeface="FC Home" panose="020B0500040200020003" pitchFamily="34" charset="-34"/>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'[ข้อมูลประชุมศูนย์น้ำท่วม ๖๔.xlsx]Sheet2'!$C$5:$C$10</c:f>
              <c:strCache>
                <c:ptCount val="6"/>
                <c:pt idx="0">
                  <c:v>งบบริหารจัดการวิกฤติน้ำ</c:v>
                </c:pt>
                <c:pt idx="1">
                  <c:v>กองกลาง</c:v>
                </c:pt>
                <c:pt idx="2">
                  <c:v>งบบึงบรเพ็ด</c:v>
                </c:pt>
                <c:pt idx="3">
                  <c:v>งบแม่รำพัน</c:v>
                </c:pt>
                <c:pt idx="4">
                  <c:v>งบเครื่องจักรใหม่</c:v>
                </c:pt>
                <c:pt idx="5">
                  <c:v>งบบริหารจัดการ</c:v>
                </c:pt>
              </c:strCache>
            </c:strRef>
          </c:cat>
          <c:val>
            <c:numRef>
              <c:f>'[ข้อมูลประชุมศูนย์น้ำท่วม ๖๔.xlsx]Sheet2'!$E$5:$E$10</c:f>
              <c:numCache>
                <c:formatCode>_-* #,##0_-;\-* #,##0_-;_-* "-"??_-;_-@_-</c:formatCode>
                <c:ptCount val="6"/>
                <c:pt idx="0">
                  <c:v>8200000</c:v>
                </c:pt>
                <c:pt idx="1">
                  <c:v>700000</c:v>
                </c:pt>
                <c:pt idx="2">
                  <c:v>4070000</c:v>
                </c:pt>
                <c:pt idx="3">
                  <c:v>230000</c:v>
                </c:pt>
                <c:pt idx="4">
                  <c:v>1500000</c:v>
                </c:pt>
                <c:pt idx="5">
                  <c:v>300000</c:v>
                </c:pt>
              </c:numCache>
            </c:numRef>
          </c:val>
          <c:extLst>
            <c:ext xmlns:c16="http://schemas.microsoft.com/office/drawing/2014/chart" uri="{C3380CC4-5D6E-409C-BE32-E72D297353CC}">
              <c16:uniqueId val="{00000001-714A-4F70-8BA7-8CF2B5531974}"/>
            </c:ext>
          </c:extLst>
        </c:ser>
        <c:ser>
          <c:idx val="2"/>
          <c:order val="2"/>
          <c:tx>
            <c:strRef>
              <c:f>'[ข้อมูลประชุมศูนย์น้ำท่วม ๖๔.xlsx]Sheet2'!$F$4</c:f>
              <c:strCache>
                <c:ptCount val="1"/>
                <c:pt idx="0">
                  <c:v>งวดที่ 1 ปัจจุบัน</c:v>
                </c:pt>
              </c:strCache>
            </c:strRef>
          </c:tx>
          <c:spPr>
            <a:solidFill>
              <a:schemeClr val="accent3"/>
            </a:solidFill>
            <a:ln>
              <a:noFill/>
            </a:ln>
            <a:effectLst/>
          </c:spPr>
          <c:invertIfNegative val="0"/>
          <c:dLbls>
            <c:dLbl>
              <c:idx val="0"/>
              <c:tx>
                <c:rich>
                  <a:bodyPr/>
                  <a:lstStyle/>
                  <a:p>
                    <a:r>
                      <a:rPr lang="en-US"/>
                      <a:t>9.88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70F-4239-A150-54B72BE2C152}"/>
                </c:ext>
              </c:extLst>
            </c:dLbl>
            <c:dLbl>
              <c:idx val="1"/>
              <c:tx>
                <c:rich>
                  <a:bodyPr/>
                  <a:lstStyle/>
                  <a:p>
                    <a:r>
                      <a:rPr lang="en-US" dirty="0"/>
                      <a:t>0.00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70F-4239-A150-54B72BE2C152}"/>
                </c:ext>
              </c:extLst>
            </c:dLbl>
            <c:dLbl>
              <c:idx val="2"/>
              <c:tx>
                <c:rich>
                  <a:bodyPr/>
                  <a:lstStyle/>
                  <a:p>
                    <a:r>
                      <a:rPr lang="en-US"/>
                      <a:t>4.07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70F-4239-A150-54B72BE2C152}"/>
                </c:ext>
              </c:extLst>
            </c:dLbl>
            <c:dLbl>
              <c:idx val="3"/>
              <c:tx>
                <c:rich>
                  <a:bodyPr/>
                  <a:lstStyle/>
                  <a:p>
                    <a:r>
                      <a:rPr lang="en-US"/>
                      <a:t>0.23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70F-4239-A150-54B72BE2C152}"/>
                </c:ext>
              </c:extLst>
            </c:dLbl>
            <c:dLbl>
              <c:idx val="4"/>
              <c:tx>
                <c:rich>
                  <a:bodyPr/>
                  <a:lstStyle/>
                  <a:p>
                    <a:r>
                      <a:rPr lang="en-US"/>
                      <a:t>0.52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A70F-4239-A150-54B72BE2C152}"/>
                </c:ext>
              </c:extLst>
            </c:dLbl>
            <c:dLbl>
              <c:idx val="5"/>
              <c:tx>
                <c:rich>
                  <a:bodyPr/>
                  <a:lstStyle/>
                  <a:p>
                    <a:r>
                      <a:rPr lang="en-US" dirty="0"/>
                      <a:t>0.30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0-A70F-4239-A150-54B72BE2C152}"/>
                </c:ext>
              </c:extLst>
            </c:dLbl>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FC Home" panose="020B0500040200020003" pitchFamily="34" charset="-34"/>
                    <a:ea typeface="+mn-ea"/>
                    <a:cs typeface="FC Home" panose="020B0500040200020003" pitchFamily="34" charset="-34"/>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'[ข้อมูลประชุมศูนย์น้ำท่วม ๖๔.xlsx]Sheet2'!$C$5:$C$10</c:f>
              <c:strCache>
                <c:ptCount val="6"/>
                <c:pt idx="0">
                  <c:v>งบบริหารจัดการวิกฤติน้ำ</c:v>
                </c:pt>
                <c:pt idx="1">
                  <c:v>กองกลาง</c:v>
                </c:pt>
                <c:pt idx="2">
                  <c:v>งบบึงบรเพ็ด</c:v>
                </c:pt>
                <c:pt idx="3">
                  <c:v>งบแม่รำพัน</c:v>
                </c:pt>
                <c:pt idx="4">
                  <c:v>งบเครื่องจักรใหม่</c:v>
                </c:pt>
                <c:pt idx="5">
                  <c:v>งบบริหารจัดการ</c:v>
                </c:pt>
              </c:strCache>
            </c:strRef>
          </c:cat>
          <c:val>
            <c:numRef>
              <c:f>'[ข้อมูลประชุมศูนย์น้ำท่วม ๖๔.xlsx]Sheet2'!$F$5:$F$10</c:f>
              <c:numCache>
                <c:formatCode>_-* #,##0_-;\-* #,##0_-;_-* "-"??_-;_-@_-</c:formatCode>
                <c:ptCount val="6"/>
                <c:pt idx="0">
                  <c:v>9875200</c:v>
                </c:pt>
                <c:pt idx="1">
                  <c:v>0</c:v>
                </c:pt>
                <c:pt idx="2">
                  <c:v>4070000</c:v>
                </c:pt>
                <c:pt idx="3">
                  <c:v>230000</c:v>
                </c:pt>
                <c:pt idx="4">
                  <c:v>524800</c:v>
                </c:pt>
                <c:pt idx="5">
                  <c:v>300000</c:v>
                </c:pt>
              </c:numCache>
            </c:numRef>
          </c:val>
          <c:extLst>
            <c:ext xmlns:c16="http://schemas.microsoft.com/office/drawing/2014/chart" uri="{C3380CC4-5D6E-409C-BE32-E72D297353CC}">
              <c16:uniqueId val="{00000002-714A-4F70-8BA7-8CF2B5531974}"/>
            </c:ext>
          </c:extLst>
        </c:ser>
        <c:ser>
          <c:idx val="3"/>
          <c:order val="3"/>
          <c:tx>
            <c:strRef>
              <c:f>'[ข้อมูลประชุมศูนย์น้ำท่วม ๖๔.xlsx]Sheet2'!$G$4</c:f>
              <c:strCache>
                <c:ptCount val="1"/>
                <c:pt idx="0">
                  <c:v>งวดที่ 2</c:v>
                </c:pt>
              </c:strCache>
            </c:strRef>
          </c:tx>
          <c:spPr>
            <a:solidFill>
              <a:schemeClr val="accent4"/>
            </a:solidFill>
            <a:ln>
              <a:noFill/>
            </a:ln>
            <a:effectLst/>
          </c:spPr>
          <c:invertIfNegative val="0"/>
          <c:dLbls>
            <c:dLbl>
              <c:idx val="0"/>
              <c:tx>
                <c:rich>
                  <a:bodyPr/>
                  <a:lstStyle/>
                  <a:p>
                    <a:r>
                      <a:rPr lang="en-US"/>
                      <a:t>6.52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70F-4239-A150-54B72BE2C152}"/>
                </c:ext>
              </c:extLst>
            </c:dLbl>
            <c:dLbl>
              <c:idx val="1"/>
              <c:tx>
                <c:rich>
                  <a:bodyPr/>
                  <a:lstStyle/>
                  <a:p>
                    <a:r>
                      <a:rPr lang="en-US"/>
                      <a:t>1.40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70F-4239-A150-54B72BE2C152}"/>
                </c:ext>
              </c:extLst>
            </c:dLbl>
            <c:dLbl>
              <c:idx val="2"/>
              <c:tx>
                <c:rich>
                  <a:bodyPr/>
                  <a:lstStyle/>
                  <a:p>
                    <a:r>
                      <a:rPr lang="en-US"/>
                      <a:t>2.07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70F-4239-A150-54B72BE2C152}"/>
                </c:ext>
              </c:extLst>
            </c:dLbl>
            <c:dLbl>
              <c:idx val="3"/>
              <c:tx>
                <c:rich>
                  <a:bodyPr/>
                  <a:lstStyle/>
                  <a:p>
                    <a:r>
                      <a:rPr lang="en-US"/>
                      <a:t>0.23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70F-4239-A150-54B72BE2C152}"/>
                </c:ext>
              </c:extLst>
            </c:dLbl>
            <c:dLbl>
              <c:idx val="4"/>
              <c:tx>
                <c:rich>
                  <a:bodyPr/>
                  <a:lstStyle/>
                  <a:p>
                    <a:r>
                      <a:rPr lang="en-US"/>
                      <a:t>4.48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E-A70F-4239-A150-54B72BE2C152}"/>
                </c:ext>
              </c:extLst>
            </c:dLbl>
            <c:dLbl>
              <c:idx val="5"/>
              <c:tx>
                <c:rich>
                  <a:bodyPr/>
                  <a:lstStyle/>
                  <a:p>
                    <a:r>
                      <a:rPr lang="en-US"/>
                      <a:t>0.30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A70F-4239-A150-54B72BE2C152}"/>
                </c:ext>
              </c:extLst>
            </c:dLbl>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FC Home" panose="020B0500040200020003" pitchFamily="34" charset="-34"/>
                    <a:ea typeface="+mn-ea"/>
                    <a:cs typeface="FC Home" panose="020B0500040200020003" pitchFamily="34" charset="-34"/>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'[ข้อมูลประชุมศูนย์น้ำท่วม ๖๔.xlsx]Sheet2'!$C$5:$C$10</c:f>
              <c:strCache>
                <c:ptCount val="6"/>
                <c:pt idx="0">
                  <c:v>งบบริหารจัดการวิกฤติน้ำ</c:v>
                </c:pt>
                <c:pt idx="1">
                  <c:v>กองกลาง</c:v>
                </c:pt>
                <c:pt idx="2">
                  <c:v>งบบึงบรเพ็ด</c:v>
                </c:pt>
                <c:pt idx="3">
                  <c:v>งบแม่รำพัน</c:v>
                </c:pt>
                <c:pt idx="4">
                  <c:v>งบเครื่องจักรใหม่</c:v>
                </c:pt>
                <c:pt idx="5">
                  <c:v>งบบริหารจัดการ</c:v>
                </c:pt>
              </c:strCache>
            </c:strRef>
          </c:cat>
          <c:val>
            <c:numRef>
              <c:f>'[ข้อมูลประชุมศูนย์น้ำท่วม ๖๔.xlsx]Sheet2'!$G$5:$G$10</c:f>
              <c:numCache>
                <c:formatCode>_-* #,##0_-;\-* #,##0_-;_-* "-"??_-;_-@_-</c:formatCode>
                <c:ptCount val="6"/>
                <c:pt idx="0">
                  <c:v>6524800</c:v>
                </c:pt>
                <c:pt idx="1">
                  <c:v>1400000</c:v>
                </c:pt>
                <c:pt idx="2">
                  <c:v>2070000</c:v>
                </c:pt>
                <c:pt idx="3">
                  <c:v>230000</c:v>
                </c:pt>
                <c:pt idx="4">
                  <c:v>4475200</c:v>
                </c:pt>
                <c:pt idx="5">
                  <c:v>300000</c:v>
                </c:pt>
              </c:numCache>
            </c:numRef>
          </c:val>
          <c:extLst>
            <c:ext xmlns:c16="http://schemas.microsoft.com/office/drawing/2014/chart" uri="{C3380CC4-5D6E-409C-BE32-E72D297353CC}">
              <c16:uniqueId val="{00000003-714A-4F70-8BA7-8CF2B5531974}"/>
            </c:ext>
          </c:extLst>
        </c:ser>
        <c:dLbls>
          <c:dLblPos val="outEnd"/>
          <c:showLegendKey val="0"/>
          <c:showVal val="1"/>
          <c:showCatName val="0"/>
          <c:showSerName val="0"/>
          <c:showPercent val="0"/>
          <c:showBubbleSize val="0"/>
        </c:dLbls>
        <c:gapWidth val="444"/>
        <c:overlap val="-90"/>
        <c:axId val="625238144"/>
        <c:axId val="625241952"/>
      </c:barChart>
      <c:catAx>
        <c:axId val="62523814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900" b="0" i="0" u="none" strike="noStrike" kern="1200" cap="all" spc="120" normalizeH="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crossAx val="625241952"/>
        <c:crosses val="autoZero"/>
        <c:auto val="1"/>
        <c:lblAlgn val="ctr"/>
        <c:lblOffset val="100"/>
        <c:noMultiLvlLbl val="0"/>
      </c:catAx>
      <c:valAx>
        <c:axId val="625241952"/>
        <c:scaling>
          <c:orientation val="minMax"/>
        </c:scaling>
        <c:delete val="1"/>
        <c:axPos val="l"/>
        <c:numFmt formatCode="_-* #,##0_-;\-* #,##0_-;_-* &quot;-&quot;??_-;_-@_-" sourceLinked="1"/>
        <c:majorTickMark val="none"/>
        <c:minorTickMark val="none"/>
        <c:tickLblPos val="nextTo"/>
        <c:crossAx val="6252381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latin typeface="FC Home" panose="020B0500040200020003" pitchFamily="34" charset="-34"/>
          <a:cs typeface="FC Home" panose="020B0500040200020003" pitchFamily="34" charset="-34"/>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2886482939632541E-2"/>
          <c:y val="5.0925925925925923E-2"/>
          <c:w val="0.60130298652637015"/>
          <c:h val="0.89814814814814814"/>
        </c:manualLayout>
      </c:layout>
      <c:barChart>
        <c:barDir val="col"/>
        <c:grouping val="clustered"/>
        <c:varyColors val="0"/>
        <c:ser>
          <c:idx val="0"/>
          <c:order val="0"/>
          <c:tx>
            <c:strRef>
              <c:f>Sheet2!$B$2</c:f>
              <c:strCache>
                <c:ptCount val="1"/>
                <c:pt idx="0">
                  <c:v>งบประมาณทั้งหมด</c:v>
                </c:pt>
              </c:strCache>
            </c:strRef>
          </c:tx>
          <c:spPr>
            <a:solidFill>
              <a:schemeClr val="accent1"/>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1"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Sheet2!$C$2</c:f>
              <c:numCache>
                <c:formatCode>General</c:formatCode>
                <c:ptCount val="1"/>
                <c:pt idx="0">
                  <c:v>4.0022000000000002</c:v>
                </c:pt>
              </c:numCache>
            </c:numRef>
          </c:val>
          <c:extLst>
            <c:ext xmlns:c16="http://schemas.microsoft.com/office/drawing/2014/chart" uri="{C3380CC4-5D6E-409C-BE32-E72D297353CC}">
              <c16:uniqueId val="{00000000-AB98-4622-82D5-3AB7BFA82D82}"/>
            </c:ext>
          </c:extLst>
        </c:ser>
        <c:ser>
          <c:idx val="1"/>
          <c:order val="1"/>
          <c:tx>
            <c:strRef>
              <c:f>Sheet2!$B$3</c:f>
              <c:strCache>
                <c:ptCount val="1"/>
                <c:pt idx="0">
                  <c:v>ได้รับการจัดสรร ครั้งที่ 1 (พ.ย.63)</c:v>
                </c:pt>
              </c:strCache>
            </c:strRef>
          </c:tx>
          <c:spPr>
            <a:solidFill>
              <a:schemeClr val="accent2"/>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1"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Sheet2!$C$3</c:f>
              <c:numCache>
                <c:formatCode>General</c:formatCode>
                <c:ptCount val="1"/>
                <c:pt idx="0">
                  <c:v>2.0011000000000001</c:v>
                </c:pt>
              </c:numCache>
            </c:numRef>
          </c:val>
          <c:extLst>
            <c:ext xmlns:c16="http://schemas.microsoft.com/office/drawing/2014/chart" uri="{C3380CC4-5D6E-409C-BE32-E72D297353CC}">
              <c16:uniqueId val="{00000001-AB98-4622-82D5-3AB7BFA82D82}"/>
            </c:ext>
          </c:extLst>
        </c:ser>
        <c:ser>
          <c:idx val="2"/>
          <c:order val="2"/>
          <c:tx>
            <c:strRef>
              <c:f>Sheet2!$B$4</c:f>
              <c:strCache>
                <c:ptCount val="1"/>
                <c:pt idx="0">
                  <c:v>ได้รับการจัดสรร ครั้งที่ 2 (ก.ค.64)</c:v>
                </c:pt>
              </c:strCache>
            </c:strRef>
          </c:tx>
          <c:spPr>
            <a:solidFill>
              <a:schemeClr val="accent3"/>
            </a:solidFill>
            <a:ln>
              <a:noFill/>
            </a:ln>
            <a:effectLst/>
          </c:spPr>
          <c:invertIfNegative val="0"/>
          <c:dLbls>
            <c:dLbl>
              <c:idx val="0"/>
              <c:tx>
                <c:rich>
                  <a:bodyPr/>
                  <a:lstStyle/>
                  <a:p>
                    <a:fld id="{D134D0C6-48C8-4170-BA5F-9873DE42E8AD}" type="VALUE">
                      <a:rPr lang="en-US">
                        <a:latin typeface="TH SarabunPSK" panose="020B0500040200020003" pitchFamily="34" charset="-34"/>
                        <a:cs typeface="TH SarabunPSK" panose="020B0500040200020003" pitchFamily="34" charset="-34"/>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B98-4622-82D5-3AB7BFA82D82}"/>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1"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Sheet2!$C$4</c:f>
              <c:numCache>
                <c:formatCode>General</c:formatCode>
                <c:ptCount val="1"/>
                <c:pt idx="0">
                  <c:v>0.50029999999999997</c:v>
                </c:pt>
              </c:numCache>
            </c:numRef>
          </c:val>
          <c:extLst>
            <c:ext xmlns:c16="http://schemas.microsoft.com/office/drawing/2014/chart" uri="{C3380CC4-5D6E-409C-BE32-E72D297353CC}">
              <c16:uniqueId val="{00000003-AB98-4622-82D5-3AB7BFA82D82}"/>
            </c:ext>
          </c:extLst>
        </c:ser>
        <c:ser>
          <c:idx val="3"/>
          <c:order val="3"/>
          <c:tx>
            <c:strRef>
              <c:f>Sheet2!$B$5</c:f>
              <c:strCache>
                <c:ptCount val="1"/>
                <c:pt idx="0">
                  <c:v>ได้รับการจัดสรร ครั้งที่ 3 (ส.ค.64)</c:v>
                </c:pt>
              </c:strCache>
            </c:strRef>
          </c:tx>
          <c:spPr>
            <a:solidFill>
              <a:schemeClr val="accent4"/>
            </a:solidFill>
            <a:ln>
              <a:noFill/>
            </a:ln>
            <a:effectLst/>
          </c:spPr>
          <c:invertIfNegative val="0"/>
          <c:dLbls>
            <c:dLbl>
              <c:idx val="0"/>
              <c:tx>
                <c:rich>
                  <a:bodyPr/>
                  <a:lstStyle/>
                  <a:p>
                    <a:fld id="{360E5D13-6816-4C13-A6B2-E7BA6978DBCF}" type="VALUE">
                      <a:rPr lang="en-US" sz="1400" b="1">
                        <a:latin typeface="TH SarabunPSK" panose="020B0500040200020003" pitchFamily="34" charset="-34"/>
                        <a:cs typeface="TH SarabunPSK" panose="020B0500040200020003" pitchFamily="34" charset="-34"/>
                      </a:rPr>
                      <a:pPr/>
                      <a:t>[VALUE]</a:t>
                    </a:fld>
                    <a:endParaRPr lang="en-US"/>
                  </a:p>
                </c:rich>
              </c:tx>
              <c:showLegendKey val="0"/>
              <c:showVal val="1"/>
              <c:showCatName val="0"/>
              <c:showSerName val="0"/>
              <c:showPercent val="0"/>
              <c:showBubbleSize val="0"/>
              <c:extLst>
                <c:ext xmlns:c15="http://schemas.microsoft.com/office/drawing/2012/chart" uri="{CE6537A1-D6FC-4f65-9D91-7224C49458BB}">
                  <c15:layout>
                    <c:manualLayout>
                      <c:w val="0.12656297268784214"/>
                      <c:h val="9.9536255827120168E-2"/>
                    </c:manualLayout>
                  </c15:layout>
                  <c15:dlblFieldTable/>
                  <c15:showDataLabelsRange val="0"/>
                </c:ext>
                <c:ext xmlns:c16="http://schemas.microsoft.com/office/drawing/2014/chart" uri="{C3380CC4-5D6E-409C-BE32-E72D297353CC}">
                  <c16:uniqueId val="{00000004-AB98-4622-82D5-3AB7BFA82D82}"/>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Sheet2!$C$5</c:f>
              <c:numCache>
                <c:formatCode>General</c:formatCode>
                <c:ptCount val="1"/>
                <c:pt idx="0">
                  <c:v>1.5008000000000001</c:v>
                </c:pt>
              </c:numCache>
            </c:numRef>
          </c:val>
          <c:extLst>
            <c:ext xmlns:c16="http://schemas.microsoft.com/office/drawing/2014/chart" uri="{C3380CC4-5D6E-409C-BE32-E72D297353CC}">
              <c16:uniqueId val="{00000005-AB98-4622-82D5-3AB7BFA82D82}"/>
            </c:ext>
          </c:extLst>
        </c:ser>
        <c:dLbls>
          <c:showLegendKey val="0"/>
          <c:showVal val="0"/>
          <c:showCatName val="0"/>
          <c:showSerName val="0"/>
          <c:showPercent val="0"/>
          <c:showBubbleSize val="0"/>
        </c:dLbls>
        <c:gapWidth val="219"/>
        <c:overlap val="-27"/>
        <c:axId val="554398848"/>
        <c:axId val="554393272"/>
      </c:barChart>
      <c:catAx>
        <c:axId val="554398848"/>
        <c:scaling>
          <c:orientation val="minMax"/>
        </c:scaling>
        <c:delete val="1"/>
        <c:axPos val="b"/>
        <c:numFmt formatCode="General" sourceLinked="1"/>
        <c:majorTickMark val="none"/>
        <c:minorTickMark val="none"/>
        <c:tickLblPos val="nextTo"/>
        <c:crossAx val="554393272"/>
        <c:crosses val="autoZero"/>
        <c:auto val="1"/>
        <c:lblAlgn val="ctr"/>
        <c:lblOffset val="100"/>
        <c:noMultiLvlLbl val="0"/>
      </c:catAx>
      <c:valAx>
        <c:axId val="554393272"/>
        <c:scaling>
          <c:orientation val="minMax"/>
          <c:max val="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4398848"/>
        <c:crosses val="autoZero"/>
        <c:crossBetween val="between"/>
        <c:majorUnit val="1"/>
      </c:valAx>
      <c:spPr>
        <a:noFill/>
        <a:ln>
          <a:noFill/>
        </a:ln>
        <a:effectLst/>
      </c:spPr>
    </c:plotArea>
    <c:legend>
      <c:legendPos val="r"/>
      <c:legendEntry>
        <c:idx val="0"/>
        <c:txPr>
          <a:bodyPr rot="0" spcFirstLastPara="1" vertOverflow="ellipsis" vert="horz" wrap="square" anchor="ctr" anchorCtr="1"/>
          <a:lstStyle/>
          <a:p>
            <a:pPr>
              <a:defRPr sz="1400" b="0" i="0" u="none" strike="noStrike" kern="1200" baseline="0">
                <a:solidFill>
                  <a:schemeClr val="tx1">
                    <a:lumMod val="65000"/>
                    <a:lumOff val="35000"/>
                  </a:schemeClr>
                </a:solidFill>
                <a:latin typeface="TH SarabunPSK" panose="020B0500040200020003" pitchFamily="34" charset="-34"/>
                <a:ea typeface="+mn-ea"/>
                <a:cs typeface="TH SarabunPSK" panose="020B0500040200020003" pitchFamily="34" charset="-34"/>
              </a:defRPr>
            </a:pPr>
            <a:endParaRPr lang="en-US"/>
          </a:p>
        </c:txPr>
      </c:legendEntry>
      <c:legendEntry>
        <c:idx val="1"/>
        <c:txPr>
          <a:bodyPr rot="0" spcFirstLastPara="1" vertOverflow="ellipsis" vert="horz" wrap="square" anchor="ctr" anchorCtr="1"/>
          <a:lstStyle/>
          <a:p>
            <a:pPr>
              <a:defRPr sz="1400" b="0" i="0" u="none" strike="noStrike" kern="1200" baseline="0">
                <a:solidFill>
                  <a:schemeClr val="tx1">
                    <a:lumMod val="65000"/>
                    <a:lumOff val="35000"/>
                  </a:schemeClr>
                </a:solidFill>
                <a:latin typeface="TH SarabunPSK" panose="020B0500040200020003" pitchFamily="34" charset="-34"/>
                <a:ea typeface="+mn-ea"/>
                <a:cs typeface="TH SarabunPSK" panose="020B0500040200020003" pitchFamily="34" charset="-34"/>
              </a:defRPr>
            </a:pPr>
            <a:endParaRPr lang="en-US"/>
          </a:p>
        </c:txPr>
      </c:legendEntry>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TH SarabunPSK" panose="020B0500040200020003" pitchFamily="34" charset="-34"/>
              <a:ea typeface="+mn-ea"/>
              <a:cs typeface="TH SarabunPSK" panose="020B0500040200020003" pitchFamily="34" charset="-34"/>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3398110686936935E-2"/>
          <c:y val="5.0925925925925923E-2"/>
          <c:w val="0.55323772479576994"/>
          <c:h val="0.89814814814814814"/>
        </c:manualLayout>
      </c:layout>
      <c:barChart>
        <c:barDir val="col"/>
        <c:grouping val="clustered"/>
        <c:varyColors val="0"/>
        <c:ser>
          <c:idx val="0"/>
          <c:order val="0"/>
          <c:tx>
            <c:strRef>
              <c:f>Sheet2!$B$26</c:f>
              <c:strCache>
                <c:ptCount val="1"/>
                <c:pt idx="0">
                  <c:v>งบประมาณที่ได้รับการจัดสรรทั้งหมด</c:v>
                </c:pt>
              </c:strCache>
            </c:strRef>
          </c:tx>
          <c:spPr>
            <a:solidFill>
              <a:schemeClr val="accent1"/>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1"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Sheet2!$C$26</c:f>
              <c:numCache>
                <c:formatCode>General</c:formatCode>
                <c:ptCount val="1"/>
                <c:pt idx="0">
                  <c:v>4.0022000000000002</c:v>
                </c:pt>
              </c:numCache>
            </c:numRef>
          </c:val>
          <c:extLst>
            <c:ext xmlns:c16="http://schemas.microsoft.com/office/drawing/2014/chart" uri="{C3380CC4-5D6E-409C-BE32-E72D297353CC}">
              <c16:uniqueId val="{00000000-DF91-45F0-AC83-6A4E18B9B0C3}"/>
            </c:ext>
          </c:extLst>
        </c:ser>
        <c:ser>
          <c:idx val="1"/>
          <c:order val="1"/>
          <c:tx>
            <c:strRef>
              <c:f>Sheet2!$B$27</c:f>
              <c:strCache>
                <c:ptCount val="1"/>
                <c:pt idx="0">
                  <c:v>ผลการเบิกจ่าย (ส.ค.2564)</c:v>
                </c:pt>
              </c:strCache>
            </c:strRef>
          </c:tx>
          <c:spPr>
            <a:solidFill>
              <a:schemeClr val="accent2"/>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1"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Sheet2!$C$27</c:f>
              <c:numCache>
                <c:formatCode>0.0000</c:formatCode>
                <c:ptCount val="1"/>
                <c:pt idx="0">
                  <c:v>2.44422469</c:v>
                </c:pt>
              </c:numCache>
            </c:numRef>
          </c:val>
          <c:extLst>
            <c:ext xmlns:c16="http://schemas.microsoft.com/office/drawing/2014/chart" uri="{C3380CC4-5D6E-409C-BE32-E72D297353CC}">
              <c16:uniqueId val="{00000001-DF91-45F0-AC83-6A4E18B9B0C3}"/>
            </c:ext>
          </c:extLst>
        </c:ser>
        <c:dLbls>
          <c:showLegendKey val="0"/>
          <c:showVal val="0"/>
          <c:showCatName val="0"/>
          <c:showSerName val="0"/>
          <c:showPercent val="0"/>
          <c:showBubbleSize val="0"/>
        </c:dLbls>
        <c:gapWidth val="219"/>
        <c:overlap val="-27"/>
        <c:axId val="492047720"/>
        <c:axId val="492048376"/>
      </c:barChart>
      <c:catAx>
        <c:axId val="492047720"/>
        <c:scaling>
          <c:orientation val="minMax"/>
        </c:scaling>
        <c:delete val="1"/>
        <c:axPos val="b"/>
        <c:numFmt formatCode="General" sourceLinked="1"/>
        <c:majorTickMark val="none"/>
        <c:minorTickMark val="none"/>
        <c:tickLblPos val="nextTo"/>
        <c:crossAx val="492048376"/>
        <c:crosses val="autoZero"/>
        <c:auto val="1"/>
        <c:lblAlgn val="ctr"/>
        <c:lblOffset val="100"/>
        <c:noMultiLvlLbl val="0"/>
      </c:catAx>
      <c:valAx>
        <c:axId val="492048376"/>
        <c:scaling>
          <c:orientation val="minMax"/>
          <c:max val="5"/>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2047720"/>
        <c:crosses val="autoZero"/>
        <c:crossBetween val="between"/>
        <c:majorUnit val="1"/>
      </c:valAx>
      <c:spPr>
        <a:noFill/>
        <a:ln>
          <a:noFill/>
        </a:ln>
        <a:effectLst/>
      </c:spPr>
    </c:plotArea>
    <c:legend>
      <c:legendPos val="r"/>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TH SarabunPSK" panose="020B0500040200020003" pitchFamily="34" charset="-34"/>
              <a:ea typeface="+mn-ea"/>
              <a:cs typeface="TH SarabunPSK" panose="020B0500040200020003" pitchFamily="34" charset="-34"/>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580927384076991E-2"/>
          <c:y val="5.0925925925925923E-2"/>
          <c:w val="0.56831061916543746"/>
          <c:h val="0.89814814814814814"/>
        </c:manualLayout>
      </c:layout>
      <c:barChart>
        <c:barDir val="col"/>
        <c:grouping val="clustered"/>
        <c:varyColors val="0"/>
        <c:ser>
          <c:idx val="0"/>
          <c:order val="0"/>
          <c:tx>
            <c:strRef>
              <c:f>Sheet2!$B$63</c:f>
              <c:strCache>
                <c:ptCount val="1"/>
                <c:pt idx="0">
                  <c:v>งบประมาณทั้งหมด</c:v>
                </c:pt>
              </c:strCache>
            </c:strRef>
          </c:tx>
          <c:spPr>
            <a:solidFill>
              <a:schemeClr val="accent1"/>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15:layout>
                    <c:manualLayout>
                      <c:w val="0.1233219163435543"/>
                      <c:h val="8.8794772541537961E-2"/>
                    </c:manualLayout>
                  </c15:layout>
                </c:ext>
                <c:ext xmlns:c16="http://schemas.microsoft.com/office/drawing/2014/chart" uri="{C3380CC4-5D6E-409C-BE32-E72D297353CC}">
                  <c16:uniqueId val="{00000000-9CEE-418A-9712-B8F0EBC11FD7}"/>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1"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Sheet2!$C$63</c:f>
              <c:numCache>
                <c:formatCode>0.0000</c:formatCode>
                <c:ptCount val="1"/>
                <c:pt idx="0">
                  <c:v>20.328800000000001</c:v>
                </c:pt>
              </c:numCache>
            </c:numRef>
          </c:val>
          <c:extLst>
            <c:ext xmlns:c16="http://schemas.microsoft.com/office/drawing/2014/chart" uri="{C3380CC4-5D6E-409C-BE32-E72D297353CC}">
              <c16:uniqueId val="{00000001-9CEE-418A-9712-B8F0EBC11FD7}"/>
            </c:ext>
          </c:extLst>
        </c:ser>
        <c:ser>
          <c:idx val="1"/>
          <c:order val="1"/>
          <c:tx>
            <c:strRef>
              <c:f>Sheet2!$B$64</c:f>
              <c:strCache>
                <c:ptCount val="1"/>
                <c:pt idx="0">
                  <c:v>ได้รับการจัดสรร ครั้งที่ 1 (ต.ค.63)</c:v>
                </c:pt>
              </c:strCache>
            </c:strRef>
          </c:tx>
          <c:spPr>
            <a:solidFill>
              <a:schemeClr val="accent2"/>
            </a:solidFill>
            <a:ln>
              <a:noFill/>
            </a:ln>
            <a:effectLst/>
          </c:spPr>
          <c:invertIfNegative val="0"/>
          <c:dLbls>
            <c:dLbl>
              <c:idx val="0"/>
              <c:layout>
                <c:manualLayout>
                  <c:x val="6.5532050226261782E-3"/>
                  <c:y val="-4.4967289435033633E-3"/>
                </c:manualLayout>
              </c:layout>
              <c:tx>
                <c:rich>
                  <a:bodyPr/>
                  <a:lstStyle/>
                  <a:p>
                    <a:fld id="{9203E8B5-73E6-4F24-9376-056815EB9A70}" type="VALUE">
                      <a:rPr lang="en-US" sz="1200"/>
                      <a:pPr/>
                      <a:t>[VALUE]</a:t>
                    </a:fld>
                    <a:endParaRPr lang="en-US"/>
                  </a:p>
                </c:rich>
              </c:tx>
              <c:showLegendKey val="0"/>
              <c:showVal val="1"/>
              <c:showCatName val="0"/>
              <c:showSerName val="0"/>
              <c:showPercent val="0"/>
              <c:showBubbleSize val="0"/>
              <c:extLst>
                <c:ext xmlns:c15="http://schemas.microsoft.com/office/drawing/2012/chart" uri="{CE6537A1-D6FC-4f65-9D91-7224C49458BB}">
                  <c15:layout>
                    <c:manualLayout>
                      <c:w val="0.10425070544803343"/>
                      <c:h val="7.6738107277056142E-2"/>
                    </c:manualLayout>
                  </c15:layout>
                  <c15:dlblFieldTable/>
                  <c15:showDataLabelsRange val="0"/>
                </c:ext>
                <c:ext xmlns:c16="http://schemas.microsoft.com/office/drawing/2014/chart" uri="{C3380CC4-5D6E-409C-BE32-E72D297353CC}">
                  <c16:uniqueId val="{00000002-9CEE-418A-9712-B8F0EBC11FD7}"/>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Sheet2!$C$64</c:f>
              <c:numCache>
                <c:formatCode>General</c:formatCode>
                <c:ptCount val="1"/>
                <c:pt idx="0">
                  <c:v>10.164400000000001</c:v>
                </c:pt>
              </c:numCache>
            </c:numRef>
          </c:val>
          <c:extLst>
            <c:ext xmlns:c16="http://schemas.microsoft.com/office/drawing/2014/chart" uri="{C3380CC4-5D6E-409C-BE32-E72D297353CC}">
              <c16:uniqueId val="{00000003-9CEE-418A-9712-B8F0EBC11FD7}"/>
            </c:ext>
          </c:extLst>
        </c:ser>
        <c:ser>
          <c:idx val="2"/>
          <c:order val="2"/>
          <c:tx>
            <c:strRef>
              <c:f>Sheet2!$B$65</c:f>
              <c:strCache>
                <c:ptCount val="1"/>
                <c:pt idx="0">
                  <c:v>ได้รับการจัดสรร ครั้งที่ 2 (มี.ค.64)</c:v>
                </c:pt>
              </c:strCache>
            </c:strRef>
          </c:tx>
          <c:spPr>
            <a:solidFill>
              <a:schemeClr val="accent3"/>
            </a:solidFill>
            <a:ln>
              <a:noFill/>
            </a:ln>
            <a:effectLst/>
          </c:spPr>
          <c:invertIfNegative val="0"/>
          <c:dLbls>
            <c:dLbl>
              <c:idx val="0"/>
              <c:tx>
                <c:rich>
                  <a:bodyPr/>
                  <a:lstStyle/>
                  <a:p>
                    <a:fld id="{61B46317-3ACE-413C-B77B-7827F45946C8}" type="VALUE">
                      <a:rPr lang="en-US" sz="1200"/>
                      <a:pPr/>
                      <a:t>[VALUE]</a:t>
                    </a:fld>
                    <a:endParaRPr lang="en-US"/>
                  </a:p>
                </c:rich>
              </c:tx>
              <c:showLegendKey val="0"/>
              <c:showVal val="1"/>
              <c:showCatName val="0"/>
              <c:showSerName val="0"/>
              <c:showPercent val="0"/>
              <c:showBubbleSize val="0"/>
              <c:extLst>
                <c:ext xmlns:c15="http://schemas.microsoft.com/office/drawing/2012/chart" uri="{CE6537A1-D6FC-4f65-9D91-7224C49458BB}">
                  <c15:layout>
                    <c:manualLayout>
                      <c:w val="9.1669798452518644E-2"/>
                      <c:h val="7.2241201290010063E-2"/>
                    </c:manualLayout>
                  </c15:layout>
                  <c15:dlblFieldTable/>
                  <c15:showDataLabelsRange val="0"/>
                </c:ext>
                <c:ext xmlns:c16="http://schemas.microsoft.com/office/drawing/2014/chart" uri="{C3380CC4-5D6E-409C-BE32-E72D297353CC}">
                  <c16:uniqueId val="{00000004-9CEE-418A-9712-B8F0EBC11FD7}"/>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Sheet2!$C$65</c:f>
              <c:numCache>
                <c:formatCode>0.0000</c:formatCode>
                <c:ptCount val="1"/>
                <c:pt idx="0">
                  <c:v>4.6900000000000004</c:v>
                </c:pt>
              </c:numCache>
            </c:numRef>
          </c:val>
          <c:extLst>
            <c:ext xmlns:c16="http://schemas.microsoft.com/office/drawing/2014/chart" uri="{C3380CC4-5D6E-409C-BE32-E72D297353CC}">
              <c16:uniqueId val="{00000005-9CEE-418A-9712-B8F0EBC11FD7}"/>
            </c:ext>
          </c:extLst>
        </c:ser>
        <c:ser>
          <c:idx val="3"/>
          <c:order val="3"/>
          <c:tx>
            <c:strRef>
              <c:f>Sheet2!$B$66</c:f>
              <c:strCache>
                <c:ptCount val="1"/>
                <c:pt idx="0">
                  <c:v>ได้รับการจัดสรร ครั้งที่ 3 (ก.ค.64)</c:v>
                </c:pt>
              </c:strCache>
            </c:strRef>
          </c:tx>
          <c:spPr>
            <a:solidFill>
              <a:schemeClr val="accent4"/>
            </a:solidFill>
            <a:ln>
              <a:noFill/>
            </a:ln>
            <a:effectLst/>
          </c:spPr>
          <c:invertIfNegative val="0"/>
          <c:dLbls>
            <c:dLbl>
              <c:idx val="0"/>
              <c:layout>
                <c:manualLayout>
                  <c:x val="-1.5330584641478995E-3"/>
                  <c:y val="2.3812356506208564E-3"/>
                </c:manualLayout>
              </c:layout>
              <c:tx>
                <c:rich>
                  <a:bodyPr/>
                  <a:lstStyle/>
                  <a:p>
                    <a:fld id="{5633207C-095E-41AD-9FE5-D11376461AE5}" type="VALUE">
                      <a:rPr lang="en-US" sz="1200"/>
                      <a:pPr/>
                      <a:t>[VALUE]</a:t>
                    </a:fld>
                    <a:endParaRPr lang="en-US"/>
                  </a:p>
                </c:rich>
              </c:tx>
              <c:showLegendKey val="0"/>
              <c:showVal val="1"/>
              <c:showCatName val="0"/>
              <c:showSerName val="0"/>
              <c:showPercent val="0"/>
              <c:showBubbleSize val="0"/>
              <c:extLst>
                <c:ext xmlns:c15="http://schemas.microsoft.com/office/drawing/2012/chart" uri="{CE6537A1-D6FC-4f65-9D91-7224C49458BB}">
                  <c15:layout>
                    <c:manualLayout>
                      <c:w val="9.1669798452518644E-2"/>
                      <c:h val="6.3247389315917918E-2"/>
                    </c:manualLayout>
                  </c15:layout>
                  <c15:dlblFieldTable/>
                  <c15:showDataLabelsRange val="0"/>
                </c:ext>
                <c:ext xmlns:c16="http://schemas.microsoft.com/office/drawing/2014/chart" uri="{C3380CC4-5D6E-409C-BE32-E72D297353CC}">
                  <c16:uniqueId val="{00000006-9CEE-418A-9712-B8F0EBC11FD7}"/>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Sheet2!$C$66</c:f>
              <c:numCache>
                <c:formatCode>General</c:formatCode>
                <c:ptCount val="1"/>
                <c:pt idx="0">
                  <c:v>1.3686</c:v>
                </c:pt>
              </c:numCache>
            </c:numRef>
          </c:val>
          <c:extLst>
            <c:ext xmlns:c16="http://schemas.microsoft.com/office/drawing/2014/chart" uri="{C3380CC4-5D6E-409C-BE32-E72D297353CC}">
              <c16:uniqueId val="{00000007-9CEE-418A-9712-B8F0EBC11FD7}"/>
            </c:ext>
          </c:extLst>
        </c:ser>
        <c:ser>
          <c:idx val="4"/>
          <c:order val="4"/>
          <c:tx>
            <c:strRef>
              <c:f>Sheet2!$B$67</c:f>
              <c:strCache>
                <c:ptCount val="1"/>
                <c:pt idx="0">
                  <c:v>ได้รับการจัดสรร ครั้งที่ 4 (ส.ค.64)</c:v>
                </c:pt>
              </c:strCache>
            </c:strRef>
          </c:tx>
          <c:spPr>
            <a:solidFill>
              <a:schemeClr val="accent5"/>
            </a:solidFill>
            <a:ln>
              <a:noFill/>
            </a:ln>
            <a:effectLst/>
          </c:spPr>
          <c:invertIfNegative val="0"/>
          <c:dLbls>
            <c:dLbl>
              <c:idx val="0"/>
              <c:layout>
                <c:manualLayout>
                  <c:x val="8.6673879632046709E-3"/>
                  <c:y val="4.4969059870460784E-3"/>
                </c:manualLayout>
              </c:layout>
              <c:tx>
                <c:rich>
                  <a:bodyPr/>
                  <a:lstStyle/>
                  <a:p>
                    <a:fld id="{EFFB8F65-EAE4-4ED9-A289-BD908C573B07}" type="VALUE">
                      <a:rPr lang="en-US" sz="1200">
                        <a:latin typeface="TH Sarabun New" panose="020B0500040200020003" pitchFamily="34" charset="-34"/>
                        <a:cs typeface="TH Sarabun New" panose="020B0500040200020003" pitchFamily="34" charset="-34"/>
                      </a:rPr>
                      <a:pPr/>
                      <a:t>[VALUE]</a:t>
                    </a:fld>
                    <a:endParaRPr lang="en-US"/>
                  </a:p>
                </c:rich>
              </c:tx>
              <c:showLegendKey val="0"/>
              <c:showVal val="1"/>
              <c:showCatName val="0"/>
              <c:showSerName val="0"/>
              <c:showPercent val="0"/>
              <c:showBubbleSize val="0"/>
              <c:extLst>
                <c:ext xmlns:c15="http://schemas.microsoft.com/office/drawing/2012/chart" uri="{CE6537A1-D6FC-4f65-9D91-7224C49458BB}">
                  <c15:layout>
                    <c:manualLayout>
                      <c:w val="9.6310149625050162E-2"/>
                      <c:h val="6.515945957812648E-2"/>
                    </c:manualLayout>
                  </c15:layout>
                  <c15:dlblFieldTable/>
                  <c15:showDataLabelsRange val="0"/>
                </c:ext>
                <c:ext xmlns:c16="http://schemas.microsoft.com/office/drawing/2014/chart" uri="{C3380CC4-5D6E-409C-BE32-E72D297353CC}">
                  <c16:uniqueId val="{00000008-9CEE-418A-9712-B8F0EBC11FD7}"/>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Sheet2!$C$67</c:f>
              <c:numCache>
                <c:formatCode>General</c:formatCode>
                <c:ptCount val="1"/>
                <c:pt idx="0">
                  <c:v>4.1058000000000003</c:v>
                </c:pt>
              </c:numCache>
            </c:numRef>
          </c:val>
          <c:extLst>
            <c:ext xmlns:c16="http://schemas.microsoft.com/office/drawing/2014/chart" uri="{C3380CC4-5D6E-409C-BE32-E72D297353CC}">
              <c16:uniqueId val="{00000009-9CEE-418A-9712-B8F0EBC11FD7}"/>
            </c:ext>
          </c:extLst>
        </c:ser>
        <c:dLbls>
          <c:showLegendKey val="0"/>
          <c:showVal val="0"/>
          <c:showCatName val="0"/>
          <c:showSerName val="0"/>
          <c:showPercent val="0"/>
          <c:showBubbleSize val="0"/>
        </c:dLbls>
        <c:gapWidth val="219"/>
        <c:overlap val="-27"/>
        <c:axId val="649097208"/>
        <c:axId val="649104096"/>
      </c:barChart>
      <c:catAx>
        <c:axId val="649097208"/>
        <c:scaling>
          <c:orientation val="minMax"/>
        </c:scaling>
        <c:delete val="1"/>
        <c:axPos val="b"/>
        <c:numFmt formatCode="General" sourceLinked="1"/>
        <c:majorTickMark val="none"/>
        <c:minorTickMark val="none"/>
        <c:tickLblPos val="nextTo"/>
        <c:crossAx val="649104096"/>
        <c:crosses val="autoZero"/>
        <c:auto val="1"/>
        <c:lblAlgn val="ctr"/>
        <c:lblOffset val="100"/>
        <c:noMultiLvlLbl val="0"/>
      </c:catAx>
      <c:valAx>
        <c:axId val="649104096"/>
        <c:scaling>
          <c:orientation val="minMax"/>
        </c:scaling>
        <c:delete val="0"/>
        <c:axPos val="l"/>
        <c:majorGridlines>
          <c:spPr>
            <a:ln w="9525" cap="flat" cmpd="sng" algn="ctr">
              <a:solidFill>
                <a:schemeClr val="tx1">
                  <a:lumMod val="15000"/>
                  <a:lumOff val="85000"/>
                </a:schemeClr>
              </a:solidFill>
              <a:round/>
            </a:ln>
            <a:effectLst/>
          </c:spPr>
        </c:majorGridlines>
        <c:numFmt formatCode="0.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49097208"/>
        <c:crosses val="autoZero"/>
        <c:crossBetween val="between"/>
      </c:valAx>
      <c:spPr>
        <a:noFill/>
        <a:ln>
          <a:noFill/>
        </a:ln>
        <a:effectLst/>
      </c:spPr>
    </c:plotArea>
    <c:legend>
      <c:legendPos val="r"/>
      <c:layout>
        <c:manualLayout>
          <c:xMode val="edge"/>
          <c:yMode val="edge"/>
          <c:x val="0.65528193350831143"/>
          <c:y val="0.15817147856517935"/>
          <c:w val="0.27067820377142854"/>
          <c:h val="0.83007219127501097"/>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TH SarabunPSK" panose="020B0500040200020003" pitchFamily="34" charset="-34"/>
              <a:ea typeface="+mn-ea"/>
              <a:cs typeface="TH SarabunPSK" panose="020B0500040200020003" pitchFamily="34" charset="-34"/>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580927384076991E-2"/>
          <c:y val="5.0925925925925923E-2"/>
          <c:w val="0.53783242581009771"/>
          <c:h val="0.89814814814814814"/>
        </c:manualLayout>
      </c:layout>
      <c:barChart>
        <c:barDir val="col"/>
        <c:grouping val="clustered"/>
        <c:varyColors val="0"/>
        <c:ser>
          <c:idx val="0"/>
          <c:order val="0"/>
          <c:tx>
            <c:strRef>
              <c:f>Sheet2!$B$86</c:f>
              <c:strCache>
                <c:ptCount val="1"/>
                <c:pt idx="0">
                  <c:v>งบประมาณที่ได้รับการจัดสรรทั้งหมด</c:v>
                </c:pt>
              </c:strCache>
            </c:strRef>
          </c:tx>
          <c:spPr>
            <a:solidFill>
              <a:schemeClr val="accent1"/>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15:layout>
                    <c:manualLayout>
                      <c:w val="0.13621188778186702"/>
                      <c:h val="0.111279163021289"/>
                    </c:manualLayout>
                  </c15:layout>
                </c:ext>
                <c:ext xmlns:c16="http://schemas.microsoft.com/office/drawing/2014/chart" uri="{C3380CC4-5D6E-409C-BE32-E72D297353CC}">
                  <c16:uniqueId val="{00000000-EC71-46EA-93D8-1572513E1570}"/>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1"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Sheet2!$C$86</c:f>
              <c:numCache>
                <c:formatCode>0.0000</c:formatCode>
                <c:ptCount val="1"/>
                <c:pt idx="0">
                  <c:v>20.328800000000001</c:v>
                </c:pt>
              </c:numCache>
            </c:numRef>
          </c:val>
          <c:extLst>
            <c:ext xmlns:c16="http://schemas.microsoft.com/office/drawing/2014/chart" uri="{C3380CC4-5D6E-409C-BE32-E72D297353CC}">
              <c16:uniqueId val="{00000001-EC71-46EA-93D8-1572513E1570}"/>
            </c:ext>
          </c:extLst>
        </c:ser>
        <c:ser>
          <c:idx val="1"/>
          <c:order val="1"/>
          <c:tx>
            <c:strRef>
              <c:f>Sheet2!$B$87</c:f>
              <c:strCache>
                <c:ptCount val="1"/>
                <c:pt idx="0">
                  <c:v>ผลการเบิกจ่าย (ส.ค.2564)</c:v>
                </c:pt>
              </c:strCache>
            </c:strRef>
          </c:tx>
          <c:spPr>
            <a:solidFill>
              <a:schemeClr val="accent2"/>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15:layout>
                    <c:manualLayout>
                      <c:w val="0.1466775263090481"/>
                      <c:h val="0.11717876708963382"/>
                    </c:manualLayout>
                  </c15:layout>
                </c:ext>
                <c:ext xmlns:c16="http://schemas.microsoft.com/office/drawing/2014/chart" uri="{C3380CC4-5D6E-409C-BE32-E72D297353CC}">
                  <c16:uniqueId val="{00000002-EC71-46EA-93D8-1572513E1570}"/>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1" i="0" u="none" strike="noStrike" kern="1200" baseline="0">
                    <a:solidFill>
                      <a:schemeClr val="dk1">
                        <a:lumMod val="65000"/>
                        <a:lumOff val="35000"/>
                      </a:schemeClr>
                    </a:solidFill>
                    <a:latin typeface="TH Sarabun New" panose="020B0500040200020003" pitchFamily="34" charset="-34"/>
                    <a:ea typeface="+mn-ea"/>
                    <a:cs typeface="TH Sarabun New"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Sheet2!$C$87</c:f>
              <c:numCache>
                <c:formatCode>0.0000</c:formatCode>
                <c:ptCount val="1"/>
                <c:pt idx="0">
                  <c:v>15.802333390000001</c:v>
                </c:pt>
              </c:numCache>
            </c:numRef>
          </c:val>
          <c:extLst>
            <c:ext xmlns:c16="http://schemas.microsoft.com/office/drawing/2014/chart" uri="{C3380CC4-5D6E-409C-BE32-E72D297353CC}">
              <c16:uniqueId val="{00000003-EC71-46EA-93D8-1572513E1570}"/>
            </c:ext>
          </c:extLst>
        </c:ser>
        <c:dLbls>
          <c:showLegendKey val="0"/>
          <c:showVal val="0"/>
          <c:showCatName val="0"/>
          <c:showSerName val="0"/>
          <c:showPercent val="0"/>
          <c:showBubbleSize val="0"/>
        </c:dLbls>
        <c:gapWidth val="219"/>
        <c:overlap val="-27"/>
        <c:axId val="401193512"/>
        <c:axId val="401197448"/>
      </c:barChart>
      <c:catAx>
        <c:axId val="401193512"/>
        <c:scaling>
          <c:orientation val="minMax"/>
        </c:scaling>
        <c:delete val="1"/>
        <c:axPos val="b"/>
        <c:numFmt formatCode="General" sourceLinked="1"/>
        <c:majorTickMark val="none"/>
        <c:minorTickMark val="none"/>
        <c:tickLblPos val="nextTo"/>
        <c:crossAx val="401197448"/>
        <c:crosses val="autoZero"/>
        <c:auto val="1"/>
        <c:lblAlgn val="ctr"/>
        <c:lblOffset val="100"/>
        <c:noMultiLvlLbl val="0"/>
      </c:catAx>
      <c:valAx>
        <c:axId val="401197448"/>
        <c:scaling>
          <c:orientation val="minMax"/>
          <c:max val="2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1193512"/>
        <c:crosses val="autoZero"/>
        <c:crossBetween val="between"/>
      </c:valAx>
      <c:spPr>
        <a:noFill/>
        <a:ln>
          <a:noFill/>
        </a:ln>
        <a:effectLst/>
      </c:spPr>
    </c:plotArea>
    <c:legend>
      <c:legendPos val="r"/>
      <c:layout>
        <c:manualLayout>
          <c:xMode val="edge"/>
          <c:yMode val="edge"/>
          <c:x val="0.65007370953630794"/>
          <c:y val="0.21713764946048411"/>
          <c:w val="0.27956310936362522"/>
          <c:h val="0.55646544181977253"/>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TH SarabunPSK" panose="020B0500040200020003" pitchFamily="34" charset="-34"/>
              <a:ea typeface="+mn-ea"/>
              <a:cs typeface="TH SarabunPSK" panose="020B0500040200020003" pitchFamily="34" charset="-34"/>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7" y="2"/>
            <a:ext cx="3041967" cy="465297"/>
          </a:xfrm>
          <a:prstGeom prst="rect">
            <a:avLst/>
          </a:prstGeom>
        </p:spPr>
        <p:txBody>
          <a:bodyPr vert="horz" lIns="93585" tIns="46793" rIns="93585" bIns="46793" rtlCol="0"/>
          <a:lstStyle>
            <a:lvl1pPr algn="l">
              <a:defRPr sz="1200"/>
            </a:lvl1pPr>
          </a:lstStyle>
          <a:p>
            <a:endParaRPr lang="en-US"/>
          </a:p>
        </p:txBody>
      </p:sp>
      <p:sp>
        <p:nvSpPr>
          <p:cNvPr id="3" name="Date Placeholder 2"/>
          <p:cNvSpPr>
            <a:spLocks noGrp="1"/>
          </p:cNvSpPr>
          <p:nvPr>
            <p:ph type="dt" idx="1"/>
          </p:nvPr>
        </p:nvSpPr>
        <p:spPr>
          <a:xfrm>
            <a:off x="3976338" y="2"/>
            <a:ext cx="3041967" cy="465297"/>
          </a:xfrm>
          <a:prstGeom prst="rect">
            <a:avLst/>
          </a:prstGeom>
        </p:spPr>
        <p:txBody>
          <a:bodyPr vert="horz" lIns="93585" tIns="46793" rIns="93585" bIns="46793" rtlCol="0"/>
          <a:lstStyle>
            <a:lvl1pPr algn="r">
              <a:defRPr sz="1200"/>
            </a:lvl1pPr>
          </a:lstStyle>
          <a:p>
            <a:fld id="{E65ECA38-5577-42E9-9484-881261B58AF6}" type="datetimeFigureOut">
              <a:rPr lang="en-US" smtClean="0"/>
              <a:pPr/>
              <a:t>9/7/2021</a:t>
            </a:fld>
            <a:endParaRPr lang="en-US"/>
          </a:p>
        </p:txBody>
      </p:sp>
      <p:sp>
        <p:nvSpPr>
          <p:cNvPr id="4" name="Slide Image Placeholder 3"/>
          <p:cNvSpPr>
            <a:spLocks noGrp="1" noRot="1" noChangeAspect="1"/>
          </p:cNvSpPr>
          <p:nvPr>
            <p:ph type="sldImg" idx="2"/>
          </p:nvPr>
        </p:nvSpPr>
        <p:spPr>
          <a:xfrm>
            <a:off x="414338" y="701675"/>
            <a:ext cx="6191250" cy="3482975"/>
          </a:xfrm>
          <a:prstGeom prst="rect">
            <a:avLst/>
          </a:prstGeom>
          <a:noFill/>
          <a:ln w="12700">
            <a:solidFill>
              <a:prstClr val="black"/>
            </a:solidFill>
          </a:ln>
        </p:spPr>
        <p:txBody>
          <a:bodyPr vert="horz" lIns="93585" tIns="46793" rIns="93585" bIns="46793" rtlCol="0" anchor="ctr"/>
          <a:lstStyle/>
          <a:p>
            <a:endParaRPr lang="en-US"/>
          </a:p>
        </p:txBody>
      </p:sp>
      <p:sp>
        <p:nvSpPr>
          <p:cNvPr id="5" name="Notes Placeholder 4"/>
          <p:cNvSpPr>
            <a:spLocks noGrp="1"/>
          </p:cNvSpPr>
          <p:nvPr>
            <p:ph type="body" sz="quarter" idx="3"/>
          </p:nvPr>
        </p:nvSpPr>
        <p:spPr>
          <a:xfrm>
            <a:off x="701994" y="4420318"/>
            <a:ext cx="5615940" cy="4187667"/>
          </a:xfrm>
          <a:prstGeom prst="rect">
            <a:avLst/>
          </a:prstGeom>
        </p:spPr>
        <p:txBody>
          <a:bodyPr vert="horz" lIns="93585" tIns="46793" rIns="93585" bIns="4679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7" y="8839015"/>
            <a:ext cx="3041967" cy="465297"/>
          </a:xfrm>
          <a:prstGeom prst="rect">
            <a:avLst/>
          </a:prstGeom>
        </p:spPr>
        <p:txBody>
          <a:bodyPr vert="horz" lIns="93585" tIns="46793" rIns="93585" bIns="46793" rtlCol="0" anchor="b"/>
          <a:lstStyle>
            <a:lvl1pPr algn="l">
              <a:defRPr sz="1200"/>
            </a:lvl1pPr>
          </a:lstStyle>
          <a:p>
            <a:endParaRPr lang="en-US"/>
          </a:p>
        </p:txBody>
      </p:sp>
      <p:sp>
        <p:nvSpPr>
          <p:cNvPr id="7" name="Slide Number Placeholder 6"/>
          <p:cNvSpPr>
            <a:spLocks noGrp="1"/>
          </p:cNvSpPr>
          <p:nvPr>
            <p:ph type="sldNum" sz="quarter" idx="5"/>
          </p:nvPr>
        </p:nvSpPr>
        <p:spPr>
          <a:xfrm>
            <a:off x="3976338" y="8839015"/>
            <a:ext cx="3041967" cy="465297"/>
          </a:xfrm>
          <a:prstGeom prst="rect">
            <a:avLst/>
          </a:prstGeom>
        </p:spPr>
        <p:txBody>
          <a:bodyPr vert="horz" lIns="93585" tIns="46793" rIns="93585" bIns="46793" rtlCol="0" anchor="b"/>
          <a:lstStyle>
            <a:lvl1pPr algn="r">
              <a:defRPr sz="1200"/>
            </a:lvl1pPr>
          </a:lstStyle>
          <a:p>
            <a:fld id="{EC7B9207-34CE-4068-8E13-7E95E86A19B4}" type="slidenum">
              <a:rPr lang="en-US" smtClean="0"/>
              <a:pPr/>
              <a:t>‹#›</a:t>
            </a:fld>
            <a:endParaRPr lang="en-US"/>
          </a:p>
        </p:txBody>
      </p:sp>
    </p:spTree>
    <p:extLst>
      <p:ext uri="{BB962C8B-B14F-4D97-AF65-F5344CB8AC3E}">
        <p14:creationId xmlns:p14="http://schemas.microsoft.com/office/powerpoint/2010/main" val="1784983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977749" y="8838250"/>
            <a:ext cx="3040607" cy="466235"/>
          </a:xfrm>
          <a:prstGeom prst="rect">
            <a:avLst/>
          </a:prstGeom>
          <a:noFill/>
          <a:ln w="9525">
            <a:noFill/>
            <a:miter lim="800000"/>
            <a:headEnd/>
            <a:tailEnd/>
          </a:ln>
        </p:spPr>
        <p:txBody>
          <a:bodyPr lIns="90609" tIns="45302" rIns="90609" bIns="45302" anchor="b"/>
          <a:lstStyle/>
          <a:p>
            <a:pPr marL="0" marR="0" lvl="0" indent="0" algn="r" defTabSz="905977" rtl="0" eaLnBrk="1" fontAlgn="base" latinLnBrk="0" hangingPunct="1">
              <a:lnSpc>
                <a:spcPct val="100000"/>
              </a:lnSpc>
              <a:spcBef>
                <a:spcPct val="0"/>
              </a:spcBef>
              <a:spcAft>
                <a:spcPct val="0"/>
              </a:spcAft>
              <a:buClrTx/>
              <a:buSzTx/>
              <a:buFontTx/>
              <a:buNone/>
              <a:tabLst/>
              <a:defRPr/>
            </a:pPr>
            <a:fld id="{BA3C26EC-C37E-4EB6-8225-30952433801D}" type="slidenum">
              <a:rPr kumimoji="0" lang="en-US" sz="1100" b="0" i="0" u="none" strike="noStrike" kern="1200" cap="none" spc="0" normalizeH="0" baseline="0" noProof="0">
                <a:ln>
                  <a:noFill/>
                </a:ln>
                <a:solidFill>
                  <a:srgbClr val="000000"/>
                </a:solidFill>
                <a:effectLst/>
                <a:uLnTx/>
                <a:uFillTx/>
                <a:latin typeface="Arial" pitchFamily="34" charset="0"/>
                <a:ea typeface="+mn-ea"/>
                <a:cs typeface="Angsana New" pitchFamily="18" charset="-34"/>
              </a:rPr>
              <a:pPr marL="0" marR="0" lvl="0" indent="0" algn="r" defTabSz="905977" rtl="0" eaLnBrk="1" fontAlgn="base" latinLnBrk="0" hangingPunct="1">
                <a:lnSpc>
                  <a:spcPct val="100000"/>
                </a:lnSpc>
                <a:spcBef>
                  <a:spcPct val="0"/>
                </a:spcBef>
                <a:spcAft>
                  <a:spcPct val="0"/>
                </a:spcAft>
                <a:buClrTx/>
                <a:buSzTx/>
                <a:buFontTx/>
                <a:buNone/>
                <a:tabLst/>
                <a:defRPr/>
              </a:pPr>
              <a:t>1</a:t>
            </a:fld>
            <a:endParaRPr kumimoji="0" lang="th-TH" sz="1100" b="0" i="0" u="none" strike="noStrike" kern="1200" cap="none" spc="0" normalizeH="0" baseline="0" noProof="0" dirty="0">
              <a:ln>
                <a:noFill/>
              </a:ln>
              <a:solidFill>
                <a:srgbClr val="000000"/>
              </a:solidFill>
              <a:effectLst/>
              <a:uLnTx/>
              <a:uFillTx/>
              <a:latin typeface="Arial" pitchFamily="34" charset="0"/>
              <a:ea typeface="+mn-ea"/>
              <a:cs typeface="Angsana New" pitchFamily="18" charset="-34"/>
            </a:endParaRPr>
          </a:p>
        </p:txBody>
      </p:sp>
      <p:sp>
        <p:nvSpPr>
          <p:cNvPr id="123907" name="Rectangle 7"/>
          <p:cNvSpPr txBox="1">
            <a:spLocks noGrp="1" noChangeArrowheads="1"/>
          </p:cNvSpPr>
          <p:nvPr/>
        </p:nvSpPr>
        <p:spPr bwMode="auto">
          <a:xfrm>
            <a:off x="3979319" y="8838250"/>
            <a:ext cx="3039038" cy="466235"/>
          </a:xfrm>
          <a:prstGeom prst="rect">
            <a:avLst/>
          </a:prstGeom>
          <a:noFill/>
          <a:ln w="9525">
            <a:noFill/>
            <a:miter lim="800000"/>
            <a:headEnd/>
            <a:tailEnd/>
          </a:ln>
        </p:spPr>
        <p:txBody>
          <a:bodyPr lIns="91362" tIns="45680" rIns="91362" bIns="45680" anchor="b"/>
          <a:lstStyle/>
          <a:p>
            <a:pPr marL="0" marR="0" lvl="0" indent="0" algn="r" defTabSz="913479" rtl="0" eaLnBrk="1" fontAlgn="base" latinLnBrk="0" hangingPunct="1">
              <a:lnSpc>
                <a:spcPct val="100000"/>
              </a:lnSpc>
              <a:spcBef>
                <a:spcPct val="0"/>
              </a:spcBef>
              <a:spcAft>
                <a:spcPct val="0"/>
              </a:spcAft>
              <a:buClrTx/>
              <a:buSzTx/>
              <a:buFontTx/>
              <a:buNone/>
              <a:tabLst/>
              <a:defRPr/>
            </a:pPr>
            <a:fld id="{E8F97ADA-438E-4D56-ADCE-5BEBE34C8178}" type="slidenum">
              <a:rPr kumimoji="0" lang="en-GB" sz="11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13479" rtl="0" eaLnBrk="1" fontAlgn="base" latinLnBrk="0" hangingPunct="1">
                <a:lnSpc>
                  <a:spcPct val="100000"/>
                </a:lnSpc>
                <a:spcBef>
                  <a:spcPct val="0"/>
                </a:spcBef>
                <a:spcAft>
                  <a:spcPct val="0"/>
                </a:spcAft>
                <a:buClrTx/>
                <a:buSzTx/>
                <a:buFontTx/>
                <a:buNone/>
                <a:tabLst/>
                <a:defRPr/>
              </a:pPr>
              <a:t>1</a:t>
            </a:fld>
            <a:endParaRPr kumimoji="0" lang="en-GB" sz="11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123908" name="Rectangle 2"/>
          <p:cNvSpPr>
            <a:spLocks noGrp="1" noRot="1" noChangeAspect="1" noChangeArrowheads="1" noTextEdit="1"/>
          </p:cNvSpPr>
          <p:nvPr>
            <p:ph type="sldImg"/>
          </p:nvPr>
        </p:nvSpPr>
        <p:spPr bwMode="auto">
          <a:xfrm>
            <a:off x="414338" y="701675"/>
            <a:ext cx="6191250" cy="3482975"/>
          </a:xfrm>
          <a:noFill/>
          <a:ln>
            <a:solidFill>
              <a:srgbClr val="000000"/>
            </a:solidFill>
            <a:miter lim="800000"/>
            <a:headEnd/>
            <a:tailEnd/>
          </a:ln>
        </p:spPr>
      </p:sp>
      <p:sp>
        <p:nvSpPr>
          <p:cNvPr id="123909" name="Rectangle 3"/>
          <p:cNvSpPr>
            <a:spLocks noGrp="1" noChangeArrowheads="1"/>
          </p:cNvSpPr>
          <p:nvPr>
            <p:ph type="body" idx="1"/>
          </p:nvPr>
        </p:nvSpPr>
        <p:spPr bwMode="auto">
          <a:xfrm>
            <a:off x="703250" y="4418404"/>
            <a:ext cx="5613428" cy="4188893"/>
          </a:xfrm>
          <a:noFill/>
        </p:spPr>
        <p:txBody>
          <a:bodyPr wrap="square" lIns="91362" tIns="45680" rIns="91362" bIns="45680" numCol="1" anchor="t" anchorCtr="0" compatLnSpc="1">
            <a:prstTxWarp prst="textNoShape">
              <a:avLst/>
            </a:prstTxWarp>
          </a:bodyPr>
          <a:lstStyle/>
          <a:p>
            <a:pPr eaLnBrk="1" hangingPunct="1"/>
            <a:endParaRPr lang="en-US" sz="1700" dirty="0">
              <a:cs typeface="Cordia New" pitchFamily="34" charset="-34"/>
            </a:endParaRPr>
          </a:p>
        </p:txBody>
      </p:sp>
    </p:spTree>
    <p:extLst>
      <p:ext uri="{BB962C8B-B14F-4D97-AF65-F5344CB8AC3E}">
        <p14:creationId xmlns:p14="http://schemas.microsoft.com/office/powerpoint/2010/main" val="1804525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สไลด์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สไลด์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B9207-34CE-4068-8E13-7E95E86A19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64182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สไลด์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สไลด์ 3"/>
          <p:cNvSpPr>
            <a:spLocks noGrp="1"/>
          </p:cNvSpPr>
          <p:nvPr>
            <p:ph type="sldNum" sz="quarter" idx="5"/>
          </p:nvPr>
        </p:nvSpPr>
        <p:spPr/>
        <p:txBody>
          <a:bodyPr/>
          <a:lstStyle/>
          <a:p>
            <a:fld id="{EC7B9207-34CE-4068-8E13-7E95E86A19B4}" type="slidenum">
              <a:rPr lang="en-US" smtClean="0"/>
              <a:pPr/>
              <a:t>32</a:t>
            </a:fld>
            <a:endParaRPr lang="en-US"/>
          </a:p>
        </p:txBody>
      </p:sp>
    </p:spTree>
    <p:extLst>
      <p:ext uri="{BB962C8B-B14F-4D97-AF65-F5344CB8AC3E}">
        <p14:creationId xmlns:p14="http://schemas.microsoft.com/office/powerpoint/2010/main" val="2847267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สไลด์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สไลด์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B9207-34CE-4068-8E13-7E95E86A19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48312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977749" y="8838250"/>
            <a:ext cx="3040607" cy="466235"/>
          </a:xfrm>
          <a:prstGeom prst="rect">
            <a:avLst/>
          </a:prstGeom>
          <a:noFill/>
          <a:ln w="9525">
            <a:noFill/>
            <a:miter lim="800000"/>
            <a:headEnd/>
            <a:tailEnd/>
          </a:ln>
        </p:spPr>
        <p:txBody>
          <a:bodyPr lIns="90609" tIns="45302" rIns="90609" bIns="45302" anchor="b"/>
          <a:lstStyle/>
          <a:p>
            <a:pPr marL="0" marR="0" lvl="0" indent="0" algn="r" defTabSz="905977" rtl="0" eaLnBrk="1" fontAlgn="base" latinLnBrk="0" hangingPunct="1">
              <a:lnSpc>
                <a:spcPct val="100000"/>
              </a:lnSpc>
              <a:spcBef>
                <a:spcPct val="0"/>
              </a:spcBef>
              <a:spcAft>
                <a:spcPct val="0"/>
              </a:spcAft>
              <a:buClrTx/>
              <a:buSzTx/>
              <a:buFontTx/>
              <a:buNone/>
              <a:tabLst/>
              <a:defRPr/>
            </a:pPr>
            <a:fld id="{BA3C26EC-C37E-4EB6-8225-30952433801D}" type="slidenum">
              <a:rPr kumimoji="0" lang="en-US" sz="1100" b="0" i="0" u="none" strike="noStrike" kern="1200" cap="none" spc="0" normalizeH="0" baseline="0" noProof="0">
                <a:ln>
                  <a:noFill/>
                </a:ln>
                <a:solidFill>
                  <a:srgbClr val="000000"/>
                </a:solidFill>
                <a:effectLst/>
                <a:uLnTx/>
                <a:uFillTx/>
                <a:latin typeface="Arial" pitchFamily="34" charset="0"/>
                <a:ea typeface="+mn-ea"/>
                <a:cs typeface="Angsana New" pitchFamily="18" charset="-34"/>
              </a:rPr>
              <a:pPr marL="0" marR="0" lvl="0" indent="0" algn="r" defTabSz="905977" rtl="0" eaLnBrk="1" fontAlgn="base" latinLnBrk="0" hangingPunct="1">
                <a:lnSpc>
                  <a:spcPct val="100000"/>
                </a:lnSpc>
                <a:spcBef>
                  <a:spcPct val="0"/>
                </a:spcBef>
                <a:spcAft>
                  <a:spcPct val="0"/>
                </a:spcAft>
                <a:buClrTx/>
                <a:buSzTx/>
                <a:buFontTx/>
                <a:buNone/>
                <a:tabLst/>
                <a:defRPr/>
              </a:pPr>
              <a:t>42</a:t>
            </a:fld>
            <a:endParaRPr kumimoji="0" lang="th-TH" sz="1100" b="0" i="0" u="none" strike="noStrike" kern="1200" cap="none" spc="0" normalizeH="0" baseline="0" noProof="0" dirty="0">
              <a:ln>
                <a:noFill/>
              </a:ln>
              <a:solidFill>
                <a:srgbClr val="000000"/>
              </a:solidFill>
              <a:effectLst/>
              <a:uLnTx/>
              <a:uFillTx/>
              <a:latin typeface="Arial" pitchFamily="34" charset="0"/>
              <a:ea typeface="+mn-ea"/>
              <a:cs typeface="Angsana New" pitchFamily="18" charset="-34"/>
            </a:endParaRPr>
          </a:p>
        </p:txBody>
      </p:sp>
      <p:sp>
        <p:nvSpPr>
          <p:cNvPr id="123907" name="Rectangle 7"/>
          <p:cNvSpPr txBox="1">
            <a:spLocks noGrp="1" noChangeArrowheads="1"/>
          </p:cNvSpPr>
          <p:nvPr/>
        </p:nvSpPr>
        <p:spPr bwMode="auto">
          <a:xfrm>
            <a:off x="3979319" y="8838250"/>
            <a:ext cx="3039038" cy="466235"/>
          </a:xfrm>
          <a:prstGeom prst="rect">
            <a:avLst/>
          </a:prstGeom>
          <a:noFill/>
          <a:ln w="9525">
            <a:noFill/>
            <a:miter lim="800000"/>
            <a:headEnd/>
            <a:tailEnd/>
          </a:ln>
        </p:spPr>
        <p:txBody>
          <a:bodyPr lIns="91362" tIns="45680" rIns="91362" bIns="45680" anchor="b"/>
          <a:lstStyle/>
          <a:p>
            <a:pPr marL="0" marR="0" lvl="0" indent="0" algn="r" defTabSz="913479" rtl="0" eaLnBrk="1" fontAlgn="base" latinLnBrk="0" hangingPunct="1">
              <a:lnSpc>
                <a:spcPct val="100000"/>
              </a:lnSpc>
              <a:spcBef>
                <a:spcPct val="0"/>
              </a:spcBef>
              <a:spcAft>
                <a:spcPct val="0"/>
              </a:spcAft>
              <a:buClrTx/>
              <a:buSzTx/>
              <a:buFontTx/>
              <a:buNone/>
              <a:tabLst/>
              <a:defRPr/>
            </a:pPr>
            <a:fld id="{E8F97ADA-438E-4D56-ADCE-5BEBE34C8178}" type="slidenum">
              <a:rPr kumimoji="0" lang="en-GB" sz="11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13479" rtl="0" eaLnBrk="1" fontAlgn="base" latinLnBrk="0" hangingPunct="1">
                <a:lnSpc>
                  <a:spcPct val="100000"/>
                </a:lnSpc>
                <a:spcBef>
                  <a:spcPct val="0"/>
                </a:spcBef>
                <a:spcAft>
                  <a:spcPct val="0"/>
                </a:spcAft>
                <a:buClrTx/>
                <a:buSzTx/>
                <a:buFontTx/>
                <a:buNone/>
                <a:tabLst/>
                <a:defRPr/>
              </a:pPr>
              <a:t>42</a:t>
            </a:fld>
            <a:endParaRPr kumimoji="0" lang="en-GB" sz="11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123908" name="Rectangle 2"/>
          <p:cNvSpPr>
            <a:spLocks noGrp="1" noRot="1" noChangeAspect="1" noChangeArrowheads="1" noTextEdit="1"/>
          </p:cNvSpPr>
          <p:nvPr>
            <p:ph type="sldImg"/>
          </p:nvPr>
        </p:nvSpPr>
        <p:spPr bwMode="auto">
          <a:xfrm>
            <a:off x="414338" y="701675"/>
            <a:ext cx="6191250" cy="3482975"/>
          </a:xfrm>
          <a:noFill/>
          <a:ln>
            <a:solidFill>
              <a:srgbClr val="000000"/>
            </a:solidFill>
            <a:miter lim="800000"/>
            <a:headEnd/>
            <a:tailEnd/>
          </a:ln>
        </p:spPr>
      </p:sp>
      <p:sp>
        <p:nvSpPr>
          <p:cNvPr id="123909" name="Rectangle 3"/>
          <p:cNvSpPr>
            <a:spLocks noGrp="1" noChangeArrowheads="1"/>
          </p:cNvSpPr>
          <p:nvPr>
            <p:ph type="body" idx="1"/>
          </p:nvPr>
        </p:nvSpPr>
        <p:spPr bwMode="auto">
          <a:xfrm>
            <a:off x="703250" y="4418404"/>
            <a:ext cx="5613428" cy="4188893"/>
          </a:xfrm>
          <a:noFill/>
        </p:spPr>
        <p:txBody>
          <a:bodyPr wrap="square" lIns="91362" tIns="45680" rIns="91362" bIns="45680" numCol="1" anchor="t" anchorCtr="0" compatLnSpc="1">
            <a:prstTxWarp prst="textNoShape">
              <a:avLst/>
            </a:prstTxWarp>
          </a:bodyPr>
          <a:lstStyle/>
          <a:p>
            <a:pPr eaLnBrk="1" hangingPunct="1"/>
            <a:endParaRPr lang="en-US" sz="1700" dirty="0">
              <a:cs typeface="Cordia New" pitchFamily="34" charset="-34"/>
            </a:endParaRPr>
          </a:p>
        </p:txBody>
      </p:sp>
    </p:spTree>
    <p:extLst>
      <p:ext uri="{BB962C8B-B14F-4D97-AF65-F5344CB8AC3E}">
        <p14:creationId xmlns:p14="http://schemas.microsoft.com/office/powerpoint/2010/main" val="2423677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61925" y="784225"/>
            <a:ext cx="6946900" cy="3906838"/>
          </a:xfrm>
          <a:noFill/>
          <a:ln>
            <a:solidFill>
              <a:srgbClr val="000000"/>
            </a:solidFill>
            <a:miter lim="800000"/>
            <a:headEnd/>
            <a:tailEnd/>
          </a:ln>
        </p:spPr>
      </p:sp>
      <p:sp>
        <p:nvSpPr>
          <p:cNvPr id="83976" name="Notes Placeholder 2"/>
          <p:cNvSpPr>
            <a:spLocks noGrp="1"/>
          </p:cNvSpPr>
          <p:nvPr>
            <p:ph type="body" idx="1"/>
          </p:nvPr>
        </p:nvSpPr>
        <p:spPr bwMode="auto">
          <a:xfrm>
            <a:off x="727023" y="4946959"/>
            <a:ext cx="5812906" cy="4690294"/>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9/7/2021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165616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61925" y="784225"/>
            <a:ext cx="6946900" cy="3906838"/>
          </a:xfrm>
          <a:noFill/>
          <a:ln>
            <a:solidFill>
              <a:srgbClr val="000000"/>
            </a:solidFill>
            <a:miter lim="800000"/>
            <a:headEnd/>
            <a:tailEnd/>
          </a:ln>
        </p:spPr>
      </p:sp>
      <p:sp>
        <p:nvSpPr>
          <p:cNvPr id="83976" name="Notes Placeholder 2"/>
          <p:cNvSpPr>
            <a:spLocks noGrp="1"/>
          </p:cNvSpPr>
          <p:nvPr>
            <p:ph type="body" idx="1"/>
          </p:nvPr>
        </p:nvSpPr>
        <p:spPr bwMode="auto">
          <a:xfrm>
            <a:off x="727023" y="4946959"/>
            <a:ext cx="5812906" cy="4690294"/>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9/7/2021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19056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61925" y="784225"/>
            <a:ext cx="6946900" cy="3906838"/>
          </a:xfrm>
          <a:noFill/>
          <a:ln>
            <a:solidFill>
              <a:srgbClr val="000000"/>
            </a:solidFill>
            <a:miter lim="800000"/>
            <a:headEnd/>
            <a:tailEnd/>
          </a:ln>
        </p:spPr>
      </p:sp>
      <p:sp>
        <p:nvSpPr>
          <p:cNvPr id="83976" name="Notes Placeholder 2"/>
          <p:cNvSpPr>
            <a:spLocks noGrp="1"/>
          </p:cNvSpPr>
          <p:nvPr>
            <p:ph type="body" idx="1"/>
          </p:nvPr>
        </p:nvSpPr>
        <p:spPr bwMode="auto">
          <a:xfrm>
            <a:off x="727023" y="4946959"/>
            <a:ext cx="5812906" cy="4690294"/>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9/7/2021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3321782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63513" y="784225"/>
            <a:ext cx="6943725" cy="3905250"/>
          </a:xfrm>
          <a:noFill/>
          <a:ln>
            <a:solidFill>
              <a:srgbClr val="000000"/>
            </a:solidFill>
            <a:miter lim="800000"/>
            <a:headEnd/>
            <a:tailEnd/>
          </a:ln>
        </p:spPr>
      </p:sp>
      <p:sp>
        <p:nvSpPr>
          <p:cNvPr id="83976" name="Notes Placeholder 2"/>
          <p:cNvSpPr>
            <a:spLocks noGrp="1"/>
          </p:cNvSpPr>
          <p:nvPr>
            <p:ph type="body" idx="1"/>
          </p:nvPr>
        </p:nvSpPr>
        <p:spPr bwMode="auto">
          <a:xfrm>
            <a:off x="727023" y="4946168"/>
            <a:ext cx="5812906" cy="4689544"/>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9/7/2021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3249832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63513" y="784225"/>
            <a:ext cx="6943725" cy="3905250"/>
          </a:xfrm>
          <a:noFill/>
          <a:ln>
            <a:solidFill>
              <a:srgbClr val="000000"/>
            </a:solidFill>
            <a:miter lim="800000"/>
            <a:headEnd/>
            <a:tailEnd/>
          </a:ln>
        </p:spPr>
      </p:sp>
      <p:sp>
        <p:nvSpPr>
          <p:cNvPr id="83976" name="Notes Placeholder 2"/>
          <p:cNvSpPr>
            <a:spLocks noGrp="1"/>
          </p:cNvSpPr>
          <p:nvPr>
            <p:ph type="body" idx="1"/>
          </p:nvPr>
        </p:nvSpPr>
        <p:spPr bwMode="auto">
          <a:xfrm>
            <a:off x="727023" y="4946168"/>
            <a:ext cx="5812906" cy="4689544"/>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9/7/2021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4018315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63513" y="784225"/>
            <a:ext cx="6943725" cy="3905250"/>
          </a:xfrm>
          <a:noFill/>
          <a:ln>
            <a:solidFill>
              <a:srgbClr val="000000"/>
            </a:solidFill>
            <a:miter lim="800000"/>
            <a:headEnd/>
            <a:tailEnd/>
          </a:ln>
        </p:spPr>
      </p:sp>
      <p:sp>
        <p:nvSpPr>
          <p:cNvPr id="83976" name="Notes Placeholder 2"/>
          <p:cNvSpPr>
            <a:spLocks noGrp="1"/>
          </p:cNvSpPr>
          <p:nvPr>
            <p:ph type="body" idx="1"/>
          </p:nvPr>
        </p:nvSpPr>
        <p:spPr bwMode="auto">
          <a:xfrm>
            <a:off x="727023" y="4946168"/>
            <a:ext cx="5812906" cy="4689544"/>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9/7/2021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1755240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61925" y="785813"/>
            <a:ext cx="6956425" cy="3913187"/>
          </a:xfrm>
          <a:noFill/>
          <a:ln>
            <a:solidFill>
              <a:srgbClr val="000000"/>
            </a:solidFill>
            <a:miter lim="800000"/>
            <a:headEnd/>
            <a:tailEnd/>
          </a:ln>
        </p:spPr>
      </p:sp>
      <p:sp>
        <p:nvSpPr>
          <p:cNvPr id="83976" name="Notes Placeholder 2"/>
          <p:cNvSpPr>
            <a:spLocks noGrp="1"/>
          </p:cNvSpPr>
          <p:nvPr>
            <p:ph type="body" idx="1"/>
          </p:nvPr>
        </p:nvSpPr>
        <p:spPr bwMode="auto">
          <a:xfrm>
            <a:off x="728044" y="4954873"/>
            <a:ext cx="5821055" cy="4697798"/>
          </a:xfrm>
          <a:noFill/>
        </p:spPr>
        <p:txBody>
          <a:bodyPr lIns="97142" tIns="48569" rIns="97142" bIns="48569"/>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9619"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9619" rtl="0" eaLnBrk="1" fontAlgn="auto" latinLnBrk="0" hangingPunct="1">
                <a:lnSpc>
                  <a:spcPct val="100000"/>
                </a:lnSpc>
                <a:spcBef>
                  <a:spcPts val="0"/>
                </a:spcBef>
                <a:spcAft>
                  <a:spcPts val="0"/>
                </a:spcAft>
                <a:buClrTx/>
                <a:buSzTx/>
                <a:buFontTx/>
                <a:buNone/>
                <a:tabLst/>
                <a:defRPr/>
              </a:pPr>
              <a:t>9/7/2021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9619"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9619"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961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379943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61925" y="785813"/>
            <a:ext cx="6956425" cy="3913187"/>
          </a:xfrm>
          <a:noFill/>
          <a:ln>
            <a:solidFill>
              <a:srgbClr val="000000"/>
            </a:solidFill>
            <a:miter lim="800000"/>
            <a:headEnd/>
            <a:tailEnd/>
          </a:ln>
        </p:spPr>
      </p:sp>
      <p:sp>
        <p:nvSpPr>
          <p:cNvPr id="83976" name="Notes Placeholder 2"/>
          <p:cNvSpPr>
            <a:spLocks noGrp="1"/>
          </p:cNvSpPr>
          <p:nvPr>
            <p:ph type="body" idx="1"/>
          </p:nvPr>
        </p:nvSpPr>
        <p:spPr bwMode="auto">
          <a:xfrm>
            <a:off x="728044" y="4954873"/>
            <a:ext cx="5821055" cy="4697798"/>
          </a:xfrm>
          <a:noFill/>
        </p:spPr>
        <p:txBody>
          <a:bodyPr lIns="97142" tIns="48569" rIns="97142" bIns="48569"/>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9619"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9619" rtl="0" eaLnBrk="1" fontAlgn="auto" latinLnBrk="0" hangingPunct="1">
                <a:lnSpc>
                  <a:spcPct val="100000"/>
                </a:lnSpc>
                <a:spcBef>
                  <a:spcPts val="0"/>
                </a:spcBef>
                <a:spcAft>
                  <a:spcPts val="0"/>
                </a:spcAft>
                <a:buClrTx/>
                <a:buSzTx/>
                <a:buFontTx/>
                <a:buNone/>
                <a:tabLst/>
                <a:defRPr/>
              </a:pPr>
              <a:t>9/7/2021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9619"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9619"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961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5335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3305175"/>
            <a:ext cx="12192000" cy="76200"/>
          </a:xfrm>
          <a:prstGeom prst="rect">
            <a:avLst/>
          </a:prstGeom>
          <a:solidFill>
            <a:srgbClr val="ADCCEB"/>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5" name="Rectangle 5"/>
          <p:cNvSpPr>
            <a:spLocks noChangeArrowheads="1"/>
          </p:cNvSpPr>
          <p:nvPr userDrawn="1"/>
        </p:nvSpPr>
        <p:spPr bwMode="auto">
          <a:xfrm>
            <a:off x="0" y="2162175"/>
            <a:ext cx="12192000" cy="1143000"/>
          </a:xfrm>
          <a:prstGeom prst="rect">
            <a:avLst/>
          </a:prstGeom>
          <a:gradFill rotWithShape="1">
            <a:gsLst>
              <a:gs pos="0">
                <a:srgbClr val="000099">
                  <a:gamma/>
                  <a:shade val="42353"/>
                  <a:invGamma/>
                </a:srgbClr>
              </a:gs>
              <a:gs pos="100000">
                <a:srgbClr val="000099"/>
              </a:gs>
            </a:gsLst>
            <a:lin ang="0" scaled="1"/>
          </a:gra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6" name="Rectangle 12"/>
          <p:cNvSpPr>
            <a:spLocks noChangeArrowheads="1"/>
          </p:cNvSpPr>
          <p:nvPr userDrawn="1"/>
        </p:nvSpPr>
        <p:spPr bwMode="auto">
          <a:xfrm>
            <a:off x="4064000" y="6567488"/>
            <a:ext cx="8128000" cy="304800"/>
          </a:xfrm>
          <a:prstGeom prst="rect">
            <a:avLst/>
          </a:prstGeom>
          <a:solidFill>
            <a:srgbClr val="292929"/>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4102" name="Rectangle 6"/>
          <p:cNvSpPr>
            <a:spLocks noGrp="1" noChangeArrowheads="1"/>
          </p:cNvSpPr>
          <p:nvPr>
            <p:ph type="ctrTitle"/>
          </p:nvPr>
        </p:nvSpPr>
        <p:spPr>
          <a:xfrm>
            <a:off x="2540000" y="2133600"/>
            <a:ext cx="8940800" cy="1162050"/>
          </a:xfrm>
        </p:spPr>
        <p:txBody>
          <a:bodyPr/>
          <a:lstStyle>
            <a:lvl1pPr>
              <a:defRPr/>
            </a:lvl1pPr>
          </a:lstStyle>
          <a:p>
            <a:r>
              <a:rPr lang="en-GB"/>
              <a:t>Click to edit Master title style</a:t>
            </a:r>
          </a:p>
        </p:txBody>
      </p:sp>
      <p:sp>
        <p:nvSpPr>
          <p:cNvPr id="4103" name="Rectangle 7"/>
          <p:cNvSpPr>
            <a:spLocks noGrp="1" noChangeArrowheads="1"/>
          </p:cNvSpPr>
          <p:nvPr>
            <p:ph type="subTitle" idx="1"/>
          </p:nvPr>
        </p:nvSpPr>
        <p:spPr>
          <a:xfrm>
            <a:off x="1828800" y="3886200"/>
            <a:ext cx="8534400" cy="1752600"/>
          </a:xfrm>
        </p:spPr>
        <p:txBody>
          <a:bodyPr/>
          <a:lstStyle>
            <a:lvl1pPr marL="0" indent="0" algn="ctr">
              <a:buFont typeface="Sylfaen" pitchFamily="18" charset="0"/>
              <a:buNone/>
              <a:defRPr/>
            </a:lvl1pPr>
          </a:lstStyle>
          <a:p>
            <a:r>
              <a:rPr lang="en-GB"/>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CD70C3EE-0B32-4339-AEDD-0553DF271F3A}"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9400" y="76200"/>
            <a:ext cx="3022600" cy="6324600"/>
          </a:xfrm>
        </p:spPr>
        <p:txBody>
          <a:bodyPr vert="eaVert"/>
          <a:lstStyle/>
          <a:p>
            <a:r>
              <a:rPr lang="en-US"/>
              <a:t>Click to edit Master title style</a:t>
            </a:r>
            <a:endParaRPr lang="th-TH"/>
          </a:p>
        </p:txBody>
      </p:sp>
      <p:sp>
        <p:nvSpPr>
          <p:cNvPr id="3" name="Vertical Text Placeholder 2"/>
          <p:cNvSpPr>
            <a:spLocks noGrp="1"/>
          </p:cNvSpPr>
          <p:nvPr>
            <p:ph type="body" orient="vert" idx="1"/>
          </p:nvPr>
        </p:nvSpPr>
        <p:spPr>
          <a:xfrm>
            <a:off x="101600" y="76200"/>
            <a:ext cx="8864600"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4356256E-33AF-4744-AA38-2B00CDAB9FD4}"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3305175"/>
            <a:ext cx="12192000" cy="76200"/>
          </a:xfrm>
          <a:prstGeom prst="rect">
            <a:avLst/>
          </a:prstGeom>
          <a:solidFill>
            <a:srgbClr val="ADCCEB"/>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5" name="Rectangle 5"/>
          <p:cNvSpPr>
            <a:spLocks noChangeArrowheads="1"/>
          </p:cNvSpPr>
          <p:nvPr userDrawn="1"/>
        </p:nvSpPr>
        <p:spPr bwMode="auto">
          <a:xfrm>
            <a:off x="0" y="2162175"/>
            <a:ext cx="12192000" cy="1143000"/>
          </a:xfrm>
          <a:prstGeom prst="rect">
            <a:avLst/>
          </a:prstGeom>
          <a:gradFill rotWithShape="1">
            <a:gsLst>
              <a:gs pos="0">
                <a:srgbClr val="000099">
                  <a:gamma/>
                  <a:shade val="42353"/>
                  <a:invGamma/>
                </a:srgbClr>
              </a:gs>
              <a:gs pos="100000">
                <a:srgbClr val="000099"/>
              </a:gs>
            </a:gsLst>
            <a:lin ang="0" scaled="1"/>
          </a:gra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6" name="Rectangle 12"/>
          <p:cNvSpPr>
            <a:spLocks noChangeArrowheads="1"/>
          </p:cNvSpPr>
          <p:nvPr userDrawn="1"/>
        </p:nvSpPr>
        <p:spPr bwMode="auto">
          <a:xfrm>
            <a:off x="4064000" y="6567488"/>
            <a:ext cx="8128000" cy="304800"/>
          </a:xfrm>
          <a:prstGeom prst="rect">
            <a:avLst/>
          </a:prstGeom>
          <a:solidFill>
            <a:srgbClr val="292929"/>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4102" name="Rectangle 6"/>
          <p:cNvSpPr>
            <a:spLocks noGrp="1" noChangeArrowheads="1"/>
          </p:cNvSpPr>
          <p:nvPr>
            <p:ph type="ctrTitle"/>
          </p:nvPr>
        </p:nvSpPr>
        <p:spPr>
          <a:xfrm>
            <a:off x="2540000" y="2133600"/>
            <a:ext cx="8940800" cy="1162050"/>
          </a:xfrm>
        </p:spPr>
        <p:txBody>
          <a:bodyPr/>
          <a:lstStyle>
            <a:lvl1pPr>
              <a:defRPr/>
            </a:lvl1pPr>
          </a:lstStyle>
          <a:p>
            <a:r>
              <a:rPr lang="en-GB"/>
              <a:t>Click to edit Master title style</a:t>
            </a:r>
          </a:p>
        </p:txBody>
      </p:sp>
      <p:sp>
        <p:nvSpPr>
          <p:cNvPr id="4103" name="Rectangle 7"/>
          <p:cNvSpPr>
            <a:spLocks noGrp="1" noChangeArrowheads="1"/>
          </p:cNvSpPr>
          <p:nvPr>
            <p:ph type="subTitle" idx="1"/>
          </p:nvPr>
        </p:nvSpPr>
        <p:spPr>
          <a:xfrm>
            <a:off x="1828800" y="3886200"/>
            <a:ext cx="8534400" cy="1752600"/>
          </a:xfrm>
        </p:spPr>
        <p:txBody>
          <a:bodyPr/>
          <a:lstStyle>
            <a:lvl1pPr marL="0" indent="0" algn="ctr">
              <a:buFont typeface="Sylfaen" pitchFamily="18" charset="0"/>
              <a:buNone/>
              <a:defRPr/>
            </a:lvl1pPr>
          </a:lstStyle>
          <a:p>
            <a:r>
              <a:rPr lang="en-GB"/>
              <a:t>Click to edit Master subtitle style</a:t>
            </a:r>
          </a:p>
        </p:txBody>
      </p:sp>
    </p:spTree>
    <p:extLst>
      <p:ext uri="{BB962C8B-B14F-4D97-AF65-F5344CB8AC3E}">
        <p14:creationId xmlns:p14="http://schemas.microsoft.com/office/powerpoint/2010/main" val="24938868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84910EE1-A1F9-448E-BBBA-1128097EAFAE}" type="slidenum">
              <a:rPr lang="en-GB"/>
              <a:pPr>
                <a:defRPr/>
              </a:pPr>
              <a:t>‹#›</a:t>
            </a:fld>
            <a:endParaRPr lang="en-GB"/>
          </a:p>
        </p:txBody>
      </p:sp>
    </p:spTree>
    <p:extLst>
      <p:ext uri="{BB962C8B-B14F-4D97-AF65-F5344CB8AC3E}">
        <p14:creationId xmlns:p14="http://schemas.microsoft.com/office/powerpoint/2010/main" val="3841365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th-TH"/>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7C24CFE5-D82D-4F8B-B63E-9DBF9838F94D}" type="slidenum">
              <a:rPr lang="en-GB"/>
              <a:pPr>
                <a:defRPr/>
              </a:pPr>
              <a:t>‹#›</a:t>
            </a:fld>
            <a:endParaRPr lang="en-GB"/>
          </a:p>
        </p:txBody>
      </p:sp>
    </p:spTree>
    <p:extLst>
      <p:ext uri="{BB962C8B-B14F-4D97-AF65-F5344CB8AC3E}">
        <p14:creationId xmlns:p14="http://schemas.microsoft.com/office/powerpoint/2010/main" val="4139595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sz="half" idx="1"/>
          </p:nvPr>
        </p:nvSpPr>
        <p:spPr>
          <a:xfrm>
            <a:off x="508000" y="1066800"/>
            <a:ext cx="553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Content Placeholder 3"/>
          <p:cNvSpPr>
            <a:spLocks noGrp="1"/>
          </p:cNvSpPr>
          <p:nvPr>
            <p:ph sz="half" idx="2"/>
          </p:nvPr>
        </p:nvSpPr>
        <p:spPr>
          <a:xfrm>
            <a:off x="6248400" y="1066800"/>
            <a:ext cx="553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E19590CD-1362-4873-A31A-226C4E106D4B}" type="slidenum">
              <a:rPr lang="en-GB"/>
              <a:pPr>
                <a:defRPr/>
              </a:pPr>
              <a:t>‹#›</a:t>
            </a:fld>
            <a:endParaRPr lang="en-GB"/>
          </a:p>
        </p:txBody>
      </p:sp>
    </p:spTree>
    <p:extLst>
      <p:ext uri="{BB962C8B-B14F-4D97-AF65-F5344CB8AC3E}">
        <p14:creationId xmlns:p14="http://schemas.microsoft.com/office/powerpoint/2010/main" val="35840059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th-TH"/>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7" name="Rectangle 6"/>
          <p:cNvSpPr>
            <a:spLocks noGrp="1" noChangeArrowheads="1"/>
          </p:cNvSpPr>
          <p:nvPr>
            <p:ph type="sldNum" sz="quarter" idx="10"/>
          </p:nvPr>
        </p:nvSpPr>
        <p:spPr>
          <a:ln/>
        </p:spPr>
        <p:txBody>
          <a:bodyPr/>
          <a:lstStyle>
            <a:lvl1pPr>
              <a:defRPr/>
            </a:lvl1pPr>
          </a:lstStyle>
          <a:p>
            <a:pPr>
              <a:defRPr/>
            </a:pPr>
            <a:r>
              <a:rPr lang="en-GB"/>
              <a:t>Page </a:t>
            </a:r>
            <a:fld id="{E26F0322-E9AF-471C-ADCB-1F1ECE7D51B0}" type="slidenum">
              <a:rPr lang="en-GB"/>
              <a:pPr>
                <a:defRPr/>
              </a:pPr>
              <a:t>‹#›</a:t>
            </a:fld>
            <a:endParaRPr lang="en-GB"/>
          </a:p>
        </p:txBody>
      </p:sp>
    </p:spTree>
    <p:extLst>
      <p:ext uri="{BB962C8B-B14F-4D97-AF65-F5344CB8AC3E}">
        <p14:creationId xmlns:p14="http://schemas.microsoft.com/office/powerpoint/2010/main" val="5469732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Rectangle 6"/>
          <p:cNvSpPr>
            <a:spLocks noGrp="1" noChangeArrowheads="1"/>
          </p:cNvSpPr>
          <p:nvPr>
            <p:ph type="sldNum" sz="quarter" idx="10"/>
          </p:nvPr>
        </p:nvSpPr>
        <p:spPr>
          <a:ln/>
        </p:spPr>
        <p:txBody>
          <a:bodyPr/>
          <a:lstStyle>
            <a:lvl1pPr>
              <a:defRPr/>
            </a:lvl1pPr>
          </a:lstStyle>
          <a:p>
            <a:pPr>
              <a:defRPr/>
            </a:pPr>
            <a:r>
              <a:rPr lang="en-GB"/>
              <a:t>Page </a:t>
            </a:r>
            <a:fld id="{8D13DFE0-C151-40F8-85CE-F0DB5A1B387C}" type="slidenum">
              <a:rPr lang="en-GB"/>
              <a:pPr>
                <a:defRPr/>
              </a:pPr>
              <a:t>‹#›</a:t>
            </a:fld>
            <a:endParaRPr lang="en-GB"/>
          </a:p>
        </p:txBody>
      </p:sp>
    </p:spTree>
    <p:extLst>
      <p:ext uri="{BB962C8B-B14F-4D97-AF65-F5344CB8AC3E}">
        <p14:creationId xmlns:p14="http://schemas.microsoft.com/office/powerpoint/2010/main" val="32808954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en-GB"/>
              <a:t>Page </a:t>
            </a:r>
            <a:fld id="{648E034F-C11F-415D-AE9D-DA896267A1AE}" type="slidenum">
              <a:rPr lang="en-GB"/>
              <a:pPr>
                <a:defRPr/>
              </a:pPr>
              <a:t>‹#›</a:t>
            </a:fld>
            <a:endParaRPr lang="en-GB"/>
          </a:p>
        </p:txBody>
      </p:sp>
    </p:spTree>
    <p:extLst>
      <p:ext uri="{BB962C8B-B14F-4D97-AF65-F5344CB8AC3E}">
        <p14:creationId xmlns:p14="http://schemas.microsoft.com/office/powerpoint/2010/main" val="4353970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endParaRPr lang="th-TH"/>
          </a:p>
        </p:txBody>
      </p:sp>
      <p:sp>
        <p:nvSpPr>
          <p:cNvPr id="3" name="Content Placeholder 2"/>
          <p:cNvSpPr>
            <a:spLocks noGrp="1"/>
          </p:cNvSpPr>
          <p:nvPr>
            <p:ph idx="1"/>
          </p:nvPr>
        </p:nvSpPr>
        <p:spPr>
          <a:xfrm>
            <a:off x="4766736"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4218808E-0D6A-4A1C-888E-4646A72CBC25}" type="slidenum">
              <a:rPr lang="en-GB"/>
              <a:pPr>
                <a:defRPr/>
              </a:pPr>
              <a:t>‹#›</a:t>
            </a:fld>
            <a:endParaRPr lang="en-GB"/>
          </a:p>
        </p:txBody>
      </p:sp>
    </p:spTree>
    <p:extLst>
      <p:ext uri="{BB962C8B-B14F-4D97-AF65-F5344CB8AC3E}">
        <p14:creationId xmlns:p14="http://schemas.microsoft.com/office/powerpoint/2010/main" val="4171643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84910EE1-A1F9-448E-BBBA-1128097EAFAE}" type="slidenum">
              <a:rPr lang="en-GB"/>
              <a:pPr>
                <a:defRPr/>
              </a:pPr>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th-TH"/>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2B1F3E13-DD55-4AFD-9065-CA26C03CFF67}" type="slidenum">
              <a:rPr lang="en-GB"/>
              <a:pPr>
                <a:defRPr/>
              </a:pPr>
              <a:t>‹#›</a:t>
            </a:fld>
            <a:endParaRPr lang="en-GB"/>
          </a:p>
        </p:txBody>
      </p:sp>
    </p:spTree>
    <p:extLst>
      <p:ext uri="{BB962C8B-B14F-4D97-AF65-F5344CB8AC3E}">
        <p14:creationId xmlns:p14="http://schemas.microsoft.com/office/powerpoint/2010/main" val="37500508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CD70C3EE-0B32-4339-AEDD-0553DF271F3A}" type="slidenum">
              <a:rPr lang="en-GB"/>
              <a:pPr>
                <a:defRPr/>
              </a:pPr>
              <a:t>‹#›</a:t>
            </a:fld>
            <a:endParaRPr lang="en-GB"/>
          </a:p>
        </p:txBody>
      </p:sp>
    </p:spTree>
    <p:extLst>
      <p:ext uri="{BB962C8B-B14F-4D97-AF65-F5344CB8AC3E}">
        <p14:creationId xmlns:p14="http://schemas.microsoft.com/office/powerpoint/2010/main" val="38855483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9400" y="76200"/>
            <a:ext cx="3022600" cy="6324600"/>
          </a:xfrm>
        </p:spPr>
        <p:txBody>
          <a:bodyPr vert="eaVert"/>
          <a:lstStyle/>
          <a:p>
            <a:r>
              <a:rPr lang="en-US"/>
              <a:t>Click to edit Master title style</a:t>
            </a:r>
            <a:endParaRPr lang="th-TH"/>
          </a:p>
        </p:txBody>
      </p:sp>
      <p:sp>
        <p:nvSpPr>
          <p:cNvPr id="3" name="Vertical Text Placeholder 2"/>
          <p:cNvSpPr>
            <a:spLocks noGrp="1"/>
          </p:cNvSpPr>
          <p:nvPr>
            <p:ph type="body" orient="vert" idx="1"/>
          </p:nvPr>
        </p:nvSpPr>
        <p:spPr>
          <a:xfrm>
            <a:off x="101600" y="76200"/>
            <a:ext cx="8864600"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4356256E-33AF-4744-AA38-2B00CDAB9FD4}" type="slidenum">
              <a:rPr lang="en-GB"/>
              <a:pPr>
                <a:defRPr/>
              </a:pPr>
              <a:t>‹#›</a:t>
            </a:fld>
            <a:endParaRPr lang="en-GB"/>
          </a:p>
        </p:txBody>
      </p:sp>
    </p:spTree>
    <p:extLst>
      <p:ext uri="{BB962C8B-B14F-4D97-AF65-F5344CB8AC3E}">
        <p14:creationId xmlns:p14="http://schemas.microsoft.com/office/powerpoint/2010/main" val="2956056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th-TH"/>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7C24CFE5-D82D-4F8B-B63E-9DBF9838F94D}"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sz="half" idx="1"/>
          </p:nvPr>
        </p:nvSpPr>
        <p:spPr>
          <a:xfrm>
            <a:off x="508000" y="1066800"/>
            <a:ext cx="553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Content Placeholder 3"/>
          <p:cNvSpPr>
            <a:spLocks noGrp="1"/>
          </p:cNvSpPr>
          <p:nvPr>
            <p:ph sz="half" idx="2"/>
          </p:nvPr>
        </p:nvSpPr>
        <p:spPr>
          <a:xfrm>
            <a:off x="6248400" y="1066800"/>
            <a:ext cx="553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E19590CD-1362-4873-A31A-226C4E106D4B}"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th-TH"/>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7" name="Rectangle 6"/>
          <p:cNvSpPr>
            <a:spLocks noGrp="1" noChangeArrowheads="1"/>
          </p:cNvSpPr>
          <p:nvPr>
            <p:ph type="sldNum" sz="quarter" idx="10"/>
          </p:nvPr>
        </p:nvSpPr>
        <p:spPr>
          <a:ln/>
        </p:spPr>
        <p:txBody>
          <a:bodyPr/>
          <a:lstStyle>
            <a:lvl1pPr>
              <a:defRPr/>
            </a:lvl1pPr>
          </a:lstStyle>
          <a:p>
            <a:pPr>
              <a:defRPr/>
            </a:pPr>
            <a:r>
              <a:rPr lang="en-GB"/>
              <a:t>Page </a:t>
            </a:r>
            <a:fld id="{E26F0322-E9AF-471C-ADCB-1F1ECE7D51B0}"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Rectangle 6"/>
          <p:cNvSpPr>
            <a:spLocks noGrp="1" noChangeArrowheads="1"/>
          </p:cNvSpPr>
          <p:nvPr>
            <p:ph type="sldNum" sz="quarter" idx="10"/>
          </p:nvPr>
        </p:nvSpPr>
        <p:spPr>
          <a:ln/>
        </p:spPr>
        <p:txBody>
          <a:bodyPr/>
          <a:lstStyle>
            <a:lvl1pPr>
              <a:defRPr/>
            </a:lvl1pPr>
          </a:lstStyle>
          <a:p>
            <a:pPr>
              <a:defRPr/>
            </a:pPr>
            <a:r>
              <a:rPr lang="en-GB"/>
              <a:t>Page </a:t>
            </a:r>
            <a:fld id="{8D13DFE0-C151-40F8-85CE-F0DB5A1B387C}"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en-GB"/>
              <a:t>Page </a:t>
            </a:r>
            <a:fld id="{648E034F-C11F-415D-AE9D-DA896267A1AE}"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endParaRPr lang="th-TH"/>
          </a:p>
        </p:txBody>
      </p:sp>
      <p:sp>
        <p:nvSpPr>
          <p:cNvPr id="3" name="Content Placeholder 2"/>
          <p:cNvSpPr>
            <a:spLocks noGrp="1"/>
          </p:cNvSpPr>
          <p:nvPr>
            <p:ph idx="1"/>
          </p:nvPr>
        </p:nvSpPr>
        <p:spPr>
          <a:xfrm>
            <a:off x="4766736"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4218808E-0D6A-4A1C-888E-4646A72CBC25}"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th-TH"/>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2B1F3E13-DD55-4AFD-9065-CA26C03CFF67}"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5" name="Rectangle 11"/>
          <p:cNvSpPr>
            <a:spLocks noChangeArrowheads="1"/>
          </p:cNvSpPr>
          <p:nvPr/>
        </p:nvSpPr>
        <p:spPr bwMode="auto">
          <a:xfrm>
            <a:off x="0" y="914400"/>
            <a:ext cx="12192000" cy="76200"/>
          </a:xfrm>
          <a:prstGeom prst="rect">
            <a:avLst/>
          </a:prstGeom>
          <a:solidFill>
            <a:srgbClr val="ADCCEB"/>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1032" name="Rectangle 8"/>
          <p:cNvSpPr>
            <a:spLocks noChangeArrowheads="1"/>
          </p:cNvSpPr>
          <p:nvPr/>
        </p:nvSpPr>
        <p:spPr bwMode="auto">
          <a:xfrm>
            <a:off x="4064000" y="6567488"/>
            <a:ext cx="8128000" cy="304800"/>
          </a:xfrm>
          <a:prstGeom prst="rect">
            <a:avLst/>
          </a:prstGeom>
          <a:solidFill>
            <a:srgbClr val="292929"/>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1031" name="Rectangle 7"/>
          <p:cNvSpPr>
            <a:spLocks noChangeArrowheads="1"/>
          </p:cNvSpPr>
          <p:nvPr/>
        </p:nvSpPr>
        <p:spPr bwMode="auto">
          <a:xfrm>
            <a:off x="0" y="0"/>
            <a:ext cx="12192000" cy="914400"/>
          </a:xfrm>
          <a:prstGeom prst="rect">
            <a:avLst/>
          </a:prstGeom>
          <a:gradFill rotWithShape="1">
            <a:gsLst>
              <a:gs pos="0">
                <a:srgbClr val="000099">
                  <a:gamma/>
                  <a:shade val="42353"/>
                  <a:invGamma/>
                </a:srgbClr>
              </a:gs>
              <a:gs pos="100000">
                <a:srgbClr val="000099"/>
              </a:gs>
            </a:gsLst>
            <a:lin ang="0" scaled="1"/>
          </a:gra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8197" name="Rectangle 2"/>
          <p:cNvSpPr>
            <a:spLocks noGrp="1" noChangeArrowheads="1"/>
          </p:cNvSpPr>
          <p:nvPr>
            <p:ph type="title"/>
          </p:nvPr>
        </p:nvSpPr>
        <p:spPr bwMode="auto">
          <a:xfrm>
            <a:off x="101600" y="76200"/>
            <a:ext cx="12090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8198" name="Rectangle 3"/>
          <p:cNvSpPr>
            <a:spLocks noGrp="1" noChangeArrowheads="1"/>
          </p:cNvSpPr>
          <p:nvPr>
            <p:ph type="body" idx="1"/>
          </p:nvPr>
        </p:nvSpPr>
        <p:spPr bwMode="auto">
          <a:xfrm>
            <a:off x="508000" y="1066800"/>
            <a:ext cx="11277600" cy="533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p:txBody>
      </p:sp>
      <p:sp>
        <p:nvSpPr>
          <p:cNvPr id="2" name="Rectangle 6"/>
          <p:cNvSpPr>
            <a:spLocks noGrp="1" noChangeArrowheads="1"/>
          </p:cNvSpPr>
          <p:nvPr>
            <p:ph type="sldNum" sz="quarter" idx="4"/>
          </p:nvPr>
        </p:nvSpPr>
        <p:spPr bwMode="auto">
          <a:xfrm>
            <a:off x="9347200" y="6538913"/>
            <a:ext cx="2844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FFFFFF"/>
                </a:solidFill>
                <a:cs typeface="Arial" charset="0"/>
              </a:defRPr>
            </a:lvl1pPr>
          </a:lstStyle>
          <a:p>
            <a:pPr>
              <a:defRPr/>
            </a:pPr>
            <a:r>
              <a:rPr lang="en-GB"/>
              <a:t>Page </a:t>
            </a:r>
            <a:fld id="{4609932D-2CDA-4F58-A8F2-52DE8C323D3D}"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hf hdr="0" ftr="0" dt="0"/>
  <p:txStyles>
    <p:title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p:titleStyle>
    <p:body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35" name="Rectangle 11"/>
          <p:cNvSpPr>
            <a:spLocks noChangeArrowheads="1"/>
          </p:cNvSpPr>
          <p:nvPr/>
        </p:nvSpPr>
        <p:spPr bwMode="auto">
          <a:xfrm>
            <a:off x="0" y="914400"/>
            <a:ext cx="12192000" cy="76200"/>
          </a:xfrm>
          <a:prstGeom prst="rect">
            <a:avLst/>
          </a:prstGeom>
          <a:solidFill>
            <a:srgbClr val="ADCCEB"/>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1032" name="Rectangle 8"/>
          <p:cNvSpPr>
            <a:spLocks noChangeArrowheads="1"/>
          </p:cNvSpPr>
          <p:nvPr/>
        </p:nvSpPr>
        <p:spPr bwMode="auto">
          <a:xfrm>
            <a:off x="4064000" y="6567488"/>
            <a:ext cx="8128000" cy="304800"/>
          </a:xfrm>
          <a:prstGeom prst="rect">
            <a:avLst/>
          </a:prstGeom>
          <a:solidFill>
            <a:srgbClr val="292929"/>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1031" name="Rectangle 7"/>
          <p:cNvSpPr>
            <a:spLocks noChangeArrowheads="1"/>
          </p:cNvSpPr>
          <p:nvPr/>
        </p:nvSpPr>
        <p:spPr bwMode="auto">
          <a:xfrm>
            <a:off x="0" y="0"/>
            <a:ext cx="12192000" cy="914400"/>
          </a:xfrm>
          <a:prstGeom prst="rect">
            <a:avLst/>
          </a:prstGeom>
          <a:gradFill rotWithShape="1">
            <a:gsLst>
              <a:gs pos="0">
                <a:srgbClr val="000099">
                  <a:gamma/>
                  <a:shade val="42353"/>
                  <a:invGamma/>
                </a:srgbClr>
              </a:gs>
              <a:gs pos="100000">
                <a:srgbClr val="000099"/>
              </a:gs>
            </a:gsLst>
            <a:lin ang="0" scaled="1"/>
          </a:gra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8197" name="Rectangle 2"/>
          <p:cNvSpPr>
            <a:spLocks noGrp="1" noChangeArrowheads="1"/>
          </p:cNvSpPr>
          <p:nvPr>
            <p:ph type="title"/>
          </p:nvPr>
        </p:nvSpPr>
        <p:spPr bwMode="auto">
          <a:xfrm>
            <a:off x="101600" y="76200"/>
            <a:ext cx="12090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8198" name="Rectangle 3"/>
          <p:cNvSpPr>
            <a:spLocks noGrp="1" noChangeArrowheads="1"/>
          </p:cNvSpPr>
          <p:nvPr>
            <p:ph type="body" idx="1"/>
          </p:nvPr>
        </p:nvSpPr>
        <p:spPr bwMode="auto">
          <a:xfrm>
            <a:off x="508000" y="1066800"/>
            <a:ext cx="11277600" cy="533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p:txBody>
      </p:sp>
      <p:sp>
        <p:nvSpPr>
          <p:cNvPr id="2" name="Rectangle 6"/>
          <p:cNvSpPr>
            <a:spLocks noGrp="1" noChangeArrowheads="1"/>
          </p:cNvSpPr>
          <p:nvPr>
            <p:ph type="sldNum" sz="quarter" idx="4"/>
          </p:nvPr>
        </p:nvSpPr>
        <p:spPr bwMode="auto">
          <a:xfrm>
            <a:off x="9347200" y="6538913"/>
            <a:ext cx="2844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FFFFFF"/>
                </a:solidFill>
                <a:cs typeface="Arial" charset="0"/>
              </a:defRPr>
            </a:lvl1pPr>
          </a:lstStyle>
          <a:p>
            <a:pPr>
              <a:defRPr/>
            </a:pPr>
            <a:r>
              <a:rPr lang="en-GB"/>
              <a:t>Page </a:t>
            </a:r>
            <a:fld id="{4609932D-2CDA-4F58-A8F2-52DE8C323D3D}" type="slidenum">
              <a:rPr lang="en-GB"/>
              <a:pPr>
                <a:defRPr/>
              </a:pPr>
              <a:t>‹#›</a:t>
            </a:fld>
            <a:endParaRPr lang="en-GB"/>
          </a:p>
        </p:txBody>
      </p:sp>
    </p:spTree>
    <p:extLst>
      <p:ext uri="{BB962C8B-B14F-4D97-AF65-F5344CB8AC3E}">
        <p14:creationId xmlns:p14="http://schemas.microsoft.com/office/powerpoint/2010/main" val="2706719913"/>
      </p:ext>
    </p:extLst>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Lst>
  <p:hf hdr="0" ftr="0" dt="0"/>
  <p:txStyles>
    <p:title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p:titleStyle>
    <p:body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6.pn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4.jpe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png"/><Relationship Id="rId3" Type="http://schemas.openxmlformats.org/officeDocument/2006/relationships/image" Target="../media/image26.jpeg"/><Relationship Id="rId7" Type="http://schemas.openxmlformats.org/officeDocument/2006/relationships/image" Target="../media/image3.png"/><Relationship Id="rId12"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2.png"/><Relationship Id="rId11" Type="http://schemas.openxmlformats.org/officeDocument/2006/relationships/image" Target="../media/image30.jpeg"/><Relationship Id="rId5" Type="http://schemas.openxmlformats.org/officeDocument/2006/relationships/image" Target="../media/image16.png"/><Relationship Id="rId10" Type="http://schemas.openxmlformats.org/officeDocument/2006/relationships/image" Target="../media/image29.jpeg"/><Relationship Id="rId4" Type="http://schemas.openxmlformats.org/officeDocument/2006/relationships/image" Target="../media/image15.png"/><Relationship Id="rId9" Type="http://schemas.openxmlformats.org/officeDocument/2006/relationships/image" Target="../media/image28.jpeg"/></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6.png"/><Relationship Id="rId7" Type="http://schemas.openxmlformats.org/officeDocument/2006/relationships/image" Target="../media/image34.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36.png"/></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5.png"/><Relationship Id="rId7"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9.png"/><Relationship Id="rId7"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21.png"/><Relationship Id="rId7" Type="http://schemas.openxmlformats.org/officeDocument/2006/relationships/image" Target="../media/image3.png"/><Relationship Id="rId12"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2.png"/><Relationship Id="rId11" Type="http://schemas.openxmlformats.org/officeDocument/2006/relationships/image" Target="../media/image44.png"/><Relationship Id="rId5" Type="http://schemas.openxmlformats.org/officeDocument/2006/relationships/image" Target="../media/image16.png"/><Relationship Id="rId10" Type="http://schemas.openxmlformats.org/officeDocument/2006/relationships/image" Target="../media/image43.png"/><Relationship Id="rId4" Type="http://schemas.openxmlformats.org/officeDocument/2006/relationships/image" Target="../media/image15.png"/><Relationship Id="rId9" Type="http://schemas.openxmlformats.org/officeDocument/2006/relationships/image" Target="../media/image42.png"/></Relationships>
</file>

<file path=ppt/slides/_rels/slide17.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3.png"/><Relationship Id="rId12"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2.png"/><Relationship Id="rId11" Type="http://schemas.openxmlformats.org/officeDocument/2006/relationships/image" Target="../media/image50.png"/><Relationship Id="rId5" Type="http://schemas.openxmlformats.org/officeDocument/2006/relationships/image" Target="../media/image16.png"/><Relationship Id="rId15" Type="http://schemas.openxmlformats.org/officeDocument/2006/relationships/image" Target="../media/image21.png"/><Relationship Id="rId10" Type="http://schemas.openxmlformats.org/officeDocument/2006/relationships/image" Target="../media/image49.png"/><Relationship Id="rId4" Type="http://schemas.openxmlformats.org/officeDocument/2006/relationships/image" Target="../media/image15.png"/><Relationship Id="rId9" Type="http://schemas.openxmlformats.org/officeDocument/2006/relationships/image" Target="../media/image48.png"/><Relationship Id="rId14"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15.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image" Target="../media/image53.jpeg"/><Relationship Id="rId1" Type="http://schemas.openxmlformats.org/officeDocument/2006/relationships/slideLayout" Target="../slideLayouts/slideLayout18.xml"/><Relationship Id="rId6" Type="http://schemas.openxmlformats.org/officeDocument/2006/relationships/image" Target="../media/image3.png"/><Relationship Id="rId11" Type="http://schemas.openxmlformats.org/officeDocument/2006/relationships/image" Target="../media/image58.png"/><Relationship Id="rId5" Type="http://schemas.openxmlformats.org/officeDocument/2006/relationships/image" Target="../media/image2.png"/><Relationship Id="rId10" Type="http://schemas.openxmlformats.org/officeDocument/2006/relationships/image" Target="../media/image57.png"/><Relationship Id="rId4" Type="http://schemas.openxmlformats.org/officeDocument/2006/relationships/image" Target="../media/image16.png"/><Relationship Id="rId9" Type="http://schemas.openxmlformats.org/officeDocument/2006/relationships/image" Target="../media/image56.png"/></Relationships>
</file>

<file path=ppt/slides/_rels/slide19.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16.png"/><Relationship Id="rId7" Type="http://schemas.openxmlformats.org/officeDocument/2006/relationships/image" Target="../media/image62.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3.png"/><Relationship Id="rId10" Type="http://schemas.openxmlformats.org/officeDocument/2006/relationships/chart" Target="../charts/chart1.xml"/><Relationship Id="rId4" Type="http://schemas.openxmlformats.org/officeDocument/2006/relationships/image" Target="../media/image2.png"/><Relationship Id="rId9" Type="http://schemas.openxmlformats.org/officeDocument/2006/relationships/image" Target="../media/image64.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15.png"/><Relationship Id="rId7" Type="http://schemas.openxmlformats.org/officeDocument/2006/relationships/image" Target="../media/image66.jpeg"/><Relationship Id="rId12" Type="http://schemas.openxmlformats.org/officeDocument/2006/relationships/chart" Target="../charts/chart3.xml"/><Relationship Id="rId2"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chart" Target="../charts/chart2.xml"/><Relationship Id="rId5" Type="http://schemas.openxmlformats.org/officeDocument/2006/relationships/image" Target="../media/image2.png"/><Relationship Id="rId10" Type="http://schemas.openxmlformats.org/officeDocument/2006/relationships/image" Target="../media/image69.png"/><Relationship Id="rId4" Type="http://schemas.openxmlformats.org/officeDocument/2006/relationships/image" Target="../media/image16.png"/><Relationship Id="rId9" Type="http://schemas.openxmlformats.org/officeDocument/2006/relationships/image" Target="../media/image68.png"/></Relationships>
</file>

<file path=ppt/slides/_rels/slide21.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16.png"/><Relationship Id="rId7" Type="http://schemas.openxmlformats.org/officeDocument/2006/relationships/image" Target="../media/image71.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70.jpeg"/><Relationship Id="rId11" Type="http://schemas.openxmlformats.org/officeDocument/2006/relationships/chart" Target="../charts/chart5.xml"/><Relationship Id="rId5" Type="http://schemas.openxmlformats.org/officeDocument/2006/relationships/image" Target="../media/image3.png"/><Relationship Id="rId10" Type="http://schemas.openxmlformats.org/officeDocument/2006/relationships/chart" Target="../charts/chart4.xml"/><Relationship Id="rId4" Type="http://schemas.openxmlformats.org/officeDocument/2006/relationships/image" Target="../media/image2.png"/><Relationship Id="rId9" Type="http://schemas.openxmlformats.org/officeDocument/2006/relationships/image" Target="../media/image7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4.jp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1.png"/><Relationship Id="rId18" Type="http://schemas.openxmlformats.org/officeDocument/2006/relationships/image" Target="../media/image85.png"/><Relationship Id="rId3" Type="http://schemas.microsoft.com/office/2007/relationships/hdphoto" Target="../media/hdphoto1.wdp"/><Relationship Id="rId21" Type="http://schemas.openxmlformats.org/officeDocument/2006/relationships/image" Target="../media/image54.png"/><Relationship Id="rId7" Type="http://schemas.openxmlformats.org/officeDocument/2006/relationships/image" Target="../media/image79.svg"/><Relationship Id="rId12" Type="http://schemas.openxmlformats.org/officeDocument/2006/relationships/image" Target="../media/image3.png"/><Relationship Id="rId17" Type="http://schemas.openxmlformats.org/officeDocument/2006/relationships/image" Target="../media/image84.png"/><Relationship Id="rId2" Type="http://schemas.openxmlformats.org/officeDocument/2006/relationships/image" Target="../media/image75.png"/><Relationship Id="rId16" Type="http://schemas.openxmlformats.org/officeDocument/2006/relationships/image" Target="../media/image83.png"/><Relationship Id="rId20"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78.png"/><Relationship Id="rId11" Type="http://schemas.openxmlformats.org/officeDocument/2006/relationships/image" Target="../media/image2.png"/><Relationship Id="rId5" Type="http://schemas.openxmlformats.org/officeDocument/2006/relationships/image" Target="../media/image77.svg"/><Relationship Id="rId15" Type="http://schemas.openxmlformats.org/officeDocument/2006/relationships/image" Target="../media/image82.png"/><Relationship Id="rId10" Type="http://schemas.openxmlformats.org/officeDocument/2006/relationships/image" Target="../media/image16.png"/><Relationship Id="rId19" Type="http://schemas.openxmlformats.org/officeDocument/2006/relationships/image" Target="../media/image86.png"/><Relationship Id="rId4" Type="http://schemas.openxmlformats.org/officeDocument/2006/relationships/image" Target="../media/image76.png"/><Relationship Id="rId9" Type="http://schemas.openxmlformats.org/officeDocument/2006/relationships/image" Target="../media/image15.png"/><Relationship Id="rId14" Type="http://schemas.microsoft.com/office/2007/relationships/hdphoto" Target="../media/hdphoto2.wdp"/></Relationships>
</file>

<file path=ppt/slides/_rels/slide25.xml.rels><?xml version="1.0" encoding="UTF-8" standalone="yes"?>
<Relationships xmlns="http://schemas.openxmlformats.org/package/2006/relationships"><Relationship Id="rId8" Type="http://schemas.openxmlformats.org/officeDocument/2006/relationships/image" Target="../media/image54.png"/><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6.png"/><Relationship Id="rId10" Type="http://schemas.openxmlformats.org/officeDocument/2006/relationships/image" Target="../media/image89.jpeg"/><Relationship Id="rId4" Type="http://schemas.openxmlformats.org/officeDocument/2006/relationships/image" Target="../media/image15.png"/><Relationship Id="rId9" Type="http://schemas.openxmlformats.org/officeDocument/2006/relationships/image" Target="../media/image88.jpeg"/></Relationships>
</file>

<file path=ppt/slides/_rels/slide26.xml.rels><?xml version="1.0" encoding="UTF-8" standalone="yes"?>
<Relationships xmlns="http://schemas.openxmlformats.org/package/2006/relationships"><Relationship Id="rId8" Type="http://schemas.openxmlformats.org/officeDocument/2006/relationships/image" Target="../media/image90.jpeg"/><Relationship Id="rId13" Type="http://schemas.microsoft.com/office/2007/relationships/hdphoto" Target="../media/hdphoto4.wdp"/><Relationship Id="rId18" Type="http://schemas.openxmlformats.org/officeDocument/2006/relationships/image" Target="../media/image96.jpeg"/><Relationship Id="rId3" Type="http://schemas.microsoft.com/office/2007/relationships/hdphoto" Target="../media/hdphoto1.wdp"/><Relationship Id="rId21" Type="http://schemas.openxmlformats.org/officeDocument/2006/relationships/image" Target="../media/image99.jpeg"/><Relationship Id="rId7" Type="http://schemas.openxmlformats.org/officeDocument/2006/relationships/image" Target="../media/image3.png"/><Relationship Id="rId12" Type="http://schemas.openxmlformats.org/officeDocument/2006/relationships/image" Target="../media/image93.png"/><Relationship Id="rId17" Type="http://schemas.microsoft.com/office/2007/relationships/hdphoto" Target="../media/hdphoto6.wdp"/><Relationship Id="rId2" Type="http://schemas.openxmlformats.org/officeDocument/2006/relationships/image" Target="../media/image75.png"/><Relationship Id="rId16" Type="http://schemas.openxmlformats.org/officeDocument/2006/relationships/image" Target="../media/image95.png"/><Relationship Id="rId20" Type="http://schemas.openxmlformats.org/officeDocument/2006/relationships/image" Target="../media/image98.jpeg"/><Relationship Id="rId1" Type="http://schemas.openxmlformats.org/officeDocument/2006/relationships/slideLayout" Target="../slideLayouts/slideLayout7.xml"/><Relationship Id="rId6" Type="http://schemas.openxmlformats.org/officeDocument/2006/relationships/image" Target="../media/image2.png"/><Relationship Id="rId11" Type="http://schemas.microsoft.com/office/2007/relationships/hdphoto" Target="../media/hdphoto3.wdp"/><Relationship Id="rId5" Type="http://schemas.openxmlformats.org/officeDocument/2006/relationships/image" Target="../media/image16.png"/><Relationship Id="rId15" Type="http://schemas.microsoft.com/office/2007/relationships/hdphoto" Target="../media/hdphoto5.wdp"/><Relationship Id="rId10" Type="http://schemas.openxmlformats.org/officeDocument/2006/relationships/image" Target="../media/image92.png"/><Relationship Id="rId19" Type="http://schemas.openxmlformats.org/officeDocument/2006/relationships/image" Target="../media/image97.jpeg"/><Relationship Id="rId4" Type="http://schemas.openxmlformats.org/officeDocument/2006/relationships/image" Target="../media/image15.png"/><Relationship Id="rId9" Type="http://schemas.openxmlformats.org/officeDocument/2006/relationships/image" Target="../media/image91.png"/><Relationship Id="rId14" Type="http://schemas.openxmlformats.org/officeDocument/2006/relationships/image" Target="../media/image94.png"/></Relationships>
</file>

<file path=ppt/slides/_rels/slide27.xml.rels><?xml version="1.0" encoding="UTF-8" standalone="yes"?>
<Relationships xmlns="http://schemas.openxmlformats.org/package/2006/relationships"><Relationship Id="rId8" Type="http://schemas.openxmlformats.org/officeDocument/2006/relationships/image" Target="../media/image100.jpeg"/><Relationship Id="rId13" Type="http://schemas.openxmlformats.org/officeDocument/2006/relationships/image" Target="../media/image105.jpeg"/><Relationship Id="rId3" Type="http://schemas.microsoft.com/office/2007/relationships/hdphoto" Target="../media/hdphoto1.wdp"/><Relationship Id="rId7" Type="http://schemas.openxmlformats.org/officeDocument/2006/relationships/image" Target="../media/image3.png"/><Relationship Id="rId12" Type="http://schemas.openxmlformats.org/officeDocument/2006/relationships/image" Target="../media/image104.png"/><Relationship Id="rId2" Type="http://schemas.openxmlformats.org/officeDocument/2006/relationships/image" Target="../media/image75.png"/><Relationship Id="rId16" Type="http://schemas.openxmlformats.org/officeDocument/2006/relationships/image" Target="../media/image108.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03.png"/><Relationship Id="rId5" Type="http://schemas.openxmlformats.org/officeDocument/2006/relationships/image" Target="../media/image16.png"/><Relationship Id="rId15" Type="http://schemas.openxmlformats.org/officeDocument/2006/relationships/image" Target="../media/image107.png"/><Relationship Id="rId10" Type="http://schemas.openxmlformats.org/officeDocument/2006/relationships/image" Target="../media/image102.png"/><Relationship Id="rId4" Type="http://schemas.openxmlformats.org/officeDocument/2006/relationships/image" Target="../media/image15.png"/><Relationship Id="rId9" Type="http://schemas.openxmlformats.org/officeDocument/2006/relationships/image" Target="../media/image101.png"/><Relationship Id="rId14" Type="http://schemas.openxmlformats.org/officeDocument/2006/relationships/image" Target="../media/image106.png"/></Relationships>
</file>

<file path=ppt/slides/_rels/slide28.xml.rels><?xml version="1.0" encoding="UTF-8" standalone="yes"?>
<Relationships xmlns="http://schemas.openxmlformats.org/package/2006/relationships"><Relationship Id="rId13" Type="http://schemas.microsoft.com/office/2007/relationships/hdphoto" Target="../media/hdphoto9.wdp"/><Relationship Id="rId18" Type="http://schemas.openxmlformats.org/officeDocument/2006/relationships/image" Target="../media/image114.png"/><Relationship Id="rId26" Type="http://schemas.openxmlformats.org/officeDocument/2006/relationships/image" Target="../media/image118.png"/><Relationship Id="rId21" Type="http://schemas.microsoft.com/office/2007/relationships/hdphoto" Target="../media/hdphoto13.wdp"/><Relationship Id="rId34" Type="http://schemas.openxmlformats.org/officeDocument/2006/relationships/image" Target="../media/image123.png"/><Relationship Id="rId7" Type="http://schemas.openxmlformats.org/officeDocument/2006/relationships/image" Target="../media/image3.png"/><Relationship Id="rId12" Type="http://schemas.openxmlformats.org/officeDocument/2006/relationships/image" Target="../media/image111.png"/><Relationship Id="rId17" Type="http://schemas.microsoft.com/office/2007/relationships/hdphoto" Target="../media/hdphoto11.wdp"/><Relationship Id="rId25" Type="http://schemas.microsoft.com/office/2007/relationships/hdphoto" Target="../media/hdphoto15.wdp"/><Relationship Id="rId33" Type="http://schemas.openxmlformats.org/officeDocument/2006/relationships/image" Target="../media/image122.png"/><Relationship Id="rId2" Type="http://schemas.openxmlformats.org/officeDocument/2006/relationships/image" Target="../media/image75.png"/><Relationship Id="rId16" Type="http://schemas.openxmlformats.org/officeDocument/2006/relationships/image" Target="../media/image113.png"/><Relationship Id="rId20" Type="http://schemas.openxmlformats.org/officeDocument/2006/relationships/image" Target="../media/image115.png"/><Relationship Id="rId29" Type="http://schemas.microsoft.com/office/2007/relationships/hdphoto" Target="../media/hdphoto17.wdp"/><Relationship Id="rId1" Type="http://schemas.openxmlformats.org/officeDocument/2006/relationships/slideLayout" Target="../slideLayouts/slideLayout7.xml"/><Relationship Id="rId6" Type="http://schemas.openxmlformats.org/officeDocument/2006/relationships/image" Target="../media/image2.png"/><Relationship Id="rId11" Type="http://schemas.microsoft.com/office/2007/relationships/hdphoto" Target="../media/hdphoto8.wdp"/><Relationship Id="rId24" Type="http://schemas.openxmlformats.org/officeDocument/2006/relationships/image" Target="../media/image117.png"/><Relationship Id="rId32" Type="http://schemas.openxmlformats.org/officeDocument/2006/relationships/image" Target="../media/image121.png"/><Relationship Id="rId37" Type="http://schemas.openxmlformats.org/officeDocument/2006/relationships/image" Target="../media/image125.png"/><Relationship Id="rId5" Type="http://schemas.openxmlformats.org/officeDocument/2006/relationships/image" Target="../media/image16.png"/><Relationship Id="rId15" Type="http://schemas.microsoft.com/office/2007/relationships/hdphoto" Target="../media/hdphoto10.wdp"/><Relationship Id="rId23" Type="http://schemas.microsoft.com/office/2007/relationships/hdphoto" Target="../media/hdphoto14.wdp"/><Relationship Id="rId28" Type="http://schemas.openxmlformats.org/officeDocument/2006/relationships/image" Target="../media/image119.png"/><Relationship Id="rId36" Type="http://schemas.openxmlformats.org/officeDocument/2006/relationships/image" Target="../media/image69.png"/><Relationship Id="rId10" Type="http://schemas.openxmlformats.org/officeDocument/2006/relationships/image" Target="../media/image110.png"/><Relationship Id="rId19" Type="http://schemas.microsoft.com/office/2007/relationships/hdphoto" Target="../media/hdphoto12.wdp"/><Relationship Id="rId31" Type="http://schemas.microsoft.com/office/2007/relationships/hdphoto" Target="../media/hdphoto18.wdp"/><Relationship Id="rId4" Type="http://schemas.openxmlformats.org/officeDocument/2006/relationships/image" Target="../media/image15.png"/><Relationship Id="rId9" Type="http://schemas.microsoft.com/office/2007/relationships/hdphoto" Target="../media/hdphoto7.wdp"/><Relationship Id="rId14" Type="http://schemas.openxmlformats.org/officeDocument/2006/relationships/image" Target="../media/image112.png"/><Relationship Id="rId22" Type="http://schemas.openxmlformats.org/officeDocument/2006/relationships/image" Target="../media/image116.png"/><Relationship Id="rId27" Type="http://schemas.microsoft.com/office/2007/relationships/hdphoto" Target="../media/hdphoto16.wdp"/><Relationship Id="rId30" Type="http://schemas.openxmlformats.org/officeDocument/2006/relationships/image" Target="../media/image120.png"/><Relationship Id="rId35" Type="http://schemas.openxmlformats.org/officeDocument/2006/relationships/image" Target="../media/image124.png"/><Relationship Id="rId8" Type="http://schemas.openxmlformats.org/officeDocument/2006/relationships/image" Target="../media/image109.png"/><Relationship Id="rId3" Type="http://schemas.microsoft.com/office/2007/relationships/hdphoto" Target="../media/hdphoto1.wdp"/></Relationships>
</file>

<file path=ppt/slides/_rels/slide29.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image" Target="../media/image132.png"/><Relationship Id="rId3" Type="http://schemas.microsoft.com/office/2007/relationships/hdphoto" Target="../media/hdphoto19.wdp"/><Relationship Id="rId7" Type="http://schemas.openxmlformats.org/officeDocument/2006/relationships/image" Target="../media/image3.png"/><Relationship Id="rId12" Type="http://schemas.openxmlformats.org/officeDocument/2006/relationships/image" Target="../media/image131.png"/><Relationship Id="rId2" Type="http://schemas.openxmlformats.org/officeDocument/2006/relationships/image" Target="../media/image126.png"/><Relationship Id="rId16" Type="http://schemas.openxmlformats.org/officeDocument/2006/relationships/image" Target="../media/image135.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30.png"/><Relationship Id="rId5" Type="http://schemas.openxmlformats.org/officeDocument/2006/relationships/image" Target="../media/image16.png"/><Relationship Id="rId15" Type="http://schemas.openxmlformats.org/officeDocument/2006/relationships/image" Target="../media/image134.gif"/><Relationship Id="rId10" Type="http://schemas.openxmlformats.org/officeDocument/2006/relationships/image" Target="../media/image129.png"/><Relationship Id="rId4" Type="http://schemas.openxmlformats.org/officeDocument/2006/relationships/image" Target="../media/image15.png"/><Relationship Id="rId9" Type="http://schemas.openxmlformats.org/officeDocument/2006/relationships/image" Target="../media/image128.png"/><Relationship Id="rId14" Type="http://schemas.openxmlformats.org/officeDocument/2006/relationships/image" Target="../media/image13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41.png"/><Relationship Id="rId3" Type="http://schemas.microsoft.com/office/2007/relationships/hdphoto" Target="../media/hdphoto19.wdp"/><Relationship Id="rId7" Type="http://schemas.openxmlformats.org/officeDocument/2006/relationships/image" Target="../media/image2.png"/><Relationship Id="rId12" Type="http://schemas.openxmlformats.org/officeDocument/2006/relationships/image" Target="../media/image140.png"/><Relationship Id="rId17" Type="http://schemas.openxmlformats.org/officeDocument/2006/relationships/image" Target="../media/image144.png"/><Relationship Id="rId2" Type="http://schemas.openxmlformats.org/officeDocument/2006/relationships/image" Target="../media/image126.png"/><Relationship Id="rId16" Type="http://schemas.openxmlformats.org/officeDocument/2006/relationships/image" Target="../media/image121.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139.png"/><Relationship Id="rId5" Type="http://schemas.openxmlformats.org/officeDocument/2006/relationships/image" Target="../media/image15.png"/><Relationship Id="rId15" Type="http://schemas.openxmlformats.org/officeDocument/2006/relationships/image" Target="../media/image143.png"/><Relationship Id="rId10" Type="http://schemas.openxmlformats.org/officeDocument/2006/relationships/image" Target="../media/image138.png"/><Relationship Id="rId4" Type="http://schemas.openxmlformats.org/officeDocument/2006/relationships/image" Target="../media/image136.png"/><Relationship Id="rId9" Type="http://schemas.openxmlformats.org/officeDocument/2006/relationships/image" Target="../media/image137.png"/><Relationship Id="rId14" Type="http://schemas.openxmlformats.org/officeDocument/2006/relationships/image" Target="../media/image142.png"/></Relationships>
</file>

<file path=ppt/slides/_rels/slide31.xml.rels><?xml version="1.0" encoding="UTF-8" standalone="yes"?>
<Relationships xmlns="http://schemas.openxmlformats.org/package/2006/relationships"><Relationship Id="rId8" Type="http://schemas.openxmlformats.org/officeDocument/2006/relationships/image" Target="../media/image146.png"/><Relationship Id="rId13" Type="http://schemas.openxmlformats.org/officeDocument/2006/relationships/image" Target="../media/image151.png"/><Relationship Id="rId3" Type="http://schemas.openxmlformats.org/officeDocument/2006/relationships/image" Target="../media/image15.png"/><Relationship Id="rId7" Type="http://schemas.openxmlformats.org/officeDocument/2006/relationships/image" Target="../media/image145.jpeg"/><Relationship Id="rId12" Type="http://schemas.openxmlformats.org/officeDocument/2006/relationships/image" Target="../media/image15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49.png"/><Relationship Id="rId5" Type="http://schemas.openxmlformats.org/officeDocument/2006/relationships/image" Target="../media/image2.png"/><Relationship Id="rId10" Type="http://schemas.openxmlformats.org/officeDocument/2006/relationships/image" Target="../media/image148.png"/><Relationship Id="rId4" Type="http://schemas.openxmlformats.org/officeDocument/2006/relationships/image" Target="../media/image16.png"/><Relationship Id="rId9" Type="http://schemas.openxmlformats.org/officeDocument/2006/relationships/image" Target="../media/image147.png"/><Relationship Id="rId14" Type="http://schemas.openxmlformats.org/officeDocument/2006/relationships/image" Target="../media/image152.png"/></Relationships>
</file>

<file path=ppt/slides/_rels/slide32.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6.jpg"/><Relationship Id="rId3" Type="http://schemas.openxmlformats.org/officeDocument/2006/relationships/image" Target="../media/image153.png"/><Relationship Id="rId7" Type="http://schemas.openxmlformats.org/officeDocument/2006/relationships/image" Target="../media/image148.png"/><Relationship Id="rId12" Type="http://schemas.openxmlformats.org/officeDocument/2006/relationships/image" Target="../media/image155.jpeg"/><Relationship Id="rId2" Type="http://schemas.openxmlformats.org/officeDocument/2006/relationships/notesSlide" Target="../notesSlides/notesSlide11.xml"/><Relationship Id="rId16" Type="http://schemas.openxmlformats.org/officeDocument/2006/relationships/image" Target="../media/image159.jpeg"/><Relationship Id="rId1" Type="http://schemas.openxmlformats.org/officeDocument/2006/relationships/slideLayout" Target="../slideLayouts/slideLayout7.xml"/><Relationship Id="rId6" Type="http://schemas.openxmlformats.org/officeDocument/2006/relationships/image" Target="../media/image147.png"/><Relationship Id="rId11" Type="http://schemas.openxmlformats.org/officeDocument/2006/relationships/image" Target="../media/image151.png"/><Relationship Id="rId5" Type="http://schemas.openxmlformats.org/officeDocument/2006/relationships/image" Target="../media/image146.png"/><Relationship Id="rId15" Type="http://schemas.openxmlformats.org/officeDocument/2006/relationships/image" Target="../media/image158.jpeg"/><Relationship Id="rId10" Type="http://schemas.openxmlformats.org/officeDocument/2006/relationships/image" Target="../media/image150.png"/><Relationship Id="rId4" Type="http://schemas.openxmlformats.org/officeDocument/2006/relationships/image" Target="../media/image145.jpeg"/><Relationship Id="rId9" Type="http://schemas.openxmlformats.org/officeDocument/2006/relationships/image" Target="../media/image154.png"/><Relationship Id="rId14" Type="http://schemas.openxmlformats.org/officeDocument/2006/relationships/image" Target="../media/image157.jpg"/></Relationships>
</file>

<file path=ppt/slides/_rels/slide33.xml.rels><?xml version="1.0" encoding="UTF-8" standalone="yes"?>
<Relationships xmlns="http://schemas.openxmlformats.org/package/2006/relationships"><Relationship Id="rId8" Type="http://schemas.openxmlformats.org/officeDocument/2006/relationships/image" Target="../media/image161.jpeg"/><Relationship Id="rId3" Type="http://schemas.openxmlformats.org/officeDocument/2006/relationships/image" Target="../media/image15.png"/><Relationship Id="rId7" Type="http://schemas.openxmlformats.org/officeDocument/2006/relationships/image" Target="../media/image160.jpeg"/><Relationship Id="rId12" Type="http://schemas.openxmlformats.org/officeDocument/2006/relationships/image" Target="../media/image165.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64.jpeg"/><Relationship Id="rId5" Type="http://schemas.openxmlformats.org/officeDocument/2006/relationships/image" Target="../media/image2.png"/><Relationship Id="rId10" Type="http://schemas.openxmlformats.org/officeDocument/2006/relationships/image" Target="../media/image163.jpeg"/><Relationship Id="rId4" Type="http://schemas.openxmlformats.org/officeDocument/2006/relationships/image" Target="../media/image16.png"/><Relationship Id="rId9" Type="http://schemas.openxmlformats.org/officeDocument/2006/relationships/image" Target="../media/image162.jpeg"/></Relationships>
</file>

<file path=ppt/slides/_rels/slide34.xml.rels><?xml version="1.0" encoding="UTF-8" standalone="yes"?>
<Relationships xmlns="http://schemas.openxmlformats.org/package/2006/relationships"><Relationship Id="rId8" Type="http://schemas.openxmlformats.org/officeDocument/2006/relationships/image" Target="../media/image134.gif"/><Relationship Id="rId13" Type="http://schemas.openxmlformats.org/officeDocument/2006/relationships/image" Target="../media/image170.jpeg"/><Relationship Id="rId18" Type="http://schemas.openxmlformats.org/officeDocument/2006/relationships/image" Target="../media/image175.png"/><Relationship Id="rId3" Type="http://schemas.microsoft.com/office/2007/relationships/hdphoto" Target="../media/hdphoto19.wdp"/><Relationship Id="rId21" Type="http://schemas.openxmlformats.org/officeDocument/2006/relationships/image" Target="../media/image177.png"/><Relationship Id="rId7" Type="http://schemas.openxmlformats.org/officeDocument/2006/relationships/image" Target="../media/image3.png"/><Relationship Id="rId12" Type="http://schemas.openxmlformats.org/officeDocument/2006/relationships/image" Target="../media/image169.jpeg"/><Relationship Id="rId17" Type="http://schemas.openxmlformats.org/officeDocument/2006/relationships/image" Target="../media/image174.jpeg"/><Relationship Id="rId2" Type="http://schemas.openxmlformats.org/officeDocument/2006/relationships/image" Target="../media/image126.png"/><Relationship Id="rId16" Type="http://schemas.openxmlformats.org/officeDocument/2006/relationships/image" Target="../media/image173.jpeg"/><Relationship Id="rId20" Type="http://schemas.openxmlformats.org/officeDocument/2006/relationships/image" Target="../media/image176.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68.png"/><Relationship Id="rId5" Type="http://schemas.openxmlformats.org/officeDocument/2006/relationships/image" Target="../media/image16.png"/><Relationship Id="rId15" Type="http://schemas.openxmlformats.org/officeDocument/2006/relationships/image" Target="../media/image172.jpeg"/><Relationship Id="rId10" Type="http://schemas.openxmlformats.org/officeDocument/2006/relationships/image" Target="../media/image167.png"/><Relationship Id="rId19" Type="http://schemas.openxmlformats.org/officeDocument/2006/relationships/image" Target="../media/image54.png"/><Relationship Id="rId4" Type="http://schemas.openxmlformats.org/officeDocument/2006/relationships/image" Target="../media/image15.png"/><Relationship Id="rId9" Type="http://schemas.openxmlformats.org/officeDocument/2006/relationships/image" Target="../media/image166.png"/><Relationship Id="rId14" Type="http://schemas.openxmlformats.org/officeDocument/2006/relationships/image" Target="../media/image171.jpeg"/></Relationships>
</file>

<file path=ppt/slides/_rels/slide35.xml.rels><?xml version="1.0" encoding="UTF-8" standalone="yes"?>
<Relationships xmlns="http://schemas.openxmlformats.org/package/2006/relationships"><Relationship Id="rId8" Type="http://schemas.openxmlformats.org/officeDocument/2006/relationships/image" Target="../media/image178.jpeg"/><Relationship Id="rId13" Type="http://schemas.openxmlformats.org/officeDocument/2006/relationships/image" Target="../media/image183.png"/><Relationship Id="rId18" Type="http://schemas.openxmlformats.org/officeDocument/2006/relationships/image" Target="../media/image188.png"/><Relationship Id="rId26" Type="http://schemas.openxmlformats.org/officeDocument/2006/relationships/image" Target="../media/image196.png"/><Relationship Id="rId3" Type="http://schemas.microsoft.com/office/2007/relationships/hdphoto" Target="../media/hdphoto19.wdp"/><Relationship Id="rId21" Type="http://schemas.openxmlformats.org/officeDocument/2006/relationships/image" Target="../media/image191.png"/><Relationship Id="rId7" Type="http://schemas.openxmlformats.org/officeDocument/2006/relationships/image" Target="../media/image3.png"/><Relationship Id="rId12" Type="http://schemas.openxmlformats.org/officeDocument/2006/relationships/image" Target="../media/image182.png"/><Relationship Id="rId17" Type="http://schemas.openxmlformats.org/officeDocument/2006/relationships/image" Target="../media/image187.png"/><Relationship Id="rId25" Type="http://schemas.openxmlformats.org/officeDocument/2006/relationships/image" Target="../media/image195.png"/><Relationship Id="rId2" Type="http://schemas.openxmlformats.org/officeDocument/2006/relationships/image" Target="../media/image126.png"/><Relationship Id="rId16" Type="http://schemas.openxmlformats.org/officeDocument/2006/relationships/image" Target="../media/image186.png"/><Relationship Id="rId20" Type="http://schemas.openxmlformats.org/officeDocument/2006/relationships/image" Target="../media/image190.png"/><Relationship Id="rId29" Type="http://schemas.openxmlformats.org/officeDocument/2006/relationships/image" Target="../media/image199.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81.jpeg"/><Relationship Id="rId24" Type="http://schemas.openxmlformats.org/officeDocument/2006/relationships/image" Target="../media/image194.png"/><Relationship Id="rId32" Type="http://schemas.openxmlformats.org/officeDocument/2006/relationships/image" Target="../media/image202.png"/><Relationship Id="rId5" Type="http://schemas.openxmlformats.org/officeDocument/2006/relationships/image" Target="../media/image16.png"/><Relationship Id="rId15" Type="http://schemas.openxmlformats.org/officeDocument/2006/relationships/image" Target="../media/image185.jpeg"/><Relationship Id="rId23" Type="http://schemas.openxmlformats.org/officeDocument/2006/relationships/image" Target="../media/image193.png"/><Relationship Id="rId28" Type="http://schemas.openxmlformats.org/officeDocument/2006/relationships/image" Target="../media/image198.png"/><Relationship Id="rId10" Type="http://schemas.openxmlformats.org/officeDocument/2006/relationships/image" Target="../media/image180.jpeg"/><Relationship Id="rId19" Type="http://schemas.openxmlformats.org/officeDocument/2006/relationships/image" Target="../media/image189.png"/><Relationship Id="rId31" Type="http://schemas.openxmlformats.org/officeDocument/2006/relationships/image" Target="../media/image201.png"/><Relationship Id="rId4" Type="http://schemas.openxmlformats.org/officeDocument/2006/relationships/image" Target="../media/image15.png"/><Relationship Id="rId9" Type="http://schemas.openxmlformats.org/officeDocument/2006/relationships/image" Target="../media/image179.jpeg"/><Relationship Id="rId14" Type="http://schemas.openxmlformats.org/officeDocument/2006/relationships/image" Target="../media/image184.jpeg"/><Relationship Id="rId22" Type="http://schemas.openxmlformats.org/officeDocument/2006/relationships/image" Target="../media/image192.jpeg"/><Relationship Id="rId27" Type="http://schemas.openxmlformats.org/officeDocument/2006/relationships/image" Target="../media/image197.png"/><Relationship Id="rId30" Type="http://schemas.openxmlformats.org/officeDocument/2006/relationships/image" Target="../media/image200.png"/></Relationships>
</file>

<file path=ppt/slides/_rels/slide36.xml.rels><?xml version="1.0" encoding="UTF-8" standalone="yes"?>
<Relationships xmlns="http://schemas.openxmlformats.org/package/2006/relationships"><Relationship Id="rId8" Type="http://schemas.openxmlformats.org/officeDocument/2006/relationships/image" Target="../media/image178.jpeg"/><Relationship Id="rId13" Type="http://schemas.openxmlformats.org/officeDocument/2006/relationships/image" Target="../media/image183.png"/><Relationship Id="rId18" Type="http://schemas.openxmlformats.org/officeDocument/2006/relationships/image" Target="../media/image188.png"/><Relationship Id="rId26" Type="http://schemas.openxmlformats.org/officeDocument/2006/relationships/image" Target="../media/image196.png"/><Relationship Id="rId3" Type="http://schemas.microsoft.com/office/2007/relationships/hdphoto" Target="../media/hdphoto19.wdp"/><Relationship Id="rId21" Type="http://schemas.openxmlformats.org/officeDocument/2006/relationships/image" Target="../media/image191.png"/><Relationship Id="rId7" Type="http://schemas.openxmlformats.org/officeDocument/2006/relationships/image" Target="../media/image3.png"/><Relationship Id="rId12" Type="http://schemas.openxmlformats.org/officeDocument/2006/relationships/image" Target="../media/image182.png"/><Relationship Id="rId17" Type="http://schemas.openxmlformats.org/officeDocument/2006/relationships/image" Target="../media/image187.png"/><Relationship Id="rId25" Type="http://schemas.openxmlformats.org/officeDocument/2006/relationships/image" Target="../media/image195.png"/><Relationship Id="rId2" Type="http://schemas.openxmlformats.org/officeDocument/2006/relationships/image" Target="../media/image126.png"/><Relationship Id="rId16" Type="http://schemas.openxmlformats.org/officeDocument/2006/relationships/image" Target="../media/image186.png"/><Relationship Id="rId20" Type="http://schemas.openxmlformats.org/officeDocument/2006/relationships/image" Target="../media/image190.png"/><Relationship Id="rId29" Type="http://schemas.openxmlformats.org/officeDocument/2006/relationships/image" Target="../media/image199.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81.jpeg"/><Relationship Id="rId24" Type="http://schemas.openxmlformats.org/officeDocument/2006/relationships/image" Target="../media/image194.png"/><Relationship Id="rId5" Type="http://schemas.openxmlformats.org/officeDocument/2006/relationships/image" Target="../media/image16.png"/><Relationship Id="rId15" Type="http://schemas.openxmlformats.org/officeDocument/2006/relationships/image" Target="../media/image185.jpeg"/><Relationship Id="rId23" Type="http://schemas.openxmlformats.org/officeDocument/2006/relationships/image" Target="../media/image193.png"/><Relationship Id="rId28" Type="http://schemas.openxmlformats.org/officeDocument/2006/relationships/image" Target="../media/image198.png"/><Relationship Id="rId10" Type="http://schemas.openxmlformats.org/officeDocument/2006/relationships/image" Target="../media/image180.jpeg"/><Relationship Id="rId19" Type="http://schemas.openxmlformats.org/officeDocument/2006/relationships/image" Target="../media/image189.png"/><Relationship Id="rId31" Type="http://schemas.openxmlformats.org/officeDocument/2006/relationships/image" Target="../media/image204.jpeg"/><Relationship Id="rId4" Type="http://schemas.openxmlformats.org/officeDocument/2006/relationships/image" Target="../media/image15.png"/><Relationship Id="rId9" Type="http://schemas.openxmlformats.org/officeDocument/2006/relationships/image" Target="../media/image179.jpeg"/><Relationship Id="rId14" Type="http://schemas.openxmlformats.org/officeDocument/2006/relationships/image" Target="../media/image184.jpeg"/><Relationship Id="rId22" Type="http://schemas.openxmlformats.org/officeDocument/2006/relationships/image" Target="../media/image192.jpeg"/><Relationship Id="rId27" Type="http://schemas.openxmlformats.org/officeDocument/2006/relationships/image" Target="../media/image197.png"/><Relationship Id="rId30" Type="http://schemas.openxmlformats.org/officeDocument/2006/relationships/image" Target="../media/image203.jpeg"/></Relationships>
</file>

<file path=ppt/slides/_rels/slide37.xml.rels><?xml version="1.0" encoding="UTF-8" standalone="yes"?>
<Relationships xmlns="http://schemas.openxmlformats.org/package/2006/relationships"><Relationship Id="rId8" Type="http://schemas.openxmlformats.org/officeDocument/2006/relationships/image" Target="../media/image207.jpeg"/><Relationship Id="rId3" Type="http://schemas.openxmlformats.org/officeDocument/2006/relationships/image" Target="../media/image16.png"/><Relationship Id="rId7" Type="http://schemas.openxmlformats.org/officeDocument/2006/relationships/image" Target="../media/image206.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05.jpeg"/><Relationship Id="rId5" Type="http://schemas.openxmlformats.org/officeDocument/2006/relationships/image" Target="../media/image3.png"/><Relationship Id="rId10" Type="http://schemas.openxmlformats.org/officeDocument/2006/relationships/image" Target="../media/image209.png"/><Relationship Id="rId4" Type="http://schemas.openxmlformats.org/officeDocument/2006/relationships/image" Target="../media/image2.png"/><Relationship Id="rId9" Type="http://schemas.openxmlformats.org/officeDocument/2006/relationships/image" Target="../media/image208.jpe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0.jp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0.pn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8.jpg"/><Relationship Id="rId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11.png"/><Relationship Id="rId9"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1.jp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8" Type="http://schemas.openxmlformats.org/officeDocument/2006/relationships/image" Target="../media/image214.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13.png"/><Relationship Id="rId5" Type="http://schemas.openxmlformats.org/officeDocument/2006/relationships/image" Target="../media/image212.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5.png"/><Relationship Id="rId7" Type="http://schemas.openxmlformats.org/officeDocument/2006/relationships/image" Target="../media/image19.jf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6.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35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2" name="Group 1"/>
          <p:cNvGrpSpPr/>
          <p:nvPr/>
        </p:nvGrpSpPr>
        <p:grpSpPr>
          <a:xfrm>
            <a:off x="4907868" y="318146"/>
            <a:ext cx="2376264" cy="1430991"/>
            <a:chOff x="4583832" y="398744"/>
            <a:chExt cx="2989030" cy="1800000"/>
          </a:xfrm>
        </p:grpSpPr>
        <p:pic>
          <p:nvPicPr>
            <p:cNvPr id="76806" name="Picture 7" descr="logo dw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8"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1" name="Group 10">
            <a:extLst>
              <a:ext uri="{FF2B5EF4-FFF2-40B4-BE49-F238E27FC236}">
                <a16:creationId xmlns:a16="http://schemas.microsoft.com/office/drawing/2014/main" id="{F886BCB6-A72F-447A-91F5-974BB3207F69}"/>
              </a:ext>
            </a:extLst>
          </p:cNvPr>
          <p:cNvGrpSpPr/>
          <p:nvPr/>
        </p:nvGrpSpPr>
        <p:grpSpPr>
          <a:xfrm>
            <a:off x="1066800" y="1562589"/>
            <a:ext cx="10058400" cy="4061387"/>
            <a:chOff x="1057326" y="1562589"/>
            <a:chExt cx="10058400" cy="4061387"/>
          </a:xfrm>
        </p:grpSpPr>
        <p:pic>
          <p:nvPicPr>
            <p:cNvPr id="36" name="Picture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1057326" y="3352275"/>
              <a:ext cx="10058400" cy="428932"/>
            </a:xfrm>
            <a:prstGeom prst="rect">
              <a:avLst/>
            </a:prstGeom>
          </p:spPr>
        </p:pic>
        <p:pic>
          <p:nvPicPr>
            <p:cNvPr id="35" name="Picture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7326" y="2631717"/>
              <a:ext cx="10058400" cy="449928"/>
            </a:xfrm>
            <a:prstGeom prst="rect">
              <a:avLst/>
            </a:prstGeom>
          </p:spPr>
        </p:pic>
        <p:sp>
          <p:nvSpPr>
            <p:cNvPr id="26" name="Rectangle 4"/>
            <p:cNvSpPr txBox="1">
              <a:spLocks noChangeArrowheads="1"/>
            </p:cNvSpPr>
            <p:nvPr/>
          </p:nvSpPr>
          <p:spPr bwMode="auto">
            <a:xfrm>
              <a:off x="3851207" y="1562589"/>
              <a:ext cx="4489587"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0000">
                      <a:lumMod val="85000"/>
                      <a:lumOff val="15000"/>
                    </a:srgbClr>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การประชุม</a:t>
              </a:r>
              <a:endParaRPr kumimoji="0" lang="en-GB" sz="6000" b="1" i="0" u="none" strike="noStrike" kern="0" cap="none" spc="0" normalizeH="0" baseline="0" noProof="0" dirty="0">
                <a:ln>
                  <a:noFill/>
                </a:ln>
                <a:solidFill>
                  <a:srgbClr val="000000">
                    <a:lumMod val="85000"/>
                    <a:lumOff val="15000"/>
                  </a:srgbClr>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7" name="Rectangle 4"/>
            <p:cNvSpPr txBox="1">
              <a:spLocks noChangeArrowheads="1"/>
            </p:cNvSpPr>
            <p:nvPr/>
          </p:nvSpPr>
          <p:spPr bwMode="auto">
            <a:xfrm>
              <a:off x="1586026" y="2679231"/>
              <a:ext cx="9001000" cy="1077584"/>
            </a:xfrm>
            <a:prstGeom prst="rect">
              <a:avLst/>
            </a:prstGeom>
            <a:noFill/>
            <a:ln w="9525">
              <a:noFill/>
              <a:miter lim="800000"/>
              <a:headEnd/>
              <a:tailEnd/>
            </a:ln>
            <a:effectLst>
              <a:glow rad="127000">
                <a:schemeClr val="bg1"/>
              </a:glow>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ศูนย์อำนวยการติดตามและแก้ไขปัญหาภาวะน้ำแล้ง/ภาวะน้ำท่วม</a:t>
              </a:r>
              <a:br>
                <a:rPr kumimoji="0" lang="th-TH"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br>
              <a:r>
                <a:rPr kumimoji="0" lang="th-TH"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ครั้งที่ 2/256</a:t>
              </a:r>
              <a:r>
                <a:rPr kumimoji="0" lang="en-US"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4</a:t>
              </a:r>
              <a:endParaRPr kumimoji="0" lang="en-GB"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9" name="Rectangle 4"/>
            <p:cNvSpPr txBox="1">
              <a:spLocks noChangeArrowheads="1"/>
            </p:cNvSpPr>
            <p:nvPr/>
          </p:nvSpPr>
          <p:spPr bwMode="auto">
            <a:xfrm>
              <a:off x="1613611" y="3909363"/>
              <a:ext cx="9094691" cy="538792"/>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7</a:t>
              </a:r>
              <a:r>
                <a:rPr kumimoji="0" lang="en-US"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 </a:t>
              </a:r>
              <a:r>
                <a:rPr kumimoji="0" lang="th-TH"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กันยายน </a:t>
              </a:r>
              <a:r>
                <a:rPr kumimoji="0" lang="en-US"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2564 </a:t>
              </a:r>
              <a:r>
                <a:rPr kumimoji="0" lang="th-TH"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ณ ห้องประชุม</a:t>
              </a:r>
              <a:r>
                <a:rPr lang="th-TH" sz="3200" b="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เมขลา </a:t>
              </a:r>
              <a:r>
                <a:rPr lang="en-US" sz="3200" b="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1 </a:t>
              </a:r>
              <a:r>
                <a:rPr lang="th-TH" sz="3200" b="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ชั้น </a:t>
              </a:r>
              <a:r>
                <a:rPr lang="en-US" sz="3200" b="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11</a:t>
              </a:r>
              <a:r>
                <a:rPr kumimoji="0" lang="th-TH"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 กรมทรัพยากรน้ำและการประชุมแบบระบบ </a:t>
              </a:r>
              <a:r>
                <a:rPr kumimoji="0" lang="en-US"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Video Conference</a:t>
              </a:r>
              <a:endParaRPr kumimoji="0" lang="en-GB"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30" name="Rectangle 4"/>
            <p:cNvSpPr txBox="1">
              <a:spLocks noChangeArrowheads="1"/>
            </p:cNvSpPr>
            <p:nvPr/>
          </p:nvSpPr>
          <p:spPr bwMode="auto">
            <a:xfrm>
              <a:off x="2606478" y="4690408"/>
              <a:ext cx="6960096" cy="538792"/>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200" b="0" i="0" u="none" strike="noStrike" kern="0" cap="none" spc="0" normalizeH="0" baseline="0" noProof="0" dirty="0">
                  <a:ln>
                    <a:noFill/>
                  </a:ln>
                  <a:solidFill>
                    <a:srgbClr val="2B75BE"/>
                  </a:solidFill>
                  <a:effectLst/>
                  <a:uLnTx/>
                  <a:uFillTx/>
                  <a:latin typeface="FC Home" panose="020B0500040200020003" pitchFamily="34" charset="-34"/>
                  <a:ea typeface="+mj-ea"/>
                  <a:cs typeface="FC Home" panose="020B0500040200020003" pitchFamily="34" charset="-34"/>
                </a:rPr>
                <a:t>ศูนย์อำนวยการติดตามและแก้ไขปัญหาภาวะน้ำแล้ง/ภาวะน้ำท่วม</a:t>
              </a:r>
              <a:endParaRPr kumimoji="0" lang="en-GB" sz="2200" b="0" i="0" u="none" strike="noStrike" kern="0" cap="none" spc="0" normalizeH="0" baseline="0" noProof="0" dirty="0">
                <a:ln>
                  <a:noFill/>
                </a:ln>
                <a:solidFill>
                  <a:srgbClr val="2B75BE"/>
                </a:solidFill>
                <a:effectLst/>
                <a:uLnTx/>
                <a:uFillTx/>
                <a:latin typeface="FC Home" panose="020B0500040200020003" pitchFamily="34" charset="-34"/>
                <a:ea typeface="+mj-ea"/>
                <a:cs typeface="FC Home" panose="020B0500040200020003" pitchFamily="34" charset="-34"/>
              </a:endParaRPr>
            </a:p>
          </p:txBody>
        </p:sp>
        <p:sp>
          <p:nvSpPr>
            <p:cNvPr id="31" name="Rectangle 4"/>
            <p:cNvSpPr txBox="1">
              <a:spLocks noChangeArrowheads="1"/>
            </p:cNvSpPr>
            <p:nvPr/>
          </p:nvSpPr>
          <p:spPr bwMode="auto">
            <a:xfrm>
              <a:off x="3110534" y="5085184"/>
              <a:ext cx="5951984" cy="538792"/>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ศูนย์ป้องกันวิกฤติน้ำ กรมทรัพยากรน้ำ</a:t>
              </a:r>
              <a:endParaRPr kumimoji="0" lang="en-GB"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endParaRPr>
            </a:p>
          </p:txBody>
        </p:sp>
      </p:grpSp>
      <p:grpSp>
        <p:nvGrpSpPr>
          <p:cNvPr id="133" name="Group 132">
            <a:extLst>
              <a:ext uri="{FF2B5EF4-FFF2-40B4-BE49-F238E27FC236}">
                <a16:creationId xmlns:a16="http://schemas.microsoft.com/office/drawing/2014/main" id="{135BE40E-01CA-49B8-92F9-67AB6CA3A0C0}"/>
              </a:ext>
            </a:extLst>
          </p:cNvPr>
          <p:cNvGrpSpPr/>
          <p:nvPr/>
        </p:nvGrpSpPr>
        <p:grpSpPr>
          <a:xfrm>
            <a:off x="0" y="5519518"/>
            <a:ext cx="12195372" cy="1409456"/>
            <a:chOff x="0" y="5519518"/>
            <a:chExt cx="12195372" cy="1409456"/>
          </a:xfrm>
        </p:grpSpPr>
        <p:grpSp>
          <p:nvGrpSpPr>
            <p:cNvPr id="134" name="Group 133">
              <a:extLst>
                <a:ext uri="{FF2B5EF4-FFF2-40B4-BE49-F238E27FC236}">
                  <a16:creationId xmlns:a16="http://schemas.microsoft.com/office/drawing/2014/main" id="{E5FE4DA9-2306-4EA8-AA3C-E663ABAD3339}"/>
                </a:ext>
              </a:extLst>
            </p:cNvPr>
            <p:cNvGrpSpPr/>
            <p:nvPr/>
          </p:nvGrpSpPr>
          <p:grpSpPr>
            <a:xfrm>
              <a:off x="0" y="5519518"/>
              <a:ext cx="12195372" cy="1409456"/>
              <a:chOff x="0" y="5519518"/>
              <a:chExt cx="12195372" cy="1409456"/>
            </a:xfrm>
          </p:grpSpPr>
          <p:grpSp>
            <p:nvGrpSpPr>
              <p:cNvPr id="147" name="Group 146">
                <a:extLst>
                  <a:ext uri="{FF2B5EF4-FFF2-40B4-BE49-F238E27FC236}">
                    <a16:creationId xmlns:a16="http://schemas.microsoft.com/office/drawing/2014/main" id="{6F86FB64-2EE3-45D0-A8CC-8B7AC6ACD63F}"/>
                  </a:ext>
                </a:extLst>
              </p:cNvPr>
              <p:cNvGrpSpPr/>
              <p:nvPr/>
            </p:nvGrpSpPr>
            <p:grpSpPr>
              <a:xfrm>
                <a:off x="1742" y="5519518"/>
                <a:ext cx="12190258" cy="1409456"/>
                <a:chOff x="1742" y="5435629"/>
                <a:chExt cx="12190258" cy="1409456"/>
              </a:xfrm>
              <a:solidFill>
                <a:schemeClr val="accent5">
                  <a:lumMod val="75000"/>
                </a:schemeClr>
              </a:solidFill>
            </p:grpSpPr>
            <p:grpSp>
              <p:nvGrpSpPr>
                <p:cNvPr id="203" name="Group 202">
                  <a:extLst>
                    <a:ext uri="{FF2B5EF4-FFF2-40B4-BE49-F238E27FC236}">
                      <a16:creationId xmlns:a16="http://schemas.microsoft.com/office/drawing/2014/main" id="{754687AB-EC0B-45B7-B2C6-8AB315BC6BD7}"/>
                    </a:ext>
                  </a:extLst>
                </p:cNvPr>
                <p:cNvGrpSpPr/>
                <p:nvPr/>
              </p:nvGrpSpPr>
              <p:grpSpPr>
                <a:xfrm>
                  <a:off x="5037541" y="5435629"/>
                  <a:ext cx="3157007" cy="1371226"/>
                  <a:chOff x="9116208" y="4547715"/>
                  <a:chExt cx="3157007" cy="1371226"/>
                </a:xfrm>
                <a:grpFill/>
              </p:grpSpPr>
              <p:sp>
                <p:nvSpPr>
                  <p:cNvPr id="236" name="Oval 235">
                    <a:extLst>
                      <a:ext uri="{FF2B5EF4-FFF2-40B4-BE49-F238E27FC236}">
                        <a16:creationId xmlns:a16="http://schemas.microsoft.com/office/drawing/2014/main" id="{82BECF47-6ADC-41D2-8522-ABF603CA2F7A}"/>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7" name="Oval 236">
                    <a:extLst>
                      <a:ext uri="{FF2B5EF4-FFF2-40B4-BE49-F238E27FC236}">
                        <a16:creationId xmlns:a16="http://schemas.microsoft.com/office/drawing/2014/main" id="{BA8D1F7B-2508-4FC1-AAA5-5E9215721A53}"/>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8" name="Oval 237">
                    <a:extLst>
                      <a:ext uri="{FF2B5EF4-FFF2-40B4-BE49-F238E27FC236}">
                        <a16:creationId xmlns:a16="http://schemas.microsoft.com/office/drawing/2014/main" id="{F14EDAF0-0967-4AB9-9AB2-1798347EA149}"/>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9" name="Oval 238">
                    <a:extLst>
                      <a:ext uri="{FF2B5EF4-FFF2-40B4-BE49-F238E27FC236}">
                        <a16:creationId xmlns:a16="http://schemas.microsoft.com/office/drawing/2014/main" id="{91A07E9B-5570-4E2A-B9A2-426F58875C9C}"/>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0" name="Oval 239">
                    <a:extLst>
                      <a:ext uri="{FF2B5EF4-FFF2-40B4-BE49-F238E27FC236}">
                        <a16:creationId xmlns:a16="http://schemas.microsoft.com/office/drawing/2014/main" id="{4A1131E8-2E21-485B-B5DB-E3197A8EB8FD}"/>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1" name="Oval 240">
                    <a:extLst>
                      <a:ext uri="{FF2B5EF4-FFF2-40B4-BE49-F238E27FC236}">
                        <a16:creationId xmlns:a16="http://schemas.microsoft.com/office/drawing/2014/main" id="{47FAB710-C613-4154-A57E-7A0FA30486CA}"/>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2" name="Rectangle 241">
                    <a:extLst>
                      <a:ext uri="{FF2B5EF4-FFF2-40B4-BE49-F238E27FC236}">
                        <a16:creationId xmlns:a16="http://schemas.microsoft.com/office/drawing/2014/main" id="{2148E7BD-45B0-4907-8374-6E4B53157C94}"/>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3" name="Oval 242">
                    <a:extLst>
                      <a:ext uri="{FF2B5EF4-FFF2-40B4-BE49-F238E27FC236}">
                        <a16:creationId xmlns:a16="http://schemas.microsoft.com/office/drawing/2014/main" id="{15F45E55-A19E-4E13-B54F-EEECE1CE2252}"/>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4" name="Oval 243">
                    <a:extLst>
                      <a:ext uri="{FF2B5EF4-FFF2-40B4-BE49-F238E27FC236}">
                        <a16:creationId xmlns:a16="http://schemas.microsoft.com/office/drawing/2014/main" id="{E95094BC-B42A-4D13-AC55-5E269FF45CF6}"/>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04" name="Group 203">
                  <a:extLst>
                    <a:ext uri="{FF2B5EF4-FFF2-40B4-BE49-F238E27FC236}">
                      <a16:creationId xmlns:a16="http://schemas.microsoft.com/office/drawing/2014/main" id="{1B09113F-EEE0-4672-A63C-AA45FAF5710F}"/>
                    </a:ext>
                  </a:extLst>
                </p:cNvPr>
                <p:cNvGrpSpPr/>
                <p:nvPr/>
              </p:nvGrpSpPr>
              <p:grpSpPr>
                <a:xfrm>
                  <a:off x="1742" y="5567890"/>
                  <a:ext cx="5485937" cy="1252345"/>
                  <a:chOff x="-51736" y="4811236"/>
                  <a:chExt cx="4754749" cy="1209795"/>
                </a:xfrm>
                <a:grpFill/>
              </p:grpSpPr>
              <p:sp>
                <p:nvSpPr>
                  <p:cNvPr id="224" name="Oval 223">
                    <a:extLst>
                      <a:ext uri="{FF2B5EF4-FFF2-40B4-BE49-F238E27FC236}">
                        <a16:creationId xmlns:a16="http://schemas.microsoft.com/office/drawing/2014/main" id="{64DD1529-77E8-4DF1-A524-D1DBB8C86D91}"/>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25" name="Oval 224">
                    <a:extLst>
                      <a:ext uri="{FF2B5EF4-FFF2-40B4-BE49-F238E27FC236}">
                        <a16:creationId xmlns:a16="http://schemas.microsoft.com/office/drawing/2014/main" id="{175264BF-E45E-4773-BC12-FDDC3EF681CD}"/>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6" name="Oval 225">
                    <a:extLst>
                      <a:ext uri="{FF2B5EF4-FFF2-40B4-BE49-F238E27FC236}">
                        <a16:creationId xmlns:a16="http://schemas.microsoft.com/office/drawing/2014/main" id="{DDA05587-D004-41B7-B8B9-C2F4C0D0ADD0}"/>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7" name="Oval 226">
                    <a:extLst>
                      <a:ext uri="{FF2B5EF4-FFF2-40B4-BE49-F238E27FC236}">
                        <a16:creationId xmlns:a16="http://schemas.microsoft.com/office/drawing/2014/main" id="{30601E94-5215-4FF2-99B8-524930DAAF6E}"/>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8" name="Oval 227">
                    <a:extLst>
                      <a:ext uri="{FF2B5EF4-FFF2-40B4-BE49-F238E27FC236}">
                        <a16:creationId xmlns:a16="http://schemas.microsoft.com/office/drawing/2014/main" id="{D5DAE095-BD12-4DCB-B87D-6D9AC4392D41}"/>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9" name="Oval 228">
                    <a:extLst>
                      <a:ext uri="{FF2B5EF4-FFF2-40B4-BE49-F238E27FC236}">
                        <a16:creationId xmlns:a16="http://schemas.microsoft.com/office/drawing/2014/main" id="{A3D852C0-163E-450A-A11C-0EDBBEA2D860}"/>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0" name="Oval 229">
                    <a:extLst>
                      <a:ext uri="{FF2B5EF4-FFF2-40B4-BE49-F238E27FC236}">
                        <a16:creationId xmlns:a16="http://schemas.microsoft.com/office/drawing/2014/main" id="{9B5A3B29-05FB-4543-ACF4-03E35C08A284}"/>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1" name="Oval 230">
                    <a:extLst>
                      <a:ext uri="{FF2B5EF4-FFF2-40B4-BE49-F238E27FC236}">
                        <a16:creationId xmlns:a16="http://schemas.microsoft.com/office/drawing/2014/main" id="{957AC500-A07F-43EB-8105-0437ACEFA367}"/>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2" name="Rectangle 231">
                    <a:extLst>
                      <a:ext uri="{FF2B5EF4-FFF2-40B4-BE49-F238E27FC236}">
                        <a16:creationId xmlns:a16="http://schemas.microsoft.com/office/drawing/2014/main" id="{E4B3186F-D943-4FFD-9076-B26B5DB18C3D}"/>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33" name="Oval 232">
                    <a:extLst>
                      <a:ext uri="{FF2B5EF4-FFF2-40B4-BE49-F238E27FC236}">
                        <a16:creationId xmlns:a16="http://schemas.microsoft.com/office/drawing/2014/main" id="{621EC8B9-2CA8-4D0C-9467-4F18EA5478E9}"/>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4" name="Oval 233">
                    <a:extLst>
                      <a:ext uri="{FF2B5EF4-FFF2-40B4-BE49-F238E27FC236}">
                        <a16:creationId xmlns:a16="http://schemas.microsoft.com/office/drawing/2014/main" id="{5D1877AE-64CE-4897-9060-81209242E9F9}"/>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5" name="Oval 234">
                    <a:extLst>
                      <a:ext uri="{FF2B5EF4-FFF2-40B4-BE49-F238E27FC236}">
                        <a16:creationId xmlns:a16="http://schemas.microsoft.com/office/drawing/2014/main" id="{7CEE9514-DA17-4A25-B841-31CB99D9A82A}"/>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205" name="Oval 204">
                  <a:extLst>
                    <a:ext uri="{FF2B5EF4-FFF2-40B4-BE49-F238E27FC236}">
                      <a16:creationId xmlns:a16="http://schemas.microsoft.com/office/drawing/2014/main" id="{9B3F626B-7052-41D0-80D5-9C966BACDEF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06" name="현 96">
                  <a:extLst>
                    <a:ext uri="{FF2B5EF4-FFF2-40B4-BE49-F238E27FC236}">
                      <a16:creationId xmlns:a16="http://schemas.microsoft.com/office/drawing/2014/main" id="{5B428CE3-E638-4E38-94A4-089012591432}"/>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07" name="현 97">
                  <a:extLst>
                    <a:ext uri="{FF2B5EF4-FFF2-40B4-BE49-F238E27FC236}">
                      <a16:creationId xmlns:a16="http://schemas.microsoft.com/office/drawing/2014/main" id="{BD0194D0-64C2-4BCC-B35D-6B33F4048558}"/>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08" name="현 96">
                  <a:extLst>
                    <a:ext uri="{FF2B5EF4-FFF2-40B4-BE49-F238E27FC236}">
                      <a16:creationId xmlns:a16="http://schemas.microsoft.com/office/drawing/2014/main" id="{6D2EA7DF-DE7A-49D7-9045-F9A432C4DDE2}"/>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209" name="Group 208">
                  <a:extLst>
                    <a:ext uri="{FF2B5EF4-FFF2-40B4-BE49-F238E27FC236}">
                      <a16:creationId xmlns:a16="http://schemas.microsoft.com/office/drawing/2014/main" id="{D43A8E02-601C-4F4F-9BF2-268F05FDCE4E}"/>
                    </a:ext>
                  </a:extLst>
                </p:cNvPr>
                <p:cNvGrpSpPr/>
                <p:nvPr/>
              </p:nvGrpSpPr>
              <p:grpSpPr>
                <a:xfrm flipH="1">
                  <a:off x="7769092" y="5591016"/>
                  <a:ext cx="4422908" cy="1216204"/>
                  <a:chOff x="8005970" y="4483310"/>
                  <a:chExt cx="4422908" cy="1216204"/>
                </a:xfrm>
                <a:grpFill/>
              </p:grpSpPr>
              <p:sp>
                <p:nvSpPr>
                  <p:cNvPr id="210" name="Oval 209">
                    <a:extLst>
                      <a:ext uri="{FF2B5EF4-FFF2-40B4-BE49-F238E27FC236}">
                        <a16:creationId xmlns:a16="http://schemas.microsoft.com/office/drawing/2014/main" id="{5B512C8A-CA78-44F1-8A65-418974D96E5D}"/>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1" name="Oval 210">
                    <a:extLst>
                      <a:ext uri="{FF2B5EF4-FFF2-40B4-BE49-F238E27FC236}">
                        <a16:creationId xmlns:a16="http://schemas.microsoft.com/office/drawing/2014/main" id="{1A36547B-2EED-48A8-86EA-7266CB37A836}"/>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2" name="Oval 211">
                    <a:extLst>
                      <a:ext uri="{FF2B5EF4-FFF2-40B4-BE49-F238E27FC236}">
                        <a16:creationId xmlns:a16="http://schemas.microsoft.com/office/drawing/2014/main" id="{416391C3-DDF4-425B-A9C6-DA1A49305FF2}"/>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3" name="Oval 212">
                    <a:extLst>
                      <a:ext uri="{FF2B5EF4-FFF2-40B4-BE49-F238E27FC236}">
                        <a16:creationId xmlns:a16="http://schemas.microsoft.com/office/drawing/2014/main" id="{066CF43B-6F2C-4B5E-9C47-8EFCDFADEDA7}"/>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4" name="Oval 213">
                    <a:extLst>
                      <a:ext uri="{FF2B5EF4-FFF2-40B4-BE49-F238E27FC236}">
                        <a16:creationId xmlns:a16="http://schemas.microsoft.com/office/drawing/2014/main" id="{33A8B879-2645-4403-986C-E33B21B7585E}"/>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5" name="Oval 214">
                    <a:extLst>
                      <a:ext uri="{FF2B5EF4-FFF2-40B4-BE49-F238E27FC236}">
                        <a16:creationId xmlns:a16="http://schemas.microsoft.com/office/drawing/2014/main" id="{AAADB82A-1764-4972-8C95-EEEAF80B7BA6}"/>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6" name="Rectangle 215">
                    <a:extLst>
                      <a:ext uri="{FF2B5EF4-FFF2-40B4-BE49-F238E27FC236}">
                        <a16:creationId xmlns:a16="http://schemas.microsoft.com/office/drawing/2014/main" id="{29D58EA8-2B67-45EF-AF42-34A755B574AC}"/>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7" name="Oval 216">
                    <a:extLst>
                      <a:ext uri="{FF2B5EF4-FFF2-40B4-BE49-F238E27FC236}">
                        <a16:creationId xmlns:a16="http://schemas.microsoft.com/office/drawing/2014/main" id="{BE3ABEED-54C7-47CA-9A4C-9AD29E68D8F9}"/>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8" name="Oval 217">
                    <a:extLst>
                      <a:ext uri="{FF2B5EF4-FFF2-40B4-BE49-F238E27FC236}">
                        <a16:creationId xmlns:a16="http://schemas.microsoft.com/office/drawing/2014/main" id="{C6A8B6DA-6193-4600-A0E8-F908E22FF618}"/>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19" name="Oval 218">
                    <a:extLst>
                      <a:ext uri="{FF2B5EF4-FFF2-40B4-BE49-F238E27FC236}">
                        <a16:creationId xmlns:a16="http://schemas.microsoft.com/office/drawing/2014/main" id="{6EC0C831-3C8C-41C5-951A-840ADE9C550F}"/>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0" name="Oval 219">
                    <a:extLst>
                      <a:ext uri="{FF2B5EF4-FFF2-40B4-BE49-F238E27FC236}">
                        <a16:creationId xmlns:a16="http://schemas.microsoft.com/office/drawing/2014/main" id="{E80FA68E-AD07-4C9C-A747-E7B244F73F3D}"/>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1" name="Oval 220">
                    <a:extLst>
                      <a:ext uri="{FF2B5EF4-FFF2-40B4-BE49-F238E27FC236}">
                        <a16:creationId xmlns:a16="http://schemas.microsoft.com/office/drawing/2014/main" id="{70B4EDED-6FF1-498B-8930-AD55300FE9DA}"/>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2" name="Oval 221">
                    <a:extLst>
                      <a:ext uri="{FF2B5EF4-FFF2-40B4-BE49-F238E27FC236}">
                        <a16:creationId xmlns:a16="http://schemas.microsoft.com/office/drawing/2014/main" id="{77E016F6-BAB1-4225-9069-34ADF4026139}"/>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3" name="Oval 222">
                    <a:extLst>
                      <a:ext uri="{FF2B5EF4-FFF2-40B4-BE49-F238E27FC236}">
                        <a16:creationId xmlns:a16="http://schemas.microsoft.com/office/drawing/2014/main" id="{F4138C8F-9516-48AE-A10E-2A1469B3EB82}"/>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48" name="Group 147">
                <a:extLst>
                  <a:ext uri="{FF2B5EF4-FFF2-40B4-BE49-F238E27FC236}">
                    <a16:creationId xmlns:a16="http://schemas.microsoft.com/office/drawing/2014/main" id="{B7E4B48F-1901-4955-9856-67EB3375DB7E}"/>
                  </a:ext>
                </a:extLst>
              </p:cNvPr>
              <p:cNvGrpSpPr/>
              <p:nvPr/>
            </p:nvGrpSpPr>
            <p:grpSpPr>
              <a:xfrm>
                <a:off x="0" y="5815425"/>
                <a:ext cx="12195372" cy="1095421"/>
                <a:chOff x="-3372" y="5771635"/>
                <a:chExt cx="12195372" cy="1095421"/>
              </a:xfrm>
              <a:solidFill>
                <a:schemeClr val="accent5">
                  <a:lumMod val="50000"/>
                </a:schemeClr>
              </a:solidFill>
            </p:grpSpPr>
            <p:grpSp>
              <p:nvGrpSpPr>
                <p:cNvPr id="149" name="Group 148">
                  <a:extLst>
                    <a:ext uri="{FF2B5EF4-FFF2-40B4-BE49-F238E27FC236}">
                      <a16:creationId xmlns:a16="http://schemas.microsoft.com/office/drawing/2014/main" id="{3C6F0E14-3961-406A-8F3D-FD9D287E1D8F}"/>
                    </a:ext>
                  </a:extLst>
                </p:cNvPr>
                <p:cNvGrpSpPr/>
                <p:nvPr/>
              </p:nvGrpSpPr>
              <p:grpSpPr>
                <a:xfrm>
                  <a:off x="-3372" y="6002404"/>
                  <a:ext cx="2653222" cy="855594"/>
                  <a:chOff x="5208276" y="5677120"/>
                  <a:chExt cx="3880949" cy="1251508"/>
                </a:xfrm>
                <a:grpFill/>
              </p:grpSpPr>
              <p:sp>
                <p:nvSpPr>
                  <p:cNvPr id="190" name="Oval 189">
                    <a:extLst>
                      <a:ext uri="{FF2B5EF4-FFF2-40B4-BE49-F238E27FC236}">
                        <a16:creationId xmlns:a16="http://schemas.microsoft.com/office/drawing/2014/main" id="{B2F32384-32FA-472C-B00A-04DC7B2CFD0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1" name="Oval 190">
                    <a:extLst>
                      <a:ext uri="{FF2B5EF4-FFF2-40B4-BE49-F238E27FC236}">
                        <a16:creationId xmlns:a16="http://schemas.microsoft.com/office/drawing/2014/main" id="{A9D56CA5-42B5-49DC-BA9F-759FC34F69A5}"/>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2" name="Oval 191">
                    <a:extLst>
                      <a:ext uri="{FF2B5EF4-FFF2-40B4-BE49-F238E27FC236}">
                        <a16:creationId xmlns:a16="http://schemas.microsoft.com/office/drawing/2014/main" id="{6672B32E-C307-424B-A284-75BAA66FF6EA}"/>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3" name="Oval 192">
                    <a:extLst>
                      <a:ext uri="{FF2B5EF4-FFF2-40B4-BE49-F238E27FC236}">
                        <a16:creationId xmlns:a16="http://schemas.microsoft.com/office/drawing/2014/main" id="{98F5322D-75A1-440C-9A2F-789736F599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4" name="Oval 193">
                    <a:extLst>
                      <a:ext uri="{FF2B5EF4-FFF2-40B4-BE49-F238E27FC236}">
                        <a16:creationId xmlns:a16="http://schemas.microsoft.com/office/drawing/2014/main" id="{DF1B7FD8-2082-480B-85F7-6263EAE2AC7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5" name="Oval 194">
                    <a:extLst>
                      <a:ext uri="{FF2B5EF4-FFF2-40B4-BE49-F238E27FC236}">
                        <a16:creationId xmlns:a16="http://schemas.microsoft.com/office/drawing/2014/main" id="{D5DBA93B-7CB7-4423-8DF2-536FDECF4C7E}"/>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96" name="Oval 195">
                    <a:extLst>
                      <a:ext uri="{FF2B5EF4-FFF2-40B4-BE49-F238E27FC236}">
                        <a16:creationId xmlns:a16="http://schemas.microsoft.com/office/drawing/2014/main" id="{79E7A916-7A66-4CC1-8BD8-1287A96F52BA}"/>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97" name="Oval 196">
                    <a:extLst>
                      <a:ext uri="{FF2B5EF4-FFF2-40B4-BE49-F238E27FC236}">
                        <a16:creationId xmlns:a16="http://schemas.microsoft.com/office/drawing/2014/main" id="{D2AC4940-8F7C-431F-8F24-25368FCF55F8}"/>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8" name="Rectangle 197">
                    <a:extLst>
                      <a:ext uri="{FF2B5EF4-FFF2-40B4-BE49-F238E27FC236}">
                        <a16:creationId xmlns:a16="http://schemas.microsoft.com/office/drawing/2014/main" id="{83326E10-C805-4541-AB01-50A5C5CCA232}"/>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9" name="Oval 198">
                    <a:extLst>
                      <a:ext uri="{FF2B5EF4-FFF2-40B4-BE49-F238E27FC236}">
                        <a16:creationId xmlns:a16="http://schemas.microsoft.com/office/drawing/2014/main" id="{33C0EF99-083F-48EF-B4CD-3D797C94524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00" name="Oval 199">
                    <a:extLst>
                      <a:ext uri="{FF2B5EF4-FFF2-40B4-BE49-F238E27FC236}">
                        <a16:creationId xmlns:a16="http://schemas.microsoft.com/office/drawing/2014/main" id="{E1EE3ACA-6B99-4849-AB2A-897D13770B63}"/>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01" name="Oval 200">
                    <a:extLst>
                      <a:ext uri="{FF2B5EF4-FFF2-40B4-BE49-F238E27FC236}">
                        <a16:creationId xmlns:a16="http://schemas.microsoft.com/office/drawing/2014/main" id="{86E22F7D-81AE-46DC-AD3E-19D25B83E22D}"/>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02" name="Oval 201">
                    <a:extLst>
                      <a:ext uri="{FF2B5EF4-FFF2-40B4-BE49-F238E27FC236}">
                        <a16:creationId xmlns:a16="http://schemas.microsoft.com/office/drawing/2014/main" id="{0727F4C3-45CB-4995-A5C2-B3320F5A2CE9}"/>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150" name="Group 149">
                  <a:extLst>
                    <a:ext uri="{FF2B5EF4-FFF2-40B4-BE49-F238E27FC236}">
                      <a16:creationId xmlns:a16="http://schemas.microsoft.com/office/drawing/2014/main" id="{33456E8B-1787-45FA-B362-10689442D97F}"/>
                    </a:ext>
                  </a:extLst>
                </p:cNvPr>
                <p:cNvGrpSpPr/>
                <p:nvPr/>
              </p:nvGrpSpPr>
              <p:grpSpPr>
                <a:xfrm>
                  <a:off x="2503359" y="5771635"/>
                  <a:ext cx="3430784" cy="1088468"/>
                  <a:chOff x="5096347" y="5677120"/>
                  <a:chExt cx="3992878" cy="1266805"/>
                </a:xfrm>
                <a:grpFill/>
              </p:grpSpPr>
              <p:sp>
                <p:nvSpPr>
                  <p:cNvPr id="177" name="Oval 176">
                    <a:extLst>
                      <a:ext uri="{FF2B5EF4-FFF2-40B4-BE49-F238E27FC236}">
                        <a16:creationId xmlns:a16="http://schemas.microsoft.com/office/drawing/2014/main" id="{8767FAD8-3F83-40DF-9164-0925FC1290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8" name="Oval 177">
                    <a:extLst>
                      <a:ext uri="{FF2B5EF4-FFF2-40B4-BE49-F238E27FC236}">
                        <a16:creationId xmlns:a16="http://schemas.microsoft.com/office/drawing/2014/main" id="{CA15DC66-055A-42F8-9C3D-C8DCB5004581}"/>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9" name="Oval 178">
                    <a:extLst>
                      <a:ext uri="{FF2B5EF4-FFF2-40B4-BE49-F238E27FC236}">
                        <a16:creationId xmlns:a16="http://schemas.microsoft.com/office/drawing/2014/main" id="{289E5ADE-E453-4FAC-BEC9-C5BDC0C6099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0" name="Oval 179">
                    <a:extLst>
                      <a:ext uri="{FF2B5EF4-FFF2-40B4-BE49-F238E27FC236}">
                        <a16:creationId xmlns:a16="http://schemas.microsoft.com/office/drawing/2014/main" id="{78087D46-2ED0-45B4-AB15-EDA1CF00E132}"/>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1" name="Oval 180">
                    <a:extLst>
                      <a:ext uri="{FF2B5EF4-FFF2-40B4-BE49-F238E27FC236}">
                        <a16:creationId xmlns:a16="http://schemas.microsoft.com/office/drawing/2014/main" id="{804C0C93-8FFF-45D1-9212-8F586F85712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2" name="Oval 181">
                    <a:extLst>
                      <a:ext uri="{FF2B5EF4-FFF2-40B4-BE49-F238E27FC236}">
                        <a16:creationId xmlns:a16="http://schemas.microsoft.com/office/drawing/2014/main" id="{82B64679-7C1D-4049-AF68-091BD816B408}"/>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83" name="Oval 182">
                    <a:extLst>
                      <a:ext uri="{FF2B5EF4-FFF2-40B4-BE49-F238E27FC236}">
                        <a16:creationId xmlns:a16="http://schemas.microsoft.com/office/drawing/2014/main" id="{29963C25-6DF8-4D5F-9AA0-204282429115}"/>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84" name="Oval 183">
                    <a:extLst>
                      <a:ext uri="{FF2B5EF4-FFF2-40B4-BE49-F238E27FC236}">
                        <a16:creationId xmlns:a16="http://schemas.microsoft.com/office/drawing/2014/main" id="{A0F843D0-2ED9-4E13-A6D2-5644F22B6402}"/>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5" name="Rectangle 184">
                    <a:extLst>
                      <a:ext uri="{FF2B5EF4-FFF2-40B4-BE49-F238E27FC236}">
                        <a16:creationId xmlns:a16="http://schemas.microsoft.com/office/drawing/2014/main" id="{077480FC-996F-4F9C-8DF9-60026A787294}"/>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6" name="Oval 185">
                    <a:extLst>
                      <a:ext uri="{FF2B5EF4-FFF2-40B4-BE49-F238E27FC236}">
                        <a16:creationId xmlns:a16="http://schemas.microsoft.com/office/drawing/2014/main" id="{06718EBA-AED3-47C0-B9A4-46A5984DF489}"/>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7" name="Oval 186">
                    <a:extLst>
                      <a:ext uri="{FF2B5EF4-FFF2-40B4-BE49-F238E27FC236}">
                        <a16:creationId xmlns:a16="http://schemas.microsoft.com/office/drawing/2014/main" id="{8451AC30-0FA7-4933-9B2D-2255FDD92AB4}"/>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88" name="Oval 187">
                    <a:extLst>
                      <a:ext uri="{FF2B5EF4-FFF2-40B4-BE49-F238E27FC236}">
                        <a16:creationId xmlns:a16="http://schemas.microsoft.com/office/drawing/2014/main" id="{D8401826-6752-4E02-8036-2822761B282B}"/>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89" name="Oval 188">
                    <a:extLst>
                      <a:ext uri="{FF2B5EF4-FFF2-40B4-BE49-F238E27FC236}">
                        <a16:creationId xmlns:a16="http://schemas.microsoft.com/office/drawing/2014/main" id="{E5C8E395-AB5B-4AB2-AFCC-198122D2EB6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151" name="Group 150">
                  <a:extLst>
                    <a:ext uri="{FF2B5EF4-FFF2-40B4-BE49-F238E27FC236}">
                      <a16:creationId xmlns:a16="http://schemas.microsoft.com/office/drawing/2014/main" id="{93CC4374-13A0-4E6B-A50F-8AFF5BD9DF3D}"/>
                    </a:ext>
                  </a:extLst>
                </p:cNvPr>
                <p:cNvGrpSpPr/>
                <p:nvPr/>
              </p:nvGrpSpPr>
              <p:grpSpPr>
                <a:xfrm flipH="1">
                  <a:off x="5700882" y="5865298"/>
                  <a:ext cx="3453808" cy="994002"/>
                  <a:chOff x="5155809" y="5783050"/>
                  <a:chExt cx="4019674" cy="1156862"/>
                </a:xfrm>
                <a:grpFill/>
              </p:grpSpPr>
              <p:sp>
                <p:nvSpPr>
                  <p:cNvPr id="165" name="Oval 164">
                    <a:extLst>
                      <a:ext uri="{FF2B5EF4-FFF2-40B4-BE49-F238E27FC236}">
                        <a16:creationId xmlns:a16="http://schemas.microsoft.com/office/drawing/2014/main" id="{FCE37BD4-90E0-470F-ACFF-7FDEB12F0CC4}"/>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6" name="Oval 165">
                    <a:extLst>
                      <a:ext uri="{FF2B5EF4-FFF2-40B4-BE49-F238E27FC236}">
                        <a16:creationId xmlns:a16="http://schemas.microsoft.com/office/drawing/2014/main" id="{84AF9527-65C6-4378-9F0A-AE20270CB409}"/>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7" name="Oval 166">
                    <a:extLst>
                      <a:ext uri="{FF2B5EF4-FFF2-40B4-BE49-F238E27FC236}">
                        <a16:creationId xmlns:a16="http://schemas.microsoft.com/office/drawing/2014/main" id="{0F19ED29-348D-40EA-9673-81A48F64E90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8" name="Oval 167">
                    <a:extLst>
                      <a:ext uri="{FF2B5EF4-FFF2-40B4-BE49-F238E27FC236}">
                        <a16:creationId xmlns:a16="http://schemas.microsoft.com/office/drawing/2014/main" id="{C668675E-2F10-4185-880A-BE56F1A91BF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9" name="Oval 168">
                    <a:extLst>
                      <a:ext uri="{FF2B5EF4-FFF2-40B4-BE49-F238E27FC236}">
                        <a16:creationId xmlns:a16="http://schemas.microsoft.com/office/drawing/2014/main" id="{A0BA4F57-4F0A-4E0E-9B3C-AA4A8FF455C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0" name="Oval 169">
                    <a:extLst>
                      <a:ext uri="{FF2B5EF4-FFF2-40B4-BE49-F238E27FC236}">
                        <a16:creationId xmlns:a16="http://schemas.microsoft.com/office/drawing/2014/main" id="{FFACE4EE-87A3-421B-9560-15EF03179F2A}"/>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71" name="Oval 170">
                    <a:extLst>
                      <a:ext uri="{FF2B5EF4-FFF2-40B4-BE49-F238E27FC236}">
                        <a16:creationId xmlns:a16="http://schemas.microsoft.com/office/drawing/2014/main" id="{CDCEBD38-D107-46A5-B3F9-012CD843C7F0}"/>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2" name="Rectangle 171">
                    <a:extLst>
                      <a:ext uri="{FF2B5EF4-FFF2-40B4-BE49-F238E27FC236}">
                        <a16:creationId xmlns:a16="http://schemas.microsoft.com/office/drawing/2014/main" id="{742B907C-BC52-46D3-B68C-2A8F1620F6F2}"/>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3" name="Oval 172">
                    <a:extLst>
                      <a:ext uri="{FF2B5EF4-FFF2-40B4-BE49-F238E27FC236}">
                        <a16:creationId xmlns:a16="http://schemas.microsoft.com/office/drawing/2014/main" id="{C21C39CD-29C5-4070-90B3-DC43326CAB9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4" name="Oval 173">
                    <a:extLst>
                      <a:ext uri="{FF2B5EF4-FFF2-40B4-BE49-F238E27FC236}">
                        <a16:creationId xmlns:a16="http://schemas.microsoft.com/office/drawing/2014/main" id="{765CDA73-4DD0-42EF-8DF7-E4625F2F194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75" name="Oval 174">
                    <a:extLst>
                      <a:ext uri="{FF2B5EF4-FFF2-40B4-BE49-F238E27FC236}">
                        <a16:creationId xmlns:a16="http://schemas.microsoft.com/office/drawing/2014/main" id="{D5669C42-818C-443A-A615-458A3F2748A6}"/>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6" name="Oval 175">
                    <a:extLst>
                      <a:ext uri="{FF2B5EF4-FFF2-40B4-BE49-F238E27FC236}">
                        <a16:creationId xmlns:a16="http://schemas.microsoft.com/office/drawing/2014/main" id="{59B0FA56-6624-45DB-9D4C-E608B79707B8}"/>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152" name="Group 151">
                  <a:extLst>
                    <a:ext uri="{FF2B5EF4-FFF2-40B4-BE49-F238E27FC236}">
                      <a16:creationId xmlns:a16="http://schemas.microsoft.com/office/drawing/2014/main" id="{1422A0CF-06E3-4F6F-A45B-9A4805471E9F}"/>
                    </a:ext>
                  </a:extLst>
                </p:cNvPr>
                <p:cNvGrpSpPr/>
                <p:nvPr/>
              </p:nvGrpSpPr>
              <p:grpSpPr>
                <a:xfrm flipH="1">
                  <a:off x="8843757" y="5862656"/>
                  <a:ext cx="3348243" cy="1004400"/>
                  <a:chOff x="5192411" y="5783050"/>
                  <a:chExt cx="3896814" cy="1168963"/>
                </a:xfrm>
                <a:grpFill/>
              </p:grpSpPr>
              <p:sp>
                <p:nvSpPr>
                  <p:cNvPr id="153" name="Oval 152">
                    <a:extLst>
                      <a:ext uri="{FF2B5EF4-FFF2-40B4-BE49-F238E27FC236}">
                        <a16:creationId xmlns:a16="http://schemas.microsoft.com/office/drawing/2014/main" id="{1C1EF178-EE79-49C4-82AB-0B39FBFE2E9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4" name="Oval 153">
                    <a:extLst>
                      <a:ext uri="{FF2B5EF4-FFF2-40B4-BE49-F238E27FC236}">
                        <a16:creationId xmlns:a16="http://schemas.microsoft.com/office/drawing/2014/main" id="{8D672E3E-F886-4428-B8A6-D8EA2BBCB9F8}"/>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5" name="Oval 154">
                    <a:extLst>
                      <a:ext uri="{FF2B5EF4-FFF2-40B4-BE49-F238E27FC236}">
                        <a16:creationId xmlns:a16="http://schemas.microsoft.com/office/drawing/2014/main" id="{27673638-03F5-44EC-B32A-18071A09EA83}"/>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6" name="Oval 155">
                    <a:extLst>
                      <a:ext uri="{FF2B5EF4-FFF2-40B4-BE49-F238E27FC236}">
                        <a16:creationId xmlns:a16="http://schemas.microsoft.com/office/drawing/2014/main" id="{7BF787F7-E684-44B7-8E12-6B880B2B11D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7" name="Oval 156">
                    <a:extLst>
                      <a:ext uri="{FF2B5EF4-FFF2-40B4-BE49-F238E27FC236}">
                        <a16:creationId xmlns:a16="http://schemas.microsoft.com/office/drawing/2014/main" id="{AD2A6AF0-DFA9-4C92-A5F1-510BE0D3722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8" name="Oval 157">
                    <a:extLst>
                      <a:ext uri="{FF2B5EF4-FFF2-40B4-BE49-F238E27FC236}">
                        <a16:creationId xmlns:a16="http://schemas.microsoft.com/office/drawing/2014/main" id="{50335FF1-9FC2-4F2A-82EA-31E45F4BD983}"/>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59" name="Oval 158">
                    <a:extLst>
                      <a:ext uri="{FF2B5EF4-FFF2-40B4-BE49-F238E27FC236}">
                        <a16:creationId xmlns:a16="http://schemas.microsoft.com/office/drawing/2014/main" id="{605344D4-8303-437C-9736-5032229D3A67}"/>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0" name="Rectangle 159">
                    <a:extLst>
                      <a:ext uri="{FF2B5EF4-FFF2-40B4-BE49-F238E27FC236}">
                        <a16:creationId xmlns:a16="http://schemas.microsoft.com/office/drawing/2014/main" id="{447A6E7D-59B8-4190-A2E5-41450D726070}"/>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1" name="Oval 160">
                    <a:extLst>
                      <a:ext uri="{FF2B5EF4-FFF2-40B4-BE49-F238E27FC236}">
                        <a16:creationId xmlns:a16="http://schemas.microsoft.com/office/drawing/2014/main" id="{F7FDFDFC-34DC-41E2-9F6C-A9917CCAB718}"/>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2" name="Oval 161">
                    <a:extLst>
                      <a:ext uri="{FF2B5EF4-FFF2-40B4-BE49-F238E27FC236}">
                        <a16:creationId xmlns:a16="http://schemas.microsoft.com/office/drawing/2014/main" id="{ED3D9570-E014-44FC-8532-ADFDBC393B05}"/>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63" name="Oval 162">
                    <a:extLst>
                      <a:ext uri="{FF2B5EF4-FFF2-40B4-BE49-F238E27FC236}">
                        <a16:creationId xmlns:a16="http://schemas.microsoft.com/office/drawing/2014/main" id="{C8A8A0FC-8209-4EC9-B32B-E74B1958486A}"/>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4" name="Oval 163">
                    <a:extLst>
                      <a:ext uri="{FF2B5EF4-FFF2-40B4-BE49-F238E27FC236}">
                        <a16:creationId xmlns:a16="http://schemas.microsoft.com/office/drawing/2014/main" id="{0608DD41-A240-4DCD-961B-89CF3064E7BA}"/>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35" name="Group 134">
              <a:extLst>
                <a:ext uri="{FF2B5EF4-FFF2-40B4-BE49-F238E27FC236}">
                  <a16:creationId xmlns:a16="http://schemas.microsoft.com/office/drawing/2014/main" id="{D82719DB-DD11-45EF-AB48-5D6FDAB397E4}"/>
                </a:ext>
              </a:extLst>
            </p:cNvPr>
            <p:cNvGrpSpPr/>
            <p:nvPr/>
          </p:nvGrpSpPr>
          <p:grpSpPr>
            <a:xfrm>
              <a:off x="227391" y="6183786"/>
              <a:ext cx="11769448" cy="615038"/>
              <a:chOff x="228244" y="6131048"/>
              <a:chExt cx="11769448" cy="615038"/>
            </a:xfrm>
          </p:grpSpPr>
          <p:grpSp>
            <p:nvGrpSpPr>
              <p:cNvPr id="136" name="Group 135">
                <a:extLst>
                  <a:ext uri="{FF2B5EF4-FFF2-40B4-BE49-F238E27FC236}">
                    <a16:creationId xmlns:a16="http://schemas.microsoft.com/office/drawing/2014/main" id="{95B55CB4-A1AB-450B-8C9B-FBB265F9DAC4}"/>
                  </a:ext>
                </a:extLst>
              </p:cNvPr>
              <p:cNvGrpSpPr/>
              <p:nvPr/>
            </p:nvGrpSpPr>
            <p:grpSpPr>
              <a:xfrm>
                <a:off x="228244" y="6131048"/>
                <a:ext cx="5522830" cy="605918"/>
                <a:chOff x="228244" y="6131048"/>
                <a:chExt cx="5522830" cy="605918"/>
              </a:xfrm>
            </p:grpSpPr>
            <p:grpSp>
              <p:nvGrpSpPr>
                <p:cNvPr id="141" name="Group 140">
                  <a:extLst>
                    <a:ext uri="{FF2B5EF4-FFF2-40B4-BE49-F238E27FC236}">
                      <a16:creationId xmlns:a16="http://schemas.microsoft.com/office/drawing/2014/main" id="{013414EB-BC6F-4A06-9EDB-01F30620E53E}"/>
                    </a:ext>
                  </a:extLst>
                </p:cNvPr>
                <p:cNvGrpSpPr/>
                <p:nvPr/>
              </p:nvGrpSpPr>
              <p:grpSpPr>
                <a:xfrm>
                  <a:off x="228244" y="6131048"/>
                  <a:ext cx="967564" cy="582669"/>
                  <a:chOff x="4583832" y="398744"/>
                  <a:chExt cx="2989030" cy="1800000"/>
                </a:xfrm>
              </p:grpSpPr>
              <p:pic>
                <p:nvPicPr>
                  <p:cNvPr id="145" name="Picture 7" descr="logo dwr">
                    <a:extLst>
                      <a:ext uri="{FF2B5EF4-FFF2-40B4-BE49-F238E27FC236}">
                        <a16:creationId xmlns:a16="http://schemas.microsoft.com/office/drawing/2014/main" id="{23E99BA2-726D-4821-91D3-54592FD8A794}"/>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146" name="Picture 2" descr="ผลการค้นหารูปภาพสำหรับ โลโก้ กระทรวงทรัพ">
                    <a:extLst>
                      <a:ext uri="{FF2B5EF4-FFF2-40B4-BE49-F238E27FC236}">
                        <a16:creationId xmlns:a16="http://schemas.microsoft.com/office/drawing/2014/main" id="{A6CFE618-FF54-4F67-9AF7-977F16AB35EB}"/>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42" name="Group 141">
                  <a:extLst>
                    <a:ext uri="{FF2B5EF4-FFF2-40B4-BE49-F238E27FC236}">
                      <a16:creationId xmlns:a16="http://schemas.microsoft.com/office/drawing/2014/main" id="{CD45DD15-1BAC-4F13-AECD-1D9874DF2C8A}"/>
                    </a:ext>
                  </a:extLst>
                </p:cNvPr>
                <p:cNvGrpSpPr/>
                <p:nvPr/>
              </p:nvGrpSpPr>
              <p:grpSpPr>
                <a:xfrm>
                  <a:off x="1195807" y="6248208"/>
                  <a:ext cx="4555267" cy="488758"/>
                  <a:chOff x="1205469" y="6184641"/>
                  <a:chExt cx="4555267" cy="488758"/>
                </a:xfrm>
              </p:grpSpPr>
              <p:sp>
                <p:nvSpPr>
                  <p:cNvPr id="143" name="Rectangle 4">
                    <a:extLst>
                      <a:ext uri="{FF2B5EF4-FFF2-40B4-BE49-F238E27FC236}">
                        <a16:creationId xmlns:a16="http://schemas.microsoft.com/office/drawing/2014/main" id="{2C01CCCB-57FE-4A53-AE45-1336CA23E835}"/>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44" name="Rectangle 4">
                    <a:extLst>
                      <a:ext uri="{FF2B5EF4-FFF2-40B4-BE49-F238E27FC236}">
                        <a16:creationId xmlns:a16="http://schemas.microsoft.com/office/drawing/2014/main" id="{25CE6176-735C-46F6-94ED-28BFD09182AD}"/>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7" name="Group 136">
                <a:extLst>
                  <a:ext uri="{FF2B5EF4-FFF2-40B4-BE49-F238E27FC236}">
                    <a16:creationId xmlns:a16="http://schemas.microsoft.com/office/drawing/2014/main" id="{52014C7D-2BDE-49EA-ABD7-22461BA851A0}"/>
                  </a:ext>
                </a:extLst>
              </p:cNvPr>
              <p:cNvGrpSpPr/>
              <p:nvPr/>
            </p:nvGrpSpPr>
            <p:grpSpPr>
              <a:xfrm>
                <a:off x="7529621" y="6287843"/>
                <a:ext cx="4468071" cy="458243"/>
                <a:chOff x="7529621" y="6239350"/>
                <a:chExt cx="4468071" cy="458243"/>
              </a:xfrm>
            </p:grpSpPr>
            <p:sp>
              <p:nvSpPr>
                <p:cNvPr id="138" name="Rectangle 4">
                  <a:extLst>
                    <a:ext uri="{FF2B5EF4-FFF2-40B4-BE49-F238E27FC236}">
                      <a16:creationId xmlns:a16="http://schemas.microsoft.com/office/drawing/2014/main" id="{1D75D910-1750-40A2-BFE3-F27D6C9CF032}"/>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9" name="Picture 138">
                  <a:extLst>
                    <a:ext uri="{FF2B5EF4-FFF2-40B4-BE49-F238E27FC236}">
                      <a16:creationId xmlns:a16="http://schemas.microsoft.com/office/drawing/2014/main" id="{4372921E-D253-49B1-B3A0-45DE9E30975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40" name="Picture 139">
                  <a:extLst>
                    <a:ext uri="{FF2B5EF4-FFF2-40B4-BE49-F238E27FC236}">
                      <a16:creationId xmlns:a16="http://schemas.microsoft.com/office/drawing/2014/main" id="{2866A375-0C90-4B2F-9339-138C4BA46C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pic>
        <p:nvPicPr>
          <p:cNvPr id="125" name="Picture 124" descr="Qr code&#10;&#10;Description automatically generated">
            <a:extLst>
              <a:ext uri="{FF2B5EF4-FFF2-40B4-BE49-F238E27FC236}">
                <a16:creationId xmlns:a16="http://schemas.microsoft.com/office/drawing/2014/main" id="{4ADBC925-B2BF-45F1-A91C-0FFE7FFA317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0078" y="149517"/>
            <a:ext cx="2341088" cy="2286000"/>
          </a:xfrm>
          <a:prstGeom prst="rect">
            <a:avLst/>
          </a:prstGeom>
        </p:spPr>
      </p:pic>
    </p:spTree>
    <p:extLst>
      <p:ext uri="{BB962C8B-B14F-4D97-AF65-F5344CB8AC3E}">
        <p14:creationId xmlns:p14="http://schemas.microsoft.com/office/powerpoint/2010/main" val="2420746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 name="Rectangle 15">
            <a:extLst>
              <a:ext uri="{FF2B5EF4-FFF2-40B4-BE49-F238E27FC236}">
                <a16:creationId xmlns:a16="http://schemas.microsoft.com/office/drawing/2014/main" id="{E275B296-2D88-496E-AF83-7E0194C1F062}"/>
              </a:ext>
            </a:extLst>
          </p:cNvPr>
          <p:cNvSpPr/>
          <p:nvPr/>
        </p:nvSpPr>
        <p:spPr bwMode="auto">
          <a:xfrm>
            <a:off x="-1" y="6561472"/>
            <a:ext cx="12181435" cy="313867"/>
          </a:xfrm>
          <a:prstGeom prst="rect">
            <a:avLst/>
          </a:prstGeom>
          <a:solidFill>
            <a:srgbClr val="292929"/>
          </a:solidFill>
          <a:ln w="9525" cap="flat" cmpd="sng" algn="ctr">
            <a:solidFill>
              <a:srgbClr val="2929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83" name="Group 182"/>
          <p:cNvGrpSpPr/>
          <p:nvPr/>
        </p:nvGrpSpPr>
        <p:grpSpPr>
          <a:xfrm>
            <a:off x="2702101" y="3140561"/>
            <a:ext cx="6479507" cy="0"/>
            <a:chOff x="2698453" y="2371923"/>
            <a:chExt cx="6479507" cy="0"/>
          </a:xfrm>
        </p:grpSpPr>
        <p:cxnSp>
          <p:nvCxnSpPr>
            <p:cNvPr id="184" name="Straight Connector 183"/>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85" name="Straight Connector 184"/>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grpSp>
        <p:nvGrpSpPr>
          <p:cNvPr id="192" name="Group 191"/>
          <p:cNvGrpSpPr/>
          <p:nvPr/>
        </p:nvGrpSpPr>
        <p:grpSpPr>
          <a:xfrm>
            <a:off x="2698453" y="5503483"/>
            <a:ext cx="6479507" cy="0"/>
            <a:chOff x="2698453" y="2371923"/>
            <a:chExt cx="6479507" cy="0"/>
          </a:xfrm>
        </p:grpSpPr>
        <p:cxnSp>
          <p:nvCxnSpPr>
            <p:cNvPr id="193" name="Straight Connector 192"/>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94" name="Straight Connector 193"/>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sp>
        <p:nvSpPr>
          <p:cNvPr id="10" name="ตัวแทนหมายเลขสไลด์ 1">
            <a:extLst>
              <a:ext uri="{FF2B5EF4-FFF2-40B4-BE49-F238E27FC236}">
                <a16:creationId xmlns:a16="http://schemas.microsoft.com/office/drawing/2014/main" id="{979AA0AF-0065-44F4-91D7-AA25496AAA1C}"/>
              </a:ext>
            </a:extLst>
          </p:cNvPr>
          <p:cNvSpPr>
            <a:spLocks noGrp="1"/>
          </p:cNvSpPr>
          <p:nvPr>
            <p:ph type="sldNum" sz="quarter" idx="10"/>
          </p:nvPr>
        </p:nvSpPr>
        <p:spPr>
          <a:xfrm>
            <a:off x="9332181" y="6508735"/>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7">
            <a:extLst>
              <a:ext uri="{FF2B5EF4-FFF2-40B4-BE49-F238E27FC236}">
                <a16:creationId xmlns:a16="http://schemas.microsoft.com/office/drawing/2014/main" id="{74215B10-040F-4BA5-8056-E4205E60607D}"/>
              </a:ext>
            </a:extLst>
          </p:cNvPr>
          <p:cNvSpPr/>
          <p:nvPr/>
        </p:nvSpPr>
        <p:spPr>
          <a:xfrm>
            <a:off x="263352" y="6572423"/>
            <a:ext cx="388843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กรมอุตุนิยมวิทยา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ข้อมูล ณ วันที่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29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สิงหาคม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106" name="Group 105"/>
          <p:cNvGrpSpPr/>
          <p:nvPr/>
        </p:nvGrpSpPr>
        <p:grpSpPr>
          <a:xfrm>
            <a:off x="0" y="6132165"/>
            <a:ext cx="12192000" cy="462446"/>
            <a:chOff x="0" y="6132165"/>
            <a:chExt cx="12192000" cy="462446"/>
          </a:xfrm>
        </p:grpSpPr>
        <p:sp>
          <p:nvSpPr>
            <p:cNvPr id="34" name="Freeform 33"/>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3" name="Freeform 32"/>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6" name="TextBox 35"/>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42" name="Group 41"/>
            <p:cNvGrpSpPr/>
            <p:nvPr/>
          </p:nvGrpSpPr>
          <p:grpSpPr>
            <a:xfrm>
              <a:off x="9120336" y="6223211"/>
              <a:ext cx="2952328" cy="252385"/>
              <a:chOff x="9120336" y="6223211"/>
              <a:chExt cx="2952328" cy="252385"/>
            </a:xfrm>
          </p:grpSpPr>
          <p:sp>
            <p:nvSpPr>
              <p:cNvPr id="38" name="TextBox 37"/>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41" name="Picture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45" name="Group 44"/>
            <p:cNvGrpSpPr/>
            <p:nvPr/>
          </p:nvGrpSpPr>
          <p:grpSpPr>
            <a:xfrm>
              <a:off x="263352" y="6188227"/>
              <a:ext cx="615709" cy="376323"/>
              <a:chOff x="454695" y="6005005"/>
              <a:chExt cx="615709" cy="376323"/>
            </a:xfrm>
          </p:grpSpPr>
          <p:pic>
            <p:nvPicPr>
              <p:cNvPr id="43" name="Picture 7" descr="logo dw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44"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25" name="Group 24"/>
          <p:cNvGrpSpPr/>
          <p:nvPr/>
        </p:nvGrpSpPr>
        <p:grpSpPr>
          <a:xfrm>
            <a:off x="933189" y="1174340"/>
            <a:ext cx="2138475" cy="320248"/>
            <a:chOff x="2745133" y="1568986"/>
            <a:chExt cx="2138475" cy="320248"/>
          </a:xfrm>
        </p:grpSpPr>
        <p:sp>
          <p:nvSpPr>
            <p:cNvPr id="17" name="Rounded Rectangle 16"/>
            <p:cNvSpPr/>
            <p:nvPr/>
          </p:nvSpPr>
          <p:spPr bwMode="auto">
            <a:xfrm>
              <a:off x="2745133" y="1584098"/>
              <a:ext cx="2138475"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22" name="TextBox 121"/>
            <p:cNvSpPr txBox="1"/>
            <p:nvPr/>
          </p:nvSpPr>
          <p:spPr>
            <a:xfrm>
              <a:off x="2859487" y="1568986"/>
              <a:ext cx="1944216"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ฝนสะสม ม.ค.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 ปัจจุบัน</a:t>
              </a:r>
              <a:endParaRPr kumimoji="0" lang="en-US" sz="3200" b="1"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31" name="Group 30"/>
          <p:cNvGrpSpPr/>
          <p:nvPr/>
        </p:nvGrpSpPr>
        <p:grpSpPr>
          <a:xfrm>
            <a:off x="3184414" y="1071370"/>
            <a:ext cx="5506334" cy="461665"/>
            <a:chOff x="3614002" y="1034396"/>
            <a:chExt cx="5506334" cy="461665"/>
          </a:xfrm>
        </p:grpSpPr>
        <p:sp>
          <p:nvSpPr>
            <p:cNvPr id="3" name="TextBox 2"/>
            <p:cNvSpPr txBox="1"/>
            <p:nvPr/>
          </p:nvSpPr>
          <p:spPr>
            <a:xfrm>
              <a:off x="3614002" y="1034396"/>
              <a:ext cx="49639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1"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ปริมาณฝนปัจจุบัน</a:t>
              </a:r>
              <a:r>
                <a:rPr kumimoji="0" lang="th-TH" sz="24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เปรียบเทียบค่าปกติ</a:t>
              </a:r>
              <a:endParaRPr kumimoji="0" lang="en-US" sz="24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92" name="TextBox 91"/>
            <p:cNvSpPr txBox="1"/>
            <p:nvPr/>
          </p:nvSpPr>
          <p:spPr>
            <a:xfrm>
              <a:off x="7176120" y="1096115"/>
              <a:ext cx="1944216" cy="325918"/>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ตั้งแต่ 1 ม.ค. - ปัจจุบัน</a:t>
              </a:r>
              <a:endParaRPr kumimoji="0" lang="en-US" sz="32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26" name="Group 25"/>
          <p:cNvGrpSpPr/>
          <p:nvPr/>
        </p:nvGrpSpPr>
        <p:grpSpPr>
          <a:xfrm>
            <a:off x="10100957" y="1189452"/>
            <a:ext cx="1832014" cy="320248"/>
            <a:chOff x="9592578" y="1174340"/>
            <a:chExt cx="1832014" cy="320248"/>
          </a:xfrm>
        </p:grpSpPr>
        <p:sp>
          <p:nvSpPr>
            <p:cNvPr id="124" name="Rounded Rectangle 123"/>
            <p:cNvSpPr/>
            <p:nvPr/>
          </p:nvSpPr>
          <p:spPr bwMode="auto">
            <a:xfrm>
              <a:off x="9592578" y="1189452"/>
              <a:ext cx="182589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25" name="TextBox 124"/>
            <p:cNvSpPr txBox="1"/>
            <p:nvPr/>
          </p:nvSpPr>
          <p:spPr>
            <a:xfrm>
              <a:off x="9641616" y="1174340"/>
              <a:ext cx="1782976"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เปรียบเทียบกับค่าปกติ</a:t>
              </a:r>
              <a:endParaRPr kumimoji="0" lang="en-US" sz="3200" b="1"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28" name="Group 27"/>
          <p:cNvGrpSpPr/>
          <p:nvPr/>
        </p:nvGrpSpPr>
        <p:grpSpPr>
          <a:xfrm>
            <a:off x="3384537" y="1534595"/>
            <a:ext cx="5053911" cy="731599"/>
            <a:chOff x="3583567" y="1989480"/>
            <a:chExt cx="5053911" cy="731599"/>
          </a:xfrm>
        </p:grpSpPr>
        <p:grpSp>
          <p:nvGrpSpPr>
            <p:cNvPr id="20" name="Group 19"/>
            <p:cNvGrpSpPr/>
            <p:nvPr/>
          </p:nvGrpSpPr>
          <p:grpSpPr>
            <a:xfrm>
              <a:off x="3583567" y="1989480"/>
              <a:ext cx="3660595" cy="731599"/>
              <a:chOff x="1656889" y="1989480"/>
              <a:chExt cx="3660595" cy="731599"/>
            </a:xfrm>
          </p:grpSpPr>
          <p:sp>
            <p:nvSpPr>
              <p:cNvPr id="18" name="TextBox 17"/>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871</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9</a:t>
                </a:r>
              </a:p>
            </p:txBody>
          </p:sp>
          <p:sp>
            <p:nvSpPr>
              <p:cNvPr id="19" name="TextBox 18"/>
              <p:cNvSpPr txBox="1"/>
              <p:nvPr/>
            </p:nvSpPr>
            <p:spPr>
              <a:xfrm>
                <a:off x="3015115" y="1989480"/>
                <a:ext cx="992652"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ภาคเหนือ</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84" name="TextBox 83"/>
              <p:cNvSpPr txBox="1"/>
              <p:nvPr/>
            </p:nvSpPr>
            <p:spPr>
              <a:xfrm>
                <a:off x="3159130" y="2504162"/>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98" name="TextBox 197"/>
              <p:cNvSpPr txBox="1"/>
              <p:nvPr/>
            </p:nvSpPr>
            <p:spPr>
              <a:xfrm>
                <a:off x="4468847" y="2504162"/>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18" name="Group 117"/>
            <p:cNvGrpSpPr/>
            <p:nvPr/>
          </p:nvGrpSpPr>
          <p:grpSpPr>
            <a:xfrm>
              <a:off x="6286599" y="1989480"/>
              <a:ext cx="2350879" cy="656122"/>
              <a:chOff x="1857454" y="2520930"/>
              <a:chExt cx="2350879" cy="656122"/>
            </a:xfrm>
          </p:grpSpPr>
          <p:sp>
            <p:nvSpPr>
              <p:cNvPr id="119" name="TextBox 118"/>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+43</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9</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5%)</a:t>
                </a:r>
              </a:p>
            </p:txBody>
          </p:sp>
          <p:sp>
            <p:nvSpPr>
              <p:cNvPr id="120" name="TextBox 119"/>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26" name="Group 125"/>
          <p:cNvGrpSpPr/>
          <p:nvPr/>
        </p:nvGrpSpPr>
        <p:grpSpPr>
          <a:xfrm>
            <a:off x="3328532" y="2337518"/>
            <a:ext cx="5109916" cy="732205"/>
            <a:chOff x="3527562" y="1989480"/>
            <a:chExt cx="5109916" cy="732205"/>
          </a:xfrm>
        </p:grpSpPr>
        <p:grpSp>
          <p:nvGrpSpPr>
            <p:cNvPr id="127" name="Group 126"/>
            <p:cNvGrpSpPr/>
            <p:nvPr/>
          </p:nvGrpSpPr>
          <p:grpSpPr>
            <a:xfrm>
              <a:off x="3527562" y="1989480"/>
              <a:ext cx="3717920" cy="732205"/>
              <a:chOff x="1600884" y="1989480"/>
              <a:chExt cx="3717920" cy="732205"/>
            </a:xfrm>
          </p:grpSpPr>
          <p:sp>
            <p:nvSpPr>
              <p:cNvPr id="132" name="TextBox 131"/>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903.0</a:t>
                </a:r>
              </a:p>
            </p:txBody>
          </p:sp>
          <p:sp>
            <p:nvSpPr>
              <p:cNvPr id="133" name="TextBox 132"/>
              <p:cNvSpPr txBox="1"/>
              <p:nvPr/>
            </p:nvSpPr>
            <p:spPr>
              <a:xfrm>
                <a:off x="1600884" y="1989480"/>
                <a:ext cx="2406883"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ภาคตะวันออกเฉียงเหนือ</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34" name="TextBox 133"/>
              <p:cNvSpPr txBox="1"/>
              <p:nvPr/>
            </p:nvSpPr>
            <p:spPr>
              <a:xfrm>
                <a:off x="3145542" y="250476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99" name="TextBox 198"/>
              <p:cNvSpPr txBox="1"/>
              <p:nvPr/>
            </p:nvSpPr>
            <p:spPr>
              <a:xfrm>
                <a:off x="4470167" y="250476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28" name="Group 127"/>
            <p:cNvGrpSpPr/>
            <p:nvPr/>
          </p:nvGrpSpPr>
          <p:grpSpPr>
            <a:xfrm>
              <a:off x="6286599" y="1989480"/>
              <a:ext cx="2350879" cy="656122"/>
              <a:chOff x="1857454" y="2520930"/>
              <a:chExt cx="2350879" cy="656122"/>
            </a:xfrm>
          </p:grpSpPr>
          <p:sp>
            <p:nvSpPr>
              <p:cNvPr id="129" name="TextBox 128"/>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-101</a:t>
                </a: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9</a:t>
                </a: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-10%)</a:t>
                </a:r>
              </a:p>
            </p:txBody>
          </p:sp>
          <p:sp>
            <p:nvSpPr>
              <p:cNvPr id="130" name="TextBox 129"/>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35" name="Group 134"/>
          <p:cNvGrpSpPr/>
          <p:nvPr/>
        </p:nvGrpSpPr>
        <p:grpSpPr>
          <a:xfrm>
            <a:off x="3384537" y="3124736"/>
            <a:ext cx="5053911" cy="732355"/>
            <a:chOff x="3583567" y="1989480"/>
            <a:chExt cx="5053911" cy="732355"/>
          </a:xfrm>
        </p:grpSpPr>
        <p:grpSp>
          <p:nvGrpSpPr>
            <p:cNvPr id="136" name="Group 135"/>
            <p:cNvGrpSpPr/>
            <p:nvPr/>
          </p:nvGrpSpPr>
          <p:grpSpPr>
            <a:xfrm>
              <a:off x="3583567" y="1989480"/>
              <a:ext cx="3673017" cy="732355"/>
              <a:chOff x="1656889" y="1989480"/>
              <a:chExt cx="3673017" cy="732355"/>
            </a:xfrm>
          </p:grpSpPr>
          <p:sp>
            <p:nvSpPr>
              <p:cNvPr id="141" name="TextBox 140"/>
              <p:cNvSpPr txBox="1"/>
              <p:nvPr/>
            </p:nvSpPr>
            <p:spPr>
              <a:xfrm>
                <a:off x="1656889" y="2052019"/>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806</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9</a:t>
                </a:r>
              </a:p>
            </p:txBody>
          </p:sp>
          <p:sp>
            <p:nvSpPr>
              <p:cNvPr id="142" name="TextBox 141"/>
              <p:cNvSpPr txBox="1"/>
              <p:nvPr/>
            </p:nvSpPr>
            <p:spPr>
              <a:xfrm>
                <a:off x="3015115" y="1989480"/>
                <a:ext cx="992652"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ภาคกลาง</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43" name="TextBox 142"/>
              <p:cNvSpPr txBox="1"/>
              <p:nvPr/>
            </p:nvSpPr>
            <p:spPr>
              <a:xfrm>
                <a:off x="3159130" y="250491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00" name="TextBox 199"/>
              <p:cNvSpPr txBox="1"/>
              <p:nvPr/>
            </p:nvSpPr>
            <p:spPr>
              <a:xfrm>
                <a:off x="4481269" y="250491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37" name="Group 136"/>
            <p:cNvGrpSpPr/>
            <p:nvPr/>
          </p:nvGrpSpPr>
          <p:grpSpPr>
            <a:xfrm>
              <a:off x="6286599" y="1989480"/>
              <a:ext cx="2350879" cy="656122"/>
              <a:chOff x="1857454" y="2520930"/>
              <a:chExt cx="2350879" cy="656122"/>
            </a:xfrm>
          </p:grpSpPr>
          <p:sp>
            <p:nvSpPr>
              <p:cNvPr id="138" name="TextBox 137"/>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+32</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3</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th-TH"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4%)</a:t>
                </a:r>
              </a:p>
            </p:txBody>
          </p:sp>
          <p:sp>
            <p:nvSpPr>
              <p:cNvPr id="139" name="TextBox 138"/>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44" name="Group 143"/>
          <p:cNvGrpSpPr/>
          <p:nvPr/>
        </p:nvGrpSpPr>
        <p:grpSpPr>
          <a:xfrm>
            <a:off x="3384537" y="3899886"/>
            <a:ext cx="5053911" cy="731515"/>
            <a:chOff x="3583567" y="1989480"/>
            <a:chExt cx="5053911" cy="731515"/>
          </a:xfrm>
        </p:grpSpPr>
        <p:grpSp>
          <p:nvGrpSpPr>
            <p:cNvPr id="145" name="Group 144"/>
            <p:cNvGrpSpPr/>
            <p:nvPr/>
          </p:nvGrpSpPr>
          <p:grpSpPr>
            <a:xfrm>
              <a:off x="3583567" y="1989480"/>
              <a:ext cx="3673017" cy="731515"/>
              <a:chOff x="1656889" y="1989480"/>
              <a:chExt cx="3673017" cy="731515"/>
            </a:xfrm>
          </p:grpSpPr>
          <p:sp>
            <p:nvSpPr>
              <p:cNvPr id="150" name="TextBox 149"/>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1,328</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3</a:t>
                </a:r>
              </a:p>
            </p:txBody>
          </p:sp>
          <p:sp>
            <p:nvSpPr>
              <p:cNvPr id="151" name="TextBox 150"/>
              <p:cNvSpPr txBox="1"/>
              <p:nvPr/>
            </p:nvSpPr>
            <p:spPr>
              <a:xfrm>
                <a:off x="2525623" y="1989480"/>
                <a:ext cx="1482144"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ภาคตะวันออก</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52" name="TextBox 151"/>
              <p:cNvSpPr txBox="1"/>
              <p:nvPr/>
            </p:nvSpPr>
            <p:spPr>
              <a:xfrm>
                <a:off x="3159130" y="250407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01" name="TextBox 200"/>
              <p:cNvSpPr txBox="1"/>
              <p:nvPr/>
            </p:nvSpPr>
            <p:spPr>
              <a:xfrm>
                <a:off x="4481269" y="250407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46" name="Group 145"/>
            <p:cNvGrpSpPr/>
            <p:nvPr/>
          </p:nvGrpSpPr>
          <p:grpSpPr>
            <a:xfrm>
              <a:off x="6286599" y="1989480"/>
              <a:ext cx="2350879" cy="656122"/>
              <a:chOff x="1857454" y="2520930"/>
              <a:chExt cx="2350879" cy="656122"/>
            </a:xfrm>
          </p:grpSpPr>
          <p:sp>
            <p:nvSpPr>
              <p:cNvPr id="147" name="TextBox 146"/>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+77</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6</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th-TH"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6%)</a:t>
                </a:r>
              </a:p>
            </p:txBody>
          </p:sp>
          <p:sp>
            <p:nvSpPr>
              <p:cNvPr id="148" name="TextBox 147"/>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53" name="Group 152"/>
          <p:cNvGrpSpPr/>
          <p:nvPr/>
        </p:nvGrpSpPr>
        <p:grpSpPr>
          <a:xfrm>
            <a:off x="3384537" y="4700519"/>
            <a:ext cx="5053911" cy="742647"/>
            <a:chOff x="3583567" y="1989480"/>
            <a:chExt cx="5053911" cy="742647"/>
          </a:xfrm>
        </p:grpSpPr>
        <p:grpSp>
          <p:nvGrpSpPr>
            <p:cNvPr id="154" name="Group 153"/>
            <p:cNvGrpSpPr/>
            <p:nvPr/>
          </p:nvGrpSpPr>
          <p:grpSpPr>
            <a:xfrm>
              <a:off x="3583567" y="1989480"/>
              <a:ext cx="3673017" cy="742647"/>
              <a:chOff x="1656889" y="1989480"/>
              <a:chExt cx="3673017" cy="742647"/>
            </a:xfrm>
          </p:grpSpPr>
          <p:sp>
            <p:nvSpPr>
              <p:cNvPr id="159" name="TextBox 158"/>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690</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4</a:t>
                </a:r>
              </a:p>
            </p:txBody>
          </p:sp>
          <p:sp>
            <p:nvSpPr>
              <p:cNvPr id="160" name="TextBox 159"/>
              <p:cNvSpPr txBox="1"/>
              <p:nvPr/>
            </p:nvSpPr>
            <p:spPr>
              <a:xfrm>
                <a:off x="1976444" y="1989480"/>
                <a:ext cx="2031323"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ภาคใต้ฝั่งตะวันออก</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61" name="TextBox 160"/>
              <p:cNvSpPr txBox="1"/>
              <p:nvPr/>
            </p:nvSpPr>
            <p:spPr>
              <a:xfrm>
                <a:off x="3159130" y="2515210"/>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02" name="TextBox 201"/>
              <p:cNvSpPr txBox="1"/>
              <p:nvPr/>
            </p:nvSpPr>
            <p:spPr>
              <a:xfrm>
                <a:off x="4481269" y="2515210"/>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55" name="Group 154"/>
            <p:cNvGrpSpPr/>
            <p:nvPr/>
          </p:nvGrpSpPr>
          <p:grpSpPr>
            <a:xfrm>
              <a:off x="6286599" y="1989480"/>
              <a:ext cx="2350879" cy="656122"/>
              <a:chOff x="1857454" y="2520930"/>
              <a:chExt cx="2350879" cy="656122"/>
            </a:xfrm>
          </p:grpSpPr>
          <p:sp>
            <p:nvSpPr>
              <p:cNvPr id="156" name="TextBox 155"/>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3</a:t>
                </a:r>
                <a:r>
                  <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7</a:t>
                </a: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9</a:t>
                </a: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kumimoji="0" lang="th-TH" sz="28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en-US" sz="28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5%)</a:t>
                </a:r>
              </a:p>
            </p:txBody>
          </p:sp>
          <p:sp>
            <p:nvSpPr>
              <p:cNvPr id="157" name="TextBox 156"/>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62" name="Group 161"/>
          <p:cNvGrpSpPr/>
          <p:nvPr/>
        </p:nvGrpSpPr>
        <p:grpSpPr>
          <a:xfrm>
            <a:off x="3384537" y="5532294"/>
            <a:ext cx="5053911" cy="740383"/>
            <a:chOff x="3583567" y="1989480"/>
            <a:chExt cx="5053911" cy="740383"/>
          </a:xfrm>
        </p:grpSpPr>
        <p:grpSp>
          <p:nvGrpSpPr>
            <p:cNvPr id="163" name="Group 162"/>
            <p:cNvGrpSpPr/>
            <p:nvPr/>
          </p:nvGrpSpPr>
          <p:grpSpPr>
            <a:xfrm>
              <a:off x="3583567" y="1989480"/>
              <a:ext cx="3673017" cy="740383"/>
              <a:chOff x="1656889" y="1989480"/>
              <a:chExt cx="3673017" cy="740383"/>
            </a:xfrm>
          </p:grpSpPr>
          <p:sp>
            <p:nvSpPr>
              <p:cNvPr id="168" name="TextBox 167"/>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1,873</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7</a:t>
                </a:r>
              </a:p>
            </p:txBody>
          </p:sp>
          <p:sp>
            <p:nvSpPr>
              <p:cNvPr id="169" name="TextBox 168"/>
              <p:cNvSpPr txBox="1"/>
              <p:nvPr/>
            </p:nvSpPr>
            <p:spPr>
              <a:xfrm>
                <a:off x="1656889" y="1989480"/>
                <a:ext cx="2350878"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ภาคใต้ฝั่งตะวันตก</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70" name="TextBox 169"/>
              <p:cNvSpPr txBox="1"/>
              <p:nvPr/>
            </p:nvSpPr>
            <p:spPr>
              <a:xfrm>
                <a:off x="3167874" y="2512946"/>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03" name="TextBox 202"/>
              <p:cNvSpPr txBox="1"/>
              <p:nvPr/>
            </p:nvSpPr>
            <p:spPr>
              <a:xfrm>
                <a:off x="4481269" y="2512946"/>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64" name="Group 163"/>
            <p:cNvGrpSpPr/>
            <p:nvPr/>
          </p:nvGrpSpPr>
          <p:grpSpPr>
            <a:xfrm>
              <a:off x="6286599" y="1989480"/>
              <a:ext cx="2350879" cy="656122"/>
              <a:chOff x="1857454" y="2520930"/>
              <a:chExt cx="2350879" cy="656122"/>
            </a:xfrm>
          </p:grpSpPr>
          <p:sp>
            <p:nvSpPr>
              <p:cNvPr id="165" name="TextBox 164"/>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240</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2</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th-TH"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15%)</a:t>
                </a:r>
              </a:p>
            </p:txBody>
          </p:sp>
          <p:sp>
            <p:nvSpPr>
              <p:cNvPr id="166" name="TextBox 165"/>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cxnSp>
        <p:nvCxnSpPr>
          <p:cNvPr id="39" name="Straight Connector 38"/>
          <p:cNvCxnSpPr/>
          <p:nvPr/>
        </p:nvCxnSpPr>
        <p:spPr bwMode="auto">
          <a:xfrm>
            <a:off x="5941855" y="1494588"/>
            <a:ext cx="0" cy="4832719"/>
          </a:xfrm>
          <a:prstGeom prst="line">
            <a:avLst/>
          </a:prstGeom>
          <a:solidFill>
            <a:schemeClr val="accent1"/>
          </a:solidFill>
          <a:ln w="9525" cap="flat" cmpd="sng" algn="ctr">
            <a:solidFill>
              <a:srgbClr val="3379BF"/>
            </a:solidFill>
            <a:prstDash val="dash"/>
            <a:round/>
            <a:headEnd type="none" w="med" len="med"/>
            <a:tailEnd type="none" w="med" len="med"/>
          </a:ln>
          <a:effectLst/>
        </p:spPr>
      </p:cxnSp>
      <p:grpSp>
        <p:nvGrpSpPr>
          <p:cNvPr id="182" name="Group 181"/>
          <p:cNvGrpSpPr/>
          <p:nvPr/>
        </p:nvGrpSpPr>
        <p:grpSpPr>
          <a:xfrm>
            <a:off x="2698453" y="2337518"/>
            <a:ext cx="6479507" cy="0"/>
            <a:chOff x="2698453" y="2371923"/>
            <a:chExt cx="6479507" cy="0"/>
          </a:xfrm>
        </p:grpSpPr>
        <p:cxnSp>
          <p:nvCxnSpPr>
            <p:cNvPr id="180" name="Straight Connector 179"/>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81" name="Straight Connector 180"/>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grpSp>
        <p:nvGrpSpPr>
          <p:cNvPr id="186" name="Group 185"/>
          <p:cNvGrpSpPr/>
          <p:nvPr/>
        </p:nvGrpSpPr>
        <p:grpSpPr>
          <a:xfrm>
            <a:off x="2698453" y="3910947"/>
            <a:ext cx="6479507" cy="0"/>
            <a:chOff x="2698453" y="2371923"/>
            <a:chExt cx="6479507" cy="0"/>
          </a:xfrm>
        </p:grpSpPr>
        <p:cxnSp>
          <p:nvCxnSpPr>
            <p:cNvPr id="187" name="Straight Connector 186"/>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88" name="Straight Connector 187"/>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grpSp>
        <p:nvGrpSpPr>
          <p:cNvPr id="189" name="Group 188"/>
          <p:cNvGrpSpPr/>
          <p:nvPr/>
        </p:nvGrpSpPr>
        <p:grpSpPr>
          <a:xfrm>
            <a:off x="2698453" y="4700519"/>
            <a:ext cx="6479507" cy="0"/>
            <a:chOff x="2698453" y="2371923"/>
            <a:chExt cx="6479507" cy="0"/>
          </a:xfrm>
        </p:grpSpPr>
        <p:cxnSp>
          <p:nvCxnSpPr>
            <p:cNvPr id="190" name="Straight Connector 189"/>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91" name="Straight Connector 190"/>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grpSp>
        <p:nvGrpSpPr>
          <p:cNvPr id="197" name="Group 196"/>
          <p:cNvGrpSpPr/>
          <p:nvPr/>
        </p:nvGrpSpPr>
        <p:grpSpPr>
          <a:xfrm>
            <a:off x="7622620" y="5075438"/>
            <a:ext cx="4412364" cy="973892"/>
            <a:chOff x="7660299" y="5161832"/>
            <a:chExt cx="4412364" cy="973892"/>
          </a:xfrm>
        </p:grpSpPr>
        <p:sp>
          <p:nvSpPr>
            <p:cNvPr id="27" name="Rounded Rectangle 26"/>
            <p:cNvSpPr/>
            <p:nvPr/>
          </p:nvSpPr>
          <p:spPr bwMode="auto">
            <a:xfrm>
              <a:off x="7885526" y="5161832"/>
              <a:ext cx="4187137" cy="973892"/>
            </a:xfrm>
            <a:prstGeom prst="roundRect">
              <a:avLst>
                <a:gd name="adj" fmla="val 27332"/>
              </a:avLst>
            </a:prstGeom>
            <a:solidFill>
              <a:schemeClr val="bg1"/>
            </a:solidFill>
            <a:ln w="9525" cap="flat" cmpd="sng" algn="ctr">
              <a:solidFill>
                <a:srgbClr val="3379B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96" name="Group 195"/>
            <p:cNvGrpSpPr/>
            <p:nvPr/>
          </p:nvGrpSpPr>
          <p:grpSpPr>
            <a:xfrm>
              <a:off x="7660299" y="5241265"/>
              <a:ext cx="2452323" cy="779644"/>
              <a:chOff x="7660299" y="5241265"/>
              <a:chExt cx="2452323" cy="779644"/>
            </a:xfrm>
          </p:grpSpPr>
          <p:sp>
            <p:nvSpPr>
              <p:cNvPr id="177" name="TextBox 176"/>
              <p:cNvSpPr txBox="1"/>
              <p:nvPr/>
            </p:nvSpPr>
            <p:spPr>
              <a:xfrm>
                <a:off x="8962203" y="5332241"/>
                <a:ext cx="115041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1004</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7</a:t>
                </a:r>
              </a:p>
            </p:txBody>
          </p:sp>
          <p:sp>
            <p:nvSpPr>
              <p:cNvPr id="178" name="TextBox 177"/>
              <p:cNvSpPr txBox="1"/>
              <p:nvPr/>
            </p:nvSpPr>
            <p:spPr>
              <a:xfrm>
                <a:off x="8630477" y="5241265"/>
                <a:ext cx="1482144"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20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ทั้งประเทศ</a:t>
                </a:r>
                <a:endParaRPr kumimoji="0" lang="en-US" sz="20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79" name="TextBox 178"/>
              <p:cNvSpPr txBox="1"/>
              <p:nvPr/>
            </p:nvSpPr>
            <p:spPr>
              <a:xfrm>
                <a:off x="9263984" y="5803992"/>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95" name="TextBox 194"/>
              <p:cNvSpPr txBox="1"/>
              <p:nvPr/>
            </p:nvSpPr>
            <p:spPr>
              <a:xfrm>
                <a:off x="7660299" y="5436212"/>
                <a:ext cx="1475884" cy="581884"/>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(ม.ค.-ปัจจุบัน)</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73" name="Group 172"/>
            <p:cNvGrpSpPr/>
            <p:nvPr/>
          </p:nvGrpSpPr>
          <p:grpSpPr>
            <a:xfrm>
              <a:off x="10169747" y="5232659"/>
              <a:ext cx="1740832" cy="772031"/>
              <a:chOff x="1857455" y="2520930"/>
              <a:chExt cx="1740832" cy="772031"/>
            </a:xfrm>
          </p:grpSpPr>
          <p:sp>
            <p:nvSpPr>
              <p:cNvPr id="174" name="TextBox 173"/>
              <p:cNvSpPr txBox="1"/>
              <p:nvPr/>
            </p:nvSpPr>
            <p:spPr>
              <a:xfrm>
                <a:off x="1857455" y="2611906"/>
                <a:ext cx="1740832"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22</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6</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th-TH"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2%)</a:t>
                </a:r>
              </a:p>
            </p:txBody>
          </p:sp>
          <p:sp>
            <p:nvSpPr>
              <p:cNvPr id="175" name="TextBox 174"/>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0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20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76" name="TextBox 175"/>
              <p:cNvSpPr txBox="1"/>
              <p:nvPr/>
            </p:nvSpPr>
            <p:spPr>
              <a:xfrm>
                <a:off x="2042180" y="3076044"/>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6" name="รูปภาพ 5" descr="รูปภาพประกอบด้วย ข้อความ&#10;&#10;คำอธิบายที่สร้างโดยอัตโนมัติ">
            <a:extLst>
              <a:ext uri="{FF2B5EF4-FFF2-40B4-BE49-F238E27FC236}">
                <a16:creationId xmlns:a16="http://schemas.microsoft.com/office/drawing/2014/main" id="{CE039979-5B6D-4F1A-B8A3-DEF6E5E8221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599" y="1012884"/>
            <a:ext cx="1064726" cy="709817"/>
          </a:xfrm>
          <a:prstGeom prst="rect">
            <a:avLst/>
          </a:prstGeom>
        </p:spPr>
      </p:pic>
      <p:sp>
        <p:nvSpPr>
          <p:cNvPr id="110" name="Rectangle 2">
            <a:extLst>
              <a:ext uri="{FF2B5EF4-FFF2-40B4-BE49-F238E27FC236}">
                <a16:creationId xmlns:a16="http://schemas.microsoft.com/office/drawing/2014/main" id="{DB4E768D-EF3D-4320-B17C-10D5E78A41C3}"/>
              </a:ext>
            </a:extLst>
          </p:cNvPr>
          <p:cNvSpPr txBox="1">
            <a:spLocks noChangeArrowheads="1"/>
          </p:cNvSpPr>
          <p:nvPr/>
        </p:nvSpPr>
        <p:spPr bwMode="auto">
          <a:xfrm>
            <a:off x="-8431" y="-1415"/>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สภาพอากาศ สถานการณ์น้ำ และพื้นที่เพาะปลูกปัจจุบัน</a:t>
            </a:r>
            <a:r>
              <a:rPr kumimoji="0" lang="en-GB"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ปริมาณน้ำฝนปัจจุบัน</a:t>
            </a:r>
          </a:p>
        </p:txBody>
      </p:sp>
      <p:pic>
        <p:nvPicPr>
          <p:cNvPr id="12" name="รูปภาพ 11" descr="รูปภาพประกอบด้วย แผนที่&#10;&#10;คำอธิบายที่สร้างโดยอัตโนมัติ">
            <a:extLst>
              <a:ext uri="{FF2B5EF4-FFF2-40B4-BE49-F238E27FC236}">
                <a16:creationId xmlns:a16="http://schemas.microsoft.com/office/drawing/2014/main" id="{FA013940-D4C2-428C-9CDF-C9EE8D36C2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3840" y="1631553"/>
            <a:ext cx="2430991" cy="4404742"/>
          </a:xfrm>
          <a:prstGeom prst="rect">
            <a:avLst/>
          </a:prstGeom>
        </p:spPr>
      </p:pic>
      <p:pic>
        <p:nvPicPr>
          <p:cNvPr id="16" name="รูปภาพ 15" descr="รูปภาพประกอบด้วย ข้อความ, เค้ก, แผนที่, ในอาคาร&#10;&#10;คำอธิบายที่สร้างโดยอัตโนมัติ">
            <a:extLst>
              <a:ext uri="{FF2B5EF4-FFF2-40B4-BE49-F238E27FC236}">
                <a16:creationId xmlns:a16="http://schemas.microsoft.com/office/drawing/2014/main" id="{0491A20A-54D1-4998-9A9D-366F5761DED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57860" y="1095273"/>
            <a:ext cx="2134684" cy="3885530"/>
          </a:xfrm>
          <a:prstGeom prst="rect">
            <a:avLst/>
          </a:prstGeom>
        </p:spPr>
      </p:pic>
    </p:spTree>
    <p:extLst>
      <p:ext uri="{BB962C8B-B14F-4D97-AF65-F5344CB8AC3E}">
        <p14:creationId xmlns:p14="http://schemas.microsoft.com/office/powerpoint/2010/main" val="109264611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ectangle 2">
            <a:extLst>
              <a:ext uri="{FF2B5EF4-FFF2-40B4-BE49-F238E27FC236}">
                <a16:creationId xmlns:a16="http://schemas.microsoft.com/office/drawing/2014/main" id="{963D8CA3-CB73-41C8-8E5F-D5741BA00DAE}"/>
              </a:ext>
            </a:extLst>
          </p:cNvPr>
          <p:cNvSpPr txBox="1">
            <a:spLocks noChangeArrowheads="1"/>
          </p:cNvSpPr>
          <p:nvPr/>
        </p:nvSpPr>
        <p:spPr bwMode="auto">
          <a:xfrm>
            <a:off x="-8431" y="-1415"/>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สภาพอากาศ สถานการณ์น้ำ และพื้นที่เพาะปลูกปัจจุบัน</a:t>
            </a:r>
            <a:r>
              <a:rPr kumimoji="0" lang="en-GB"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ความชื้นในดิน</a:t>
            </a:r>
          </a:p>
        </p:txBody>
      </p:sp>
      <p:sp>
        <p:nvSpPr>
          <p:cNvPr id="102" name="Rectangle 15">
            <a:extLst>
              <a:ext uri="{FF2B5EF4-FFF2-40B4-BE49-F238E27FC236}">
                <a16:creationId xmlns:a16="http://schemas.microsoft.com/office/drawing/2014/main" id="{9083EEAF-334F-4D7A-9FD8-0A1C0A6B4803}"/>
              </a:ext>
            </a:extLst>
          </p:cNvPr>
          <p:cNvSpPr/>
          <p:nvPr/>
        </p:nvSpPr>
        <p:spPr bwMode="auto">
          <a:xfrm>
            <a:off x="-1" y="6561472"/>
            <a:ext cx="12181435" cy="313867"/>
          </a:xfrm>
          <a:prstGeom prst="rect">
            <a:avLst/>
          </a:prstGeom>
          <a:solidFill>
            <a:srgbClr val="292929"/>
          </a:solidFill>
          <a:ln w="9525" cap="flat" cmpd="sng" algn="ctr">
            <a:solidFill>
              <a:srgbClr val="2929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pic>
        <p:nvPicPr>
          <p:cNvPr id="109" name="Picture 108">
            <a:extLst>
              <a:ext uri="{FF2B5EF4-FFF2-40B4-BE49-F238E27FC236}">
                <a16:creationId xmlns:a16="http://schemas.microsoft.com/office/drawing/2014/main" id="{ADADBCE4-018F-419F-A0DA-28AC12EF188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290231" y="1284281"/>
            <a:ext cx="2669261" cy="4902467"/>
          </a:xfrm>
          <a:prstGeom prst="rect">
            <a:avLst/>
          </a:prstGeom>
        </p:spPr>
      </p:pic>
      <p:grpSp>
        <p:nvGrpSpPr>
          <p:cNvPr id="113" name="Group 112">
            <a:extLst>
              <a:ext uri="{FF2B5EF4-FFF2-40B4-BE49-F238E27FC236}">
                <a16:creationId xmlns:a16="http://schemas.microsoft.com/office/drawing/2014/main" id="{D194A7E6-A067-4DA3-9177-B1DB526473C3}"/>
              </a:ext>
            </a:extLst>
          </p:cNvPr>
          <p:cNvGrpSpPr/>
          <p:nvPr/>
        </p:nvGrpSpPr>
        <p:grpSpPr>
          <a:xfrm rot="5400000" flipV="1">
            <a:off x="7106780" y="3789914"/>
            <a:ext cx="680453" cy="4502377"/>
            <a:chOff x="6321275" y="1052736"/>
            <a:chExt cx="5855708" cy="5491483"/>
          </a:xfrm>
        </p:grpSpPr>
        <p:sp>
          <p:nvSpPr>
            <p:cNvPr id="115" name="Flowchart: Process 114">
              <a:extLst>
                <a:ext uri="{FF2B5EF4-FFF2-40B4-BE49-F238E27FC236}">
                  <a16:creationId xmlns:a16="http://schemas.microsoft.com/office/drawing/2014/main" id="{66A5B668-2905-41B3-9BE4-9ABA6AFD7DAC}"/>
                </a:ext>
              </a:extLst>
            </p:cNvPr>
            <p:cNvSpPr/>
            <p:nvPr/>
          </p:nvSpPr>
          <p:spPr bwMode="auto">
            <a:xfrm>
              <a:off x="6336127" y="1252151"/>
              <a:ext cx="4972299" cy="4944086"/>
            </a:xfrm>
            <a:prstGeom prst="flowChartProcess">
              <a:avLst/>
            </a:prstGeom>
            <a:gradFill flip="none" rotWithShape="1">
              <a:gsLst>
                <a:gs pos="55000">
                  <a:schemeClr val="accent1">
                    <a:lumMod val="5000"/>
                    <a:lumOff val="95000"/>
                  </a:schemeClr>
                </a:gs>
                <a:gs pos="100000">
                  <a:srgbClr val="B0CFED">
                    <a:alpha val="25000"/>
                  </a:srgbClr>
                </a:gs>
              </a:gsLst>
              <a:lin ang="2700000" scaled="1"/>
              <a:tileRect/>
            </a:gradFill>
            <a:ln w="9525" cap="flat" cmpd="sng" algn="ctr">
              <a:noFill/>
              <a:prstDash val="solid"/>
              <a:round/>
              <a:headEnd type="none" w="med" len="med"/>
              <a:tailEnd type="none" w="med" len="med"/>
            </a:ln>
            <a:effectLst>
              <a:outerShdw blurRad="177800" dist="38100" dir="10800000" sx="99000" sy="99000" algn="r" rotWithShape="0">
                <a:prstClr val="black">
                  <a:alpha val="22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6" name="Flowchart: Process 115">
              <a:extLst>
                <a:ext uri="{FF2B5EF4-FFF2-40B4-BE49-F238E27FC236}">
                  <a16:creationId xmlns:a16="http://schemas.microsoft.com/office/drawing/2014/main" id="{42476385-70BC-44FE-94E7-B0AC5E7EA742}"/>
                </a:ext>
              </a:extLst>
            </p:cNvPr>
            <p:cNvSpPr/>
            <p:nvPr/>
          </p:nvSpPr>
          <p:spPr bwMode="auto">
            <a:xfrm>
              <a:off x="6321275" y="1052736"/>
              <a:ext cx="5855708" cy="5491483"/>
            </a:xfrm>
            <a:prstGeom prst="flowChartProcess">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117" name="Group 116">
            <a:extLst>
              <a:ext uri="{FF2B5EF4-FFF2-40B4-BE49-F238E27FC236}">
                <a16:creationId xmlns:a16="http://schemas.microsoft.com/office/drawing/2014/main" id="{7F91BEBB-6149-4101-A61B-37E4EC684F3A}"/>
              </a:ext>
            </a:extLst>
          </p:cNvPr>
          <p:cNvGrpSpPr/>
          <p:nvPr/>
        </p:nvGrpSpPr>
        <p:grpSpPr>
          <a:xfrm rot="5400000">
            <a:off x="9958778" y="301011"/>
            <a:ext cx="403305" cy="3749245"/>
            <a:chOff x="6321275" y="1052736"/>
            <a:chExt cx="5855708" cy="5491483"/>
          </a:xfrm>
        </p:grpSpPr>
        <p:sp>
          <p:nvSpPr>
            <p:cNvPr id="118" name="Flowchart: Process 117">
              <a:extLst>
                <a:ext uri="{FF2B5EF4-FFF2-40B4-BE49-F238E27FC236}">
                  <a16:creationId xmlns:a16="http://schemas.microsoft.com/office/drawing/2014/main" id="{D00BCFE3-16C1-4DD7-AF5C-053F1AEB62AA}"/>
                </a:ext>
              </a:extLst>
            </p:cNvPr>
            <p:cNvSpPr/>
            <p:nvPr/>
          </p:nvSpPr>
          <p:spPr bwMode="auto">
            <a:xfrm>
              <a:off x="6336127" y="1252151"/>
              <a:ext cx="4972299" cy="4944086"/>
            </a:xfrm>
            <a:prstGeom prst="flowChartProcess">
              <a:avLst/>
            </a:prstGeom>
            <a:gradFill flip="none" rotWithShape="1">
              <a:gsLst>
                <a:gs pos="55000">
                  <a:schemeClr val="accent1">
                    <a:lumMod val="5000"/>
                    <a:lumOff val="95000"/>
                  </a:schemeClr>
                </a:gs>
                <a:gs pos="100000">
                  <a:srgbClr val="B0CFED">
                    <a:alpha val="25000"/>
                  </a:srgbClr>
                </a:gs>
              </a:gsLst>
              <a:lin ang="2700000" scaled="1"/>
              <a:tileRect/>
            </a:gradFill>
            <a:ln w="9525" cap="flat" cmpd="sng" algn="ctr">
              <a:noFill/>
              <a:prstDash val="solid"/>
              <a:round/>
              <a:headEnd type="none" w="med" len="med"/>
              <a:tailEnd type="none" w="med" len="med"/>
            </a:ln>
            <a:effectLst>
              <a:outerShdw blurRad="177800" dist="38100" dir="10800000" sx="99000" sy="99000" algn="r" rotWithShape="0">
                <a:prstClr val="black">
                  <a:alpha val="22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9" name="Flowchart: Process 118">
              <a:extLst>
                <a:ext uri="{FF2B5EF4-FFF2-40B4-BE49-F238E27FC236}">
                  <a16:creationId xmlns:a16="http://schemas.microsoft.com/office/drawing/2014/main" id="{9F1D512D-9B1E-43FA-9699-F83A76473217}"/>
                </a:ext>
              </a:extLst>
            </p:cNvPr>
            <p:cNvSpPr/>
            <p:nvPr/>
          </p:nvSpPr>
          <p:spPr bwMode="auto">
            <a:xfrm>
              <a:off x="6321275" y="1052736"/>
              <a:ext cx="5855708" cy="5491483"/>
            </a:xfrm>
            <a:prstGeom prst="flowChartProcess">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pic>
        <p:nvPicPr>
          <p:cNvPr id="120" name="Picture 119">
            <a:extLst>
              <a:ext uri="{FF2B5EF4-FFF2-40B4-BE49-F238E27FC236}">
                <a16:creationId xmlns:a16="http://schemas.microsoft.com/office/drawing/2014/main" id="{DB4835C8-D6E5-4B86-84AF-038FAFDC0BF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63722" y="1225022"/>
            <a:ext cx="2656645" cy="4879297"/>
          </a:xfrm>
          <a:prstGeom prst="rect">
            <a:avLst/>
          </a:prstGeom>
        </p:spPr>
      </p:pic>
      <p:sp>
        <p:nvSpPr>
          <p:cNvPr id="122" name="ตัวแทนหมายเลขสไลด์ 1">
            <a:extLst>
              <a:ext uri="{FF2B5EF4-FFF2-40B4-BE49-F238E27FC236}">
                <a16:creationId xmlns:a16="http://schemas.microsoft.com/office/drawing/2014/main" id="{278E4D9E-45E8-4B0E-BAFF-527E325ABDA5}"/>
              </a:ext>
            </a:extLst>
          </p:cNvPr>
          <p:cNvSpPr>
            <a:spLocks noGrp="1"/>
          </p:cNvSpPr>
          <p:nvPr>
            <p:ph type="sldNum" sz="quarter" idx="10"/>
          </p:nvPr>
        </p:nvSpPr>
        <p:spPr>
          <a:xfrm>
            <a:off x="9332181" y="6508735"/>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24" name="Rectangle 7">
            <a:extLst>
              <a:ext uri="{FF2B5EF4-FFF2-40B4-BE49-F238E27FC236}">
                <a16:creationId xmlns:a16="http://schemas.microsoft.com/office/drawing/2014/main" id="{3D6AE35C-0E19-4D83-BD0E-9935BDD66658}"/>
              </a:ext>
            </a:extLst>
          </p:cNvPr>
          <p:cNvSpPr/>
          <p:nvPr/>
        </p:nvSpPr>
        <p:spPr>
          <a:xfrm>
            <a:off x="263352" y="6572423"/>
            <a:ext cx="4536504" cy="2855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Mekong River Commission Flash Flood Guidance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ข้อมูล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6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ส.ค. และ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6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ก.ย. 6</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4</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126" name="Group 125">
            <a:extLst>
              <a:ext uri="{FF2B5EF4-FFF2-40B4-BE49-F238E27FC236}">
                <a16:creationId xmlns:a16="http://schemas.microsoft.com/office/drawing/2014/main" id="{2241B7F7-04E2-4E4C-8015-59B5ED93F2A5}"/>
              </a:ext>
            </a:extLst>
          </p:cNvPr>
          <p:cNvGrpSpPr/>
          <p:nvPr/>
        </p:nvGrpSpPr>
        <p:grpSpPr>
          <a:xfrm>
            <a:off x="0" y="6132165"/>
            <a:ext cx="12192000" cy="462446"/>
            <a:chOff x="0" y="6132165"/>
            <a:chExt cx="12192000" cy="462446"/>
          </a:xfrm>
        </p:grpSpPr>
        <p:sp>
          <p:nvSpPr>
            <p:cNvPr id="128" name="Freeform 33">
              <a:extLst>
                <a:ext uri="{FF2B5EF4-FFF2-40B4-BE49-F238E27FC236}">
                  <a16:creationId xmlns:a16="http://schemas.microsoft.com/office/drawing/2014/main" id="{33853710-74C4-454E-845B-DE601E125658}"/>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9" name="Freeform 32">
              <a:extLst>
                <a:ext uri="{FF2B5EF4-FFF2-40B4-BE49-F238E27FC236}">
                  <a16:creationId xmlns:a16="http://schemas.microsoft.com/office/drawing/2014/main" id="{D176A0C6-6641-4FD0-A1B7-79B3E84AE814}"/>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4" name="TextBox 133">
              <a:extLst>
                <a:ext uri="{FF2B5EF4-FFF2-40B4-BE49-F238E27FC236}">
                  <a16:creationId xmlns:a16="http://schemas.microsoft.com/office/drawing/2014/main" id="{4011D322-9997-4425-BAE8-168635648A3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35" name="Group 134">
              <a:extLst>
                <a:ext uri="{FF2B5EF4-FFF2-40B4-BE49-F238E27FC236}">
                  <a16:creationId xmlns:a16="http://schemas.microsoft.com/office/drawing/2014/main" id="{E3B4A39C-CE08-4188-AC05-B98490CAF4C2}"/>
                </a:ext>
              </a:extLst>
            </p:cNvPr>
            <p:cNvGrpSpPr/>
            <p:nvPr/>
          </p:nvGrpSpPr>
          <p:grpSpPr>
            <a:xfrm>
              <a:off x="9120336" y="6223211"/>
              <a:ext cx="2952328" cy="252385"/>
              <a:chOff x="9120336" y="6223211"/>
              <a:chExt cx="2952328" cy="252385"/>
            </a:xfrm>
          </p:grpSpPr>
          <p:sp>
            <p:nvSpPr>
              <p:cNvPr id="139" name="TextBox 138">
                <a:extLst>
                  <a:ext uri="{FF2B5EF4-FFF2-40B4-BE49-F238E27FC236}">
                    <a16:creationId xmlns:a16="http://schemas.microsoft.com/office/drawing/2014/main" id="{2F531993-A564-4BAE-88C5-8298CC427B8F}"/>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141" name="Picture 140">
                <a:extLst>
                  <a:ext uri="{FF2B5EF4-FFF2-40B4-BE49-F238E27FC236}">
                    <a16:creationId xmlns:a16="http://schemas.microsoft.com/office/drawing/2014/main" id="{74FD1445-E42F-4179-A5A0-CBC08443AE7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43" name="Picture 142">
                <a:extLst>
                  <a:ext uri="{FF2B5EF4-FFF2-40B4-BE49-F238E27FC236}">
                    <a16:creationId xmlns:a16="http://schemas.microsoft.com/office/drawing/2014/main" id="{43F44843-28E4-4C87-8CB9-5F426D78662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36" name="Group 135">
              <a:extLst>
                <a:ext uri="{FF2B5EF4-FFF2-40B4-BE49-F238E27FC236}">
                  <a16:creationId xmlns:a16="http://schemas.microsoft.com/office/drawing/2014/main" id="{B4569FFD-145A-4CA1-AB4C-9FB5843CF9AD}"/>
                </a:ext>
              </a:extLst>
            </p:cNvPr>
            <p:cNvGrpSpPr/>
            <p:nvPr/>
          </p:nvGrpSpPr>
          <p:grpSpPr>
            <a:xfrm>
              <a:off x="263352" y="6188227"/>
              <a:ext cx="615709" cy="376323"/>
              <a:chOff x="454695" y="6005005"/>
              <a:chExt cx="615709" cy="376323"/>
            </a:xfrm>
          </p:grpSpPr>
          <p:pic>
            <p:nvPicPr>
              <p:cNvPr id="137" name="Picture 7" descr="logo dwr">
                <a:extLst>
                  <a:ext uri="{FF2B5EF4-FFF2-40B4-BE49-F238E27FC236}">
                    <a16:creationId xmlns:a16="http://schemas.microsoft.com/office/drawing/2014/main" id="{0D96288D-D716-4271-9F80-B955B860B7C2}"/>
                  </a:ext>
                </a:extLst>
              </p:cNvPr>
              <p:cNvPicPr>
                <a:picLocks noChangeAspect="1" noChangeArrowheads="1"/>
              </p:cNvPicPr>
              <p:nvPr/>
            </p:nvPicPr>
            <p:blipFill>
              <a:blip r:embed="rId7"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38" name="Picture 2" descr="ผลการค้นหารูปภาพสำหรับ โลโก้ กระทรวงทรัพ">
                <a:extLst>
                  <a:ext uri="{FF2B5EF4-FFF2-40B4-BE49-F238E27FC236}">
                    <a16:creationId xmlns:a16="http://schemas.microsoft.com/office/drawing/2014/main" id="{87AF5818-85AE-4F27-811B-A67828CB5393}"/>
                  </a:ext>
                </a:extLst>
              </p:cNvPr>
              <p:cNvPicPr>
                <a:picLocks noChangeAspect="1" noChangeArrowheads="1"/>
              </p:cNvPicPr>
              <p:nvPr/>
            </p:nvPicPr>
            <p:blipFill>
              <a:blip r:embed="rId8"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45" name="Group 144">
            <a:extLst>
              <a:ext uri="{FF2B5EF4-FFF2-40B4-BE49-F238E27FC236}">
                <a16:creationId xmlns:a16="http://schemas.microsoft.com/office/drawing/2014/main" id="{4FC0C4E2-95FA-4294-8900-19E88AED5C0C}"/>
              </a:ext>
            </a:extLst>
          </p:cNvPr>
          <p:cNvGrpSpPr/>
          <p:nvPr/>
        </p:nvGrpSpPr>
        <p:grpSpPr>
          <a:xfrm>
            <a:off x="1971525" y="4181895"/>
            <a:ext cx="1518285" cy="1460759"/>
            <a:chOff x="2401615" y="4377453"/>
            <a:chExt cx="1518285" cy="1460759"/>
          </a:xfrm>
        </p:grpSpPr>
        <p:sp>
          <p:nvSpPr>
            <p:cNvPr id="147" name="TextBox 146">
              <a:extLst>
                <a:ext uri="{FF2B5EF4-FFF2-40B4-BE49-F238E27FC236}">
                  <a16:creationId xmlns:a16="http://schemas.microsoft.com/office/drawing/2014/main" id="{0FC46964-B94E-4443-AE25-F6E7341130CE}"/>
                </a:ext>
              </a:extLst>
            </p:cNvPr>
            <p:cNvSpPr txBox="1"/>
            <p:nvPr/>
          </p:nvSpPr>
          <p:spPr>
            <a:xfrm>
              <a:off x="2401615" y="4377453"/>
              <a:ext cx="15182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ปริมาณความชื้นในดิน</a:t>
              </a:r>
              <a:endParaRPr kumimoji="0" lang="en-US" sz="1400" b="0" i="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grpSp>
          <p:nvGrpSpPr>
            <p:cNvPr id="148" name="Group 147">
              <a:extLst>
                <a:ext uri="{FF2B5EF4-FFF2-40B4-BE49-F238E27FC236}">
                  <a16:creationId xmlns:a16="http://schemas.microsoft.com/office/drawing/2014/main" id="{79D01862-ADD1-4CBB-849A-BC615433680E}"/>
                </a:ext>
              </a:extLst>
            </p:cNvPr>
            <p:cNvGrpSpPr/>
            <p:nvPr/>
          </p:nvGrpSpPr>
          <p:grpSpPr>
            <a:xfrm>
              <a:off x="2528433" y="4668661"/>
              <a:ext cx="971684" cy="1169551"/>
              <a:chOff x="5458309" y="1799063"/>
              <a:chExt cx="971684" cy="1169551"/>
            </a:xfrm>
          </p:grpSpPr>
          <p:sp>
            <p:nvSpPr>
              <p:cNvPr id="150" name="TextBox 149">
                <a:extLst>
                  <a:ext uri="{FF2B5EF4-FFF2-40B4-BE49-F238E27FC236}">
                    <a16:creationId xmlns:a16="http://schemas.microsoft.com/office/drawing/2014/main" id="{D1D54C7A-BDB4-452C-8EE9-4B8C3CCE9E6E}"/>
                  </a:ext>
                </a:extLst>
              </p:cNvPr>
              <p:cNvSpPr txBox="1"/>
              <p:nvPr/>
            </p:nvSpPr>
            <p:spPr>
              <a:xfrm>
                <a:off x="5735960" y="1799063"/>
                <a:ext cx="694033" cy="11695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0-20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20-40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40-60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60-80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80-100</a:t>
                </a:r>
                <a:endParaRPr kumimoji="0" lang="en-US" sz="1400" b="0" i="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grpSp>
            <p:nvGrpSpPr>
              <p:cNvPr id="151" name="Group 150">
                <a:extLst>
                  <a:ext uri="{FF2B5EF4-FFF2-40B4-BE49-F238E27FC236}">
                    <a16:creationId xmlns:a16="http://schemas.microsoft.com/office/drawing/2014/main" id="{9B41210B-4FB9-4502-9AB3-D55D4023EDB9}"/>
                  </a:ext>
                </a:extLst>
              </p:cNvPr>
              <p:cNvGrpSpPr/>
              <p:nvPr/>
            </p:nvGrpSpPr>
            <p:grpSpPr>
              <a:xfrm>
                <a:off x="5458309" y="1904033"/>
                <a:ext cx="282802" cy="988351"/>
                <a:chOff x="5458309" y="1904033"/>
                <a:chExt cx="282802" cy="988351"/>
              </a:xfrm>
            </p:grpSpPr>
            <p:sp>
              <p:nvSpPr>
                <p:cNvPr id="153" name="Flowchart: Process 152">
                  <a:extLst>
                    <a:ext uri="{FF2B5EF4-FFF2-40B4-BE49-F238E27FC236}">
                      <a16:creationId xmlns:a16="http://schemas.microsoft.com/office/drawing/2014/main" id="{33096D50-56AF-4DF0-9A8B-A418C984F192}"/>
                    </a:ext>
                  </a:extLst>
                </p:cNvPr>
                <p:cNvSpPr/>
                <p:nvPr/>
              </p:nvSpPr>
              <p:spPr bwMode="auto">
                <a:xfrm flipV="1">
                  <a:off x="5461137" y="1904033"/>
                  <a:ext cx="274821" cy="140462"/>
                </a:xfrm>
                <a:prstGeom prst="flowChartProcess">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4" name="Flowchart: Process 153">
                  <a:extLst>
                    <a:ext uri="{FF2B5EF4-FFF2-40B4-BE49-F238E27FC236}">
                      <a16:creationId xmlns:a16="http://schemas.microsoft.com/office/drawing/2014/main" id="{AFE380AC-E2CB-422E-81FF-EA93E662B486}"/>
                    </a:ext>
                  </a:extLst>
                </p:cNvPr>
                <p:cNvSpPr/>
                <p:nvPr/>
              </p:nvSpPr>
              <p:spPr bwMode="auto">
                <a:xfrm flipV="1">
                  <a:off x="5461137" y="2111961"/>
                  <a:ext cx="274821" cy="140462"/>
                </a:xfrm>
                <a:prstGeom prst="flowChartProcess">
                  <a:avLst/>
                </a:prstGeom>
                <a:solidFill>
                  <a:srgbClr val="FFAA0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5" name="Flowchart: Process 154">
                  <a:extLst>
                    <a:ext uri="{FF2B5EF4-FFF2-40B4-BE49-F238E27FC236}">
                      <a16:creationId xmlns:a16="http://schemas.microsoft.com/office/drawing/2014/main" id="{959A3B0B-8423-4852-AA5E-6110B1233E22}"/>
                    </a:ext>
                  </a:extLst>
                </p:cNvPr>
                <p:cNvSpPr/>
                <p:nvPr/>
              </p:nvSpPr>
              <p:spPr bwMode="auto">
                <a:xfrm flipV="1">
                  <a:off x="5466290" y="2326504"/>
                  <a:ext cx="274821" cy="140462"/>
                </a:xfrm>
                <a:prstGeom prst="flowChartProcess">
                  <a:avLst/>
                </a:prstGeom>
                <a:solidFill>
                  <a:srgbClr val="FFFF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6" name="Flowchart: Process 155">
                  <a:extLst>
                    <a:ext uri="{FF2B5EF4-FFF2-40B4-BE49-F238E27FC236}">
                      <a16:creationId xmlns:a16="http://schemas.microsoft.com/office/drawing/2014/main" id="{C3AD397D-B9CA-4673-A5CB-CADAA55B4C5D}"/>
                    </a:ext>
                  </a:extLst>
                </p:cNvPr>
                <p:cNvSpPr/>
                <p:nvPr/>
              </p:nvSpPr>
              <p:spPr bwMode="auto">
                <a:xfrm flipV="1">
                  <a:off x="5461137" y="2531037"/>
                  <a:ext cx="274821" cy="140462"/>
                </a:xfrm>
                <a:prstGeom prst="flowChartProcess">
                  <a:avLst/>
                </a:prstGeom>
                <a:solidFill>
                  <a:srgbClr val="BDE8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7" name="Flowchart: Process 156">
                  <a:extLst>
                    <a:ext uri="{FF2B5EF4-FFF2-40B4-BE49-F238E27FC236}">
                      <a16:creationId xmlns:a16="http://schemas.microsoft.com/office/drawing/2014/main" id="{36AD3C99-C24D-43AC-BD5F-8ABD1606D35C}"/>
                    </a:ext>
                  </a:extLst>
                </p:cNvPr>
                <p:cNvSpPr/>
                <p:nvPr/>
              </p:nvSpPr>
              <p:spPr bwMode="auto">
                <a:xfrm flipV="1">
                  <a:off x="5458309" y="2751922"/>
                  <a:ext cx="274821" cy="140462"/>
                </a:xfrm>
                <a:prstGeom prst="flowChartProcess">
                  <a:avLst/>
                </a:prstGeom>
                <a:solidFill>
                  <a:srgbClr val="0072F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grpSp>
      <p:grpSp>
        <p:nvGrpSpPr>
          <p:cNvPr id="159" name="Group 158">
            <a:extLst>
              <a:ext uri="{FF2B5EF4-FFF2-40B4-BE49-F238E27FC236}">
                <a16:creationId xmlns:a16="http://schemas.microsoft.com/office/drawing/2014/main" id="{892A670E-E902-4EC6-959F-B794EC010DC5}"/>
              </a:ext>
            </a:extLst>
          </p:cNvPr>
          <p:cNvGrpSpPr/>
          <p:nvPr/>
        </p:nvGrpSpPr>
        <p:grpSpPr>
          <a:xfrm>
            <a:off x="7531920" y="972791"/>
            <a:ext cx="4577981" cy="900319"/>
            <a:chOff x="7603729" y="1240997"/>
            <a:chExt cx="4577981" cy="900319"/>
          </a:xfrm>
        </p:grpSpPr>
        <p:sp>
          <p:nvSpPr>
            <p:cNvPr id="161" name="TextBox 160">
              <a:extLst>
                <a:ext uri="{FF2B5EF4-FFF2-40B4-BE49-F238E27FC236}">
                  <a16:creationId xmlns:a16="http://schemas.microsoft.com/office/drawing/2014/main" id="{3450C18F-D100-432E-963E-1E2986EA7C4A}"/>
                </a:ext>
              </a:extLst>
            </p:cNvPr>
            <p:cNvSpPr txBox="1"/>
            <p:nvPr/>
          </p:nvSpPr>
          <p:spPr>
            <a:xfrm>
              <a:off x="9036781" y="1741206"/>
              <a:ext cx="307008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Average Soil Moisture Content</a:t>
              </a:r>
            </a:p>
          </p:txBody>
        </p:sp>
        <p:sp>
          <p:nvSpPr>
            <p:cNvPr id="162" name="TextBox 161">
              <a:extLst>
                <a:ext uri="{FF2B5EF4-FFF2-40B4-BE49-F238E27FC236}">
                  <a16:creationId xmlns:a16="http://schemas.microsoft.com/office/drawing/2014/main" id="{B2C510B8-2612-46ED-BF54-243B55ACE118}"/>
                </a:ext>
              </a:extLst>
            </p:cNvPr>
            <p:cNvSpPr txBox="1"/>
            <p:nvPr/>
          </p:nvSpPr>
          <p:spPr>
            <a:xfrm>
              <a:off x="7603729" y="1240997"/>
              <a:ext cx="234857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1"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แผนที่แสดง</a:t>
              </a:r>
            </a:p>
          </p:txBody>
        </p:sp>
        <p:sp>
          <p:nvSpPr>
            <p:cNvPr id="163" name="TextBox 162">
              <a:extLst>
                <a:ext uri="{FF2B5EF4-FFF2-40B4-BE49-F238E27FC236}">
                  <a16:creationId xmlns:a16="http://schemas.microsoft.com/office/drawing/2014/main" id="{6A8B2764-5598-413C-B8B8-98837CA07869}"/>
                </a:ext>
              </a:extLst>
            </p:cNvPr>
            <p:cNvSpPr txBox="1"/>
            <p:nvPr/>
          </p:nvSpPr>
          <p:spPr>
            <a:xfrm>
              <a:off x="9712935" y="1412432"/>
              <a:ext cx="246877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1"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ปริมาณความชื้นในดิน</a:t>
              </a:r>
              <a:endParaRPr kumimoji="0" lang="en-US" sz="2400" b="0" i="1"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endParaRPr>
            </a:p>
          </p:txBody>
        </p:sp>
      </p:grpSp>
      <p:grpSp>
        <p:nvGrpSpPr>
          <p:cNvPr id="164" name="Group 163">
            <a:extLst>
              <a:ext uri="{FF2B5EF4-FFF2-40B4-BE49-F238E27FC236}">
                <a16:creationId xmlns:a16="http://schemas.microsoft.com/office/drawing/2014/main" id="{E5255B3A-5987-4357-8E00-1D285740F4AE}"/>
              </a:ext>
            </a:extLst>
          </p:cNvPr>
          <p:cNvGrpSpPr/>
          <p:nvPr/>
        </p:nvGrpSpPr>
        <p:grpSpPr>
          <a:xfrm>
            <a:off x="1785203" y="1171478"/>
            <a:ext cx="1606879" cy="706504"/>
            <a:chOff x="1758516" y="4508605"/>
            <a:chExt cx="1385156" cy="706504"/>
          </a:xfrm>
        </p:grpSpPr>
        <p:grpSp>
          <p:nvGrpSpPr>
            <p:cNvPr id="165" name="Group 164">
              <a:extLst>
                <a:ext uri="{FF2B5EF4-FFF2-40B4-BE49-F238E27FC236}">
                  <a16:creationId xmlns:a16="http://schemas.microsoft.com/office/drawing/2014/main" id="{2837BE50-C85A-4359-96B7-D7605E31DB8A}"/>
                </a:ext>
              </a:extLst>
            </p:cNvPr>
            <p:cNvGrpSpPr/>
            <p:nvPr/>
          </p:nvGrpSpPr>
          <p:grpSpPr>
            <a:xfrm>
              <a:off x="1758516" y="4508605"/>
              <a:ext cx="1385156" cy="310996"/>
              <a:chOff x="1758516" y="4508605"/>
              <a:chExt cx="1385156" cy="310996"/>
            </a:xfrm>
          </p:grpSpPr>
          <p:sp>
            <p:nvSpPr>
              <p:cNvPr id="168" name="Rounded Rectangle 226">
                <a:extLst>
                  <a:ext uri="{FF2B5EF4-FFF2-40B4-BE49-F238E27FC236}">
                    <a16:creationId xmlns:a16="http://schemas.microsoft.com/office/drawing/2014/main" id="{563D9969-5DE0-4A62-A326-8B7DFA4870EC}"/>
                  </a:ext>
                </a:extLst>
              </p:cNvPr>
              <p:cNvSpPr/>
              <p:nvPr/>
            </p:nvSpPr>
            <p:spPr bwMode="auto">
              <a:xfrm>
                <a:off x="1758516" y="4514465"/>
                <a:ext cx="138515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69" name="TextBox 168">
                <a:extLst>
                  <a:ext uri="{FF2B5EF4-FFF2-40B4-BE49-F238E27FC236}">
                    <a16:creationId xmlns:a16="http://schemas.microsoft.com/office/drawing/2014/main" id="{E8F4E4E9-16C4-4439-A215-2A119397D106}"/>
                  </a:ext>
                </a:extLst>
              </p:cNvPr>
              <p:cNvSpPr txBox="1"/>
              <p:nvPr/>
            </p:nvSpPr>
            <p:spPr>
              <a:xfrm>
                <a:off x="1850381" y="4508605"/>
                <a:ext cx="1170314"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ความชื้นในดิน</a:t>
                </a:r>
                <a:endParaRPr kumimoji="0" lang="en-US" sz="3200" b="1"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sp>
          <p:nvSpPr>
            <p:cNvPr id="167" name="Rectangle 3">
              <a:extLst>
                <a:ext uri="{FF2B5EF4-FFF2-40B4-BE49-F238E27FC236}">
                  <a16:creationId xmlns:a16="http://schemas.microsoft.com/office/drawing/2014/main" id="{A72C5A29-6DBC-445C-8714-1B618AE4B1FE}"/>
                </a:ext>
              </a:extLst>
            </p:cNvPr>
            <p:cNvSpPr/>
            <p:nvPr/>
          </p:nvSpPr>
          <p:spPr>
            <a:xfrm>
              <a:off x="1813801" y="4753444"/>
              <a:ext cx="124521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6</a:t>
              </a:r>
              <a:r>
                <a:rPr kumimoji="0" lang="th-TH"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 ส.ค. 6</a:t>
              </a: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4</a:t>
              </a:r>
              <a:endParaRPr kumimoji="0" lang="th-TH"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endParaRPr>
            </a:p>
          </p:txBody>
        </p:sp>
      </p:grpSp>
      <p:grpSp>
        <p:nvGrpSpPr>
          <p:cNvPr id="170" name="Group 169">
            <a:extLst>
              <a:ext uri="{FF2B5EF4-FFF2-40B4-BE49-F238E27FC236}">
                <a16:creationId xmlns:a16="http://schemas.microsoft.com/office/drawing/2014/main" id="{2F75FBB3-2B81-4D03-893C-833F3BB71626}"/>
              </a:ext>
            </a:extLst>
          </p:cNvPr>
          <p:cNvGrpSpPr/>
          <p:nvPr/>
        </p:nvGrpSpPr>
        <p:grpSpPr>
          <a:xfrm>
            <a:off x="4652808" y="1160283"/>
            <a:ext cx="1572861" cy="715756"/>
            <a:chOff x="1758516" y="4499353"/>
            <a:chExt cx="1385156" cy="715756"/>
          </a:xfrm>
        </p:grpSpPr>
        <p:grpSp>
          <p:nvGrpSpPr>
            <p:cNvPr id="172" name="Group 171">
              <a:extLst>
                <a:ext uri="{FF2B5EF4-FFF2-40B4-BE49-F238E27FC236}">
                  <a16:creationId xmlns:a16="http://schemas.microsoft.com/office/drawing/2014/main" id="{E1ADD223-92F6-4935-90A4-140E4AABF602}"/>
                </a:ext>
              </a:extLst>
            </p:cNvPr>
            <p:cNvGrpSpPr/>
            <p:nvPr/>
          </p:nvGrpSpPr>
          <p:grpSpPr>
            <a:xfrm>
              <a:off x="1758516" y="4499353"/>
              <a:ext cx="1385156" cy="320248"/>
              <a:chOff x="1758516" y="4499353"/>
              <a:chExt cx="1385156" cy="320248"/>
            </a:xfrm>
          </p:grpSpPr>
          <p:sp>
            <p:nvSpPr>
              <p:cNvPr id="174" name="Rounded Rectangle 271">
                <a:extLst>
                  <a:ext uri="{FF2B5EF4-FFF2-40B4-BE49-F238E27FC236}">
                    <a16:creationId xmlns:a16="http://schemas.microsoft.com/office/drawing/2014/main" id="{DE99CFF3-351E-4BEC-BB7A-041930E4EA07}"/>
                  </a:ext>
                </a:extLst>
              </p:cNvPr>
              <p:cNvSpPr/>
              <p:nvPr/>
            </p:nvSpPr>
            <p:spPr bwMode="auto">
              <a:xfrm>
                <a:off x="1758516" y="4514465"/>
                <a:ext cx="1385156" cy="305136"/>
              </a:xfrm>
              <a:prstGeom prst="roundRect">
                <a:avLst>
                  <a:gd name="adj" fmla="val 50000"/>
                </a:avLst>
              </a:prstGeom>
              <a:gradFill>
                <a:gsLst>
                  <a:gs pos="100000">
                    <a:srgbClr val="A80000"/>
                  </a:gs>
                  <a:gs pos="0">
                    <a:srgbClr val="FF0000"/>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75" name="TextBox 174">
                <a:extLst>
                  <a:ext uri="{FF2B5EF4-FFF2-40B4-BE49-F238E27FC236}">
                    <a16:creationId xmlns:a16="http://schemas.microsoft.com/office/drawing/2014/main" id="{03041331-C3D8-47DD-BBDC-265213F78AB1}"/>
                  </a:ext>
                </a:extLst>
              </p:cNvPr>
              <p:cNvSpPr txBox="1"/>
              <p:nvPr/>
            </p:nvSpPr>
            <p:spPr>
              <a:xfrm>
                <a:off x="1872870" y="4499353"/>
                <a:ext cx="1170314"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ความชื้นในดิน</a:t>
                </a:r>
                <a:endParaRPr kumimoji="0" lang="en-US" sz="32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sp>
          <p:nvSpPr>
            <p:cNvPr id="173" name="Rectangle 3">
              <a:extLst>
                <a:ext uri="{FF2B5EF4-FFF2-40B4-BE49-F238E27FC236}">
                  <a16:creationId xmlns:a16="http://schemas.microsoft.com/office/drawing/2014/main" id="{1D92D6ED-2300-4FCA-BB41-DA5BBD8FD274}"/>
                </a:ext>
              </a:extLst>
            </p:cNvPr>
            <p:cNvSpPr/>
            <p:nvPr/>
          </p:nvSpPr>
          <p:spPr>
            <a:xfrm>
              <a:off x="1813801" y="4753444"/>
              <a:ext cx="124521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rgbClr val="FF0000"/>
                  </a:solidFill>
                  <a:latin typeface="FC Home" panose="020B0500040200020003" pitchFamily="34" charset="-34"/>
                  <a:cs typeface="FC Home" panose="020B0500040200020003" pitchFamily="34" charset="-34"/>
                </a:rPr>
                <a:t>6</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ก.ย. 6</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4</a:t>
              </a:r>
              <a:endPar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sp>
        <p:nvSpPr>
          <p:cNvPr id="176" name="TextBox 175">
            <a:extLst>
              <a:ext uri="{FF2B5EF4-FFF2-40B4-BE49-F238E27FC236}">
                <a16:creationId xmlns:a16="http://schemas.microsoft.com/office/drawing/2014/main" id="{52B27D49-7788-4595-A813-6D4C5F50EB63}"/>
              </a:ext>
            </a:extLst>
          </p:cNvPr>
          <p:cNvSpPr txBox="1"/>
          <p:nvPr/>
        </p:nvSpPr>
        <p:spPr>
          <a:xfrm>
            <a:off x="7171840" y="5787788"/>
            <a:ext cx="4900824"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400" b="0" i="0"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หมายเหตุ</a:t>
            </a:r>
            <a:r>
              <a:rPr kumimoji="0" lang="th-TH" sz="14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 : </a:t>
            </a: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ความชื้นในดิน 0 หมายถึง ดินที่แห้งสนิท และ 100 หมายถึง ดินที่อิ่มน้ำ</a:t>
            </a:r>
            <a:endParaRPr kumimoji="0" lang="en-US"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endParaRPr>
          </a:p>
        </p:txBody>
      </p:sp>
      <p:grpSp>
        <p:nvGrpSpPr>
          <p:cNvPr id="177" name="Group 176">
            <a:extLst>
              <a:ext uri="{FF2B5EF4-FFF2-40B4-BE49-F238E27FC236}">
                <a16:creationId xmlns:a16="http://schemas.microsoft.com/office/drawing/2014/main" id="{27656C7D-EAE1-4EFC-B390-A9246188EEA3}"/>
              </a:ext>
            </a:extLst>
          </p:cNvPr>
          <p:cNvGrpSpPr/>
          <p:nvPr/>
        </p:nvGrpSpPr>
        <p:grpSpPr>
          <a:xfrm>
            <a:off x="6628378" y="1682405"/>
            <a:ext cx="2162724" cy="853229"/>
            <a:chOff x="6724995" y="2025651"/>
            <a:chExt cx="1910315" cy="709967"/>
          </a:xfrm>
        </p:grpSpPr>
        <p:grpSp>
          <p:nvGrpSpPr>
            <p:cNvPr id="178" name="Group 177">
              <a:extLst>
                <a:ext uri="{FF2B5EF4-FFF2-40B4-BE49-F238E27FC236}">
                  <a16:creationId xmlns:a16="http://schemas.microsoft.com/office/drawing/2014/main" id="{2CD7758A-F42E-4979-8AAB-908157B5C62B}"/>
                </a:ext>
              </a:extLst>
            </p:cNvPr>
            <p:cNvGrpSpPr/>
            <p:nvPr/>
          </p:nvGrpSpPr>
          <p:grpSpPr>
            <a:xfrm>
              <a:off x="6724995" y="2025651"/>
              <a:ext cx="1910315" cy="709967"/>
              <a:chOff x="6724995" y="2025651"/>
              <a:chExt cx="1910315" cy="709967"/>
            </a:xfrm>
          </p:grpSpPr>
          <p:sp>
            <p:nvSpPr>
              <p:cNvPr id="183" name="TextBox 182">
                <a:extLst>
                  <a:ext uri="{FF2B5EF4-FFF2-40B4-BE49-F238E27FC236}">
                    <a16:creationId xmlns:a16="http://schemas.microsoft.com/office/drawing/2014/main" id="{FB8F95B5-C7A8-4D2F-AB10-BB2D806DDB13}"/>
                  </a:ext>
                </a:extLst>
              </p:cNvPr>
              <p:cNvSpPr txBox="1"/>
              <p:nvPr/>
            </p:nvSpPr>
            <p:spPr>
              <a:xfrm>
                <a:off x="6985838" y="2219596"/>
                <a:ext cx="1649472" cy="51602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endParaRPr>
              </a:p>
            </p:txBody>
          </p:sp>
          <p:sp>
            <p:nvSpPr>
              <p:cNvPr id="184" name="Down Arrow 21">
                <a:extLst>
                  <a:ext uri="{FF2B5EF4-FFF2-40B4-BE49-F238E27FC236}">
                    <a16:creationId xmlns:a16="http://schemas.microsoft.com/office/drawing/2014/main" id="{903D4D90-180F-4938-9E07-E9723BC4C46A}"/>
                  </a:ext>
                </a:extLst>
              </p:cNvPr>
              <p:cNvSpPr/>
              <p:nvPr/>
            </p:nvSpPr>
            <p:spPr bwMode="auto">
              <a:xfrm rot="10800000">
                <a:off x="6724995" y="2025651"/>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179" name="Group 178">
              <a:extLst>
                <a:ext uri="{FF2B5EF4-FFF2-40B4-BE49-F238E27FC236}">
                  <a16:creationId xmlns:a16="http://schemas.microsoft.com/office/drawing/2014/main" id="{58A50FE7-A936-4562-8BF0-97318F4716CD}"/>
                </a:ext>
              </a:extLst>
            </p:cNvPr>
            <p:cNvGrpSpPr/>
            <p:nvPr/>
          </p:nvGrpSpPr>
          <p:grpSpPr>
            <a:xfrm>
              <a:off x="7003388" y="2025651"/>
              <a:ext cx="1213913" cy="318168"/>
              <a:chOff x="1758516" y="4501432"/>
              <a:chExt cx="1213913" cy="318168"/>
            </a:xfrm>
          </p:grpSpPr>
          <p:sp>
            <p:nvSpPr>
              <p:cNvPr id="180" name="Rounded Rectangle 73">
                <a:extLst>
                  <a:ext uri="{FF2B5EF4-FFF2-40B4-BE49-F238E27FC236}">
                    <a16:creationId xmlns:a16="http://schemas.microsoft.com/office/drawing/2014/main" id="{2BDE92F1-10AC-4E26-89D0-C15085090F85}"/>
                  </a:ext>
                </a:extLst>
              </p:cNvPr>
              <p:cNvSpPr/>
              <p:nvPr/>
            </p:nvSpPr>
            <p:spPr bwMode="auto">
              <a:xfrm>
                <a:off x="1758516" y="4529496"/>
                <a:ext cx="1192620" cy="290104"/>
              </a:xfrm>
              <a:prstGeom prst="roundRect">
                <a:avLst>
                  <a:gd name="adj" fmla="val 50000"/>
                </a:avLst>
              </a:prstGeom>
              <a:gradFill flip="none" rotWithShape="1">
                <a:gsLst>
                  <a:gs pos="0">
                    <a:srgbClr val="0072FE"/>
                  </a:gs>
                  <a:gs pos="100000">
                    <a:srgbClr val="00326F"/>
                  </a:gs>
                </a:gsLst>
                <a:path path="circle">
                  <a:fillToRect l="50000" t="130000" r="50000" b="-30000"/>
                </a:path>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82" name="TextBox 181">
                <a:extLst>
                  <a:ext uri="{FF2B5EF4-FFF2-40B4-BE49-F238E27FC236}">
                    <a16:creationId xmlns:a16="http://schemas.microsoft.com/office/drawing/2014/main" id="{55715C44-0197-4469-B0C2-749D0A7CEBB5}"/>
                  </a:ext>
                </a:extLst>
              </p:cNvPr>
              <p:cNvSpPr txBox="1"/>
              <p:nvPr/>
            </p:nvSpPr>
            <p:spPr>
              <a:xfrm>
                <a:off x="1802115" y="4501432"/>
                <a:ext cx="1170314"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ภาคเหนือ</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grpSp>
        <p:nvGrpSpPr>
          <p:cNvPr id="185" name="Group 184">
            <a:extLst>
              <a:ext uri="{FF2B5EF4-FFF2-40B4-BE49-F238E27FC236}">
                <a16:creationId xmlns:a16="http://schemas.microsoft.com/office/drawing/2014/main" id="{C1E12D1D-2E4B-41E4-8FBE-A180F4726808}"/>
              </a:ext>
            </a:extLst>
          </p:cNvPr>
          <p:cNvGrpSpPr/>
          <p:nvPr/>
        </p:nvGrpSpPr>
        <p:grpSpPr>
          <a:xfrm>
            <a:off x="6787511" y="2745393"/>
            <a:ext cx="2232517" cy="848821"/>
            <a:chOff x="6425946" y="3019085"/>
            <a:chExt cx="1807088" cy="745851"/>
          </a:xfrm>
        </p:grpSpPr>
        <p:grpSp>
          <p:nvGrpSpPr>
            <p:cNvPr id="186" name="Group 185">
              <a:extLst>
                <a:ext uri="{FF2B5EF4-FFF2-40B4-BE49-F238E27FC236}">
                  <a16:creationId xmlns:a16="http://schemas.microsoft.com/office/drawing/2014/main" id="{C90DA240-6559-4020-8D79-6DE58B9EE87A}"/>
                </a:ext>
              </a:extLst>
            </p:cNvPr>
            <p:cNvGrpSpPr/>
            <p:nvPr/>
          </p:nvGrpSpPr>
          <p:grpSpPr>
            <a:xfrm>
              <a:off x="6425946" y="3053867"/>
              <a:ext cx="1807088" cy="711069"/>
              <a:chOff x="6425946" y="3053867"/>
              <a:chExt cx="1807088" cy="711069"/>
            </a:xfrm>
          </p:grpSpPr>
          <p:sp>
            <p:nvSpPr>
              <p:cNvPr id="190" name="Down Arrow 124">
                <a:extLst>
                  <a:ext uri="{FF2B5EF4-FFF2-40B4-BE49-F238E27FC236}">
                    <a16:creationId xmlns:a16="http://schemas.microsoft.com/office/drawing/2014/main" id="{9C4EF888-BDF1-4BCA-94F9-21893A8136B5}"/>
                  </a:ext>
                </a:extLst>
              </p:cNvPr>
              <p:cNvSpPr/>
              <p:nvPr/>
            </p:nvSpPr>
            <p:spPr bwMode="auto">
              <a:xfrm rot="10800000">
                <a:off x="6425946" y="3053867"/>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1" name="TextBox 190">
                <a:extLst>
                  <a:ext uri="{FF2B5EF4-FFF2-40B4-BE49-F238E27FC236}">
                    <a16:creationId xmlns:a16="http://schemas.microsoft.com/office/drawing/2014/main" id="{15022C86-FC96-4F43-875D-DCCA54115DFD}"/>
                  </a:ext>
                </a:extLst>
              </p:cNvPr>
              <p:cNvSpPr txBox="1"/>
              <p:nvPr/>
            </p:nvSpPr>
            <p:spPr>
              <a:xfrm>
                <a:off x="6643425" y="3248914"/>
                <a:ext cx="1589609" cy="51602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endParaRPr>
              </a:p>
            </p:txBody>
          </p:sp>
        </p:grpSp>
        <p:grpSp>
          <p:nvGrpSpPr>
            <p:cNvPr id="187" name="Group 186">
              <a:extLst>
                <a:ext uri="{FF2B5EF4-FFF2-40B4-BE49-F238E27FC236}">
                  <a16:creationId xmlns:a16="http://schemas.microsoft.com/office/drawing/2014/main" id="{2CB2780B-F1C7-49EB-8272-F8D2E9464651}"/>
                </a:ext>
              </a:extLst>
            </p:cNvPr>
            <p:cNvGrpSpPr/>
            <p:nvPr/>
          </p:nvGrpSpPr>
          <p:grpSpPr>
            <a:xfrm>
              <a:off x="6668174" y="3019085"/>
              <a:ext cx="1179763" cy="359298"/>
              <a:chOff x="1758516" y="4460303"/>
              <a:chExt cx="1179763" cy="359298"/>
            </a:xfrm>
          </p:grpSpPr>
          <p:sp>
            <p:nvSpPr>
              <p:cNvPr id="188" name="Rounded Rectangle 79">
                <a:extLst>
                  <a:ext uri="{FF2B5EF4-FFF2-40B4-BE49-F238E27FC236}">
                    <a16:creationId xmlns:a16="http://schemas.microsoft.com/office/drawing/2014/main" id="{FFD7781E-7358-4779-B7FC-D09D8342DB46}"/>
                  </a:ext>
                </a:extLst>
              </p:cNvPr>
              <p:cNvSpPr/>
              <p:nvPr/>
            </p:nvSpPr>
            <p:spPr bwMode="auto">
              <a:xfrm>
                <a:off x="1758516" y="4514465"/>
                <a:ext cx="1162860" cy="305136"/>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89" name="TextBox 188">
                <a:extLst>
                  <a:ext uri="{FF2B5EF4-FFF2-40B4-BE49-F238E27FC236}">
                    <a16:creationId xmlns:a16="http://schemas.microsoft.com/office/drawing/2014/main" id="{58CF1AD1-0553-4C71-99C7-4722EB50799C}"/>
                  </a:ext>
                </a:extLst>
              </p:cNvPr>
              <p:cNvSpPr txBox="1"/>
              <p:nvPr/>
            </p:nvSpPr>
            <p:spPr>
              <a:xfrm>
                <a:off x="1767965" y="4460303"/>
                <a:ext cx="1170314" cy="284316"/>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ภาคกลาง</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grpSp>
        <p:nvGrpSpPr>
          <p:cNvPr id="192" name="Group 191">
            <a:extLst>
              <a:ext uri="{FF2B5EF4-FFF2-40B4-BE49-F238E27FC236}">
                <a16:creationId xmlns:a16="http://schemas.microsoft.com/office/drawing/2014/main" id="{66AA62E3-21FF-41FB-B57C-BC6BC73191F6}"/>
              </a:ext>
            </a:extLst>
          </p:cNvPr>
          <p:cNvGrpSpPr/>
          <p:nvPr/>
        </p:nvGrpSpPr>
        <p:grpSpPr>
          <a:xfrm>
            <a:off x="8344377" y="4618919"/>
            <a:ext cx="2193120" cy="780849"/>
            <a:chOff x="6791221" y="4908199"/>
            <a:chExt cx="1959947" cy="780849"/>
          </a:xfrm>
        </p:grpSpPr>
        <p:sp>
          <p:nvSpPr>
            <p:cNvPr id="193" name="Down Arrow 126">
              <a:extLst>
                <a:ext uri="{FF2B5EF4-FFF2-40B4-BE49-F238E27FC236}">
                  <a16:creationId xmlns:a16="http://schemas.microsoft.com/office/drawing/2014/main" id="{29362E3B-F591-4673-9807-8B1C428EB938}"/>
                </a:ext>
              </a:extLst>
            </p:cNvPr>
            <p:cNvSpPr/>
            <p:nvPr/>
          </p:nvSpPr>
          <p:spPr bwMode="auto">
            <a:xfrm flipV="1">
              <a:off x="6791221" y="4925401"/>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94" name="Group 193">
              <a:extLst>
                <a:ext uri="{FF2B5EF4-FFF2-40B4-BE49-F238E27FC236}">
                  <a16:creationId xmlns:a16="http://schemas.microsoft.com/office/drawing/2014/main" id="{724DCBFA-9909-4DD5-BA40-6640B6C7DC8A}"/>
                </a:ext>
              </a:extLst>
            </p:cNvPr>
            <p:cNvGrpSpPr/>
            <p:nvPr/>
          </p:nvGrpSpPr>
          <p:grpSpPr>
            <a:xfrm>
              <a:off x="7035947" y="4908199"/>
              <a:ext cx="1715221" cy="780849"/>
              <a:chOff x="7025214" y="4344899"/>
              <a:chExt cx="1715221" cy="780849"/>
            </a:xfrm>
          </p:grpSpPr>
          <p:sp>
            <p:nvSpPr>
              <p:cNvPr id="195" name="TextBox 194">
                <a:extLst>
                  <a:ext uri="{FF2B5EF4-FFF2-40B4-BE49-F238E27FC236}">
                    <a16:creationId xmlns:a16="http://schemas.microsoft.com/office/drawing/2014/main" id="{3017D55E-C7EE-42B8-B5B9-7FEDF931AB63}"/>
                  </a:ext>
                </a:extLst>
              </p:cNvPr>
              <p:cNvSpPr txBox="1"/>
              <p:nvPr/>
            </p:nvSpPr>
            <p:spPr>
              <a:xfrm>
                <a:off x="7032176" y="4609726"/>
                <a:ext cx="1708259" cy="51602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endParaRPr>
              </a:p>
            </p:txBody>
          </p:sp>
          <p:grpSp>
            <p:nvGrpSpPr>
              <p:cNvPr id="196" name="Group 195">
                <a:extLst>
                  <a:ext uri="{FF2B5EF4-FFF2-40B4-BE49-F238E27FC236}">
                    <a16:creationId xmlns:a16="http://schemas.microsoft.com/office/drawing/2014/main" id="{7EB85315-65DB-448F-A7C3-D534F770303F}"/>
                  </a:ext>
                </a:extLst>
              </p:cNvPr>
              <p:cNvGrpSpPr/>
              <p:nvPr/>
            </p:nvGrpSpPr>
            <p:grpSpPr>
              <a:xfrm>
                <a:off x="7025214" y="4344899"/>
                <a:ext cx="899197" cy="407435"/>
                <a:chOff x="9854740" y="3023901"/>
                <a:chExt cx="899197" cy="407435"/>
              </a:xfrm>
            </p:grpSpPr>
            <p:sp>
              <p:nvSpPr>
                <p:cNvPr id="200" name="Rounded Rectangle 110">
                  <a:extLst>
                    <a:ext uri="{FF2B5EF4-FFF2-40B4-BE49-F238E27FC236}">
                      <a16:creationId xmlns:a16="http://schemas.microsoft.com/office/drawing/2014/main" id="{CEB535CA-FB79-4A4E-8446-2D45CDDED389}"/>
                    </a:ext>
                  </a:extLst>
                </p:cNvPr>
                <p:cNvSpPr/>
                <p:nvPr/>
              </p:nvSpPr>
              <p:spPr bwMode="auto">
                <a:xfrm>
                  <a:off x="9854740" y="3101031"/>
                  <a:ext cx="899197" cy="330305"/>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201" name="TextBox 200">
                  <a:extLst>
                    <a:ext uri="{FF2B5EF4-FFF2-40B4-BE49-F238E27FC236}">
                      <a16:creationId xmlns:a16="http://schemas.microsoft.com/office/drawing/2014/main" id="{39333A92-3163-4531-8FF8-16EC2ACE2551}"/>
                    </a:ext>
                  </a:extLst>
                </p:cNvPr>
                <p:cNvSpPr txBox="1"/>
                <p:nvPr/>
              </p:nvSpPr>
              <p:spPr>
                <a:xfrm>
                  <a:off x="9937780" y="3023901"/>
                  <a:ext cx="751805" cy="322249"/>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ภาคใต้</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grpSp>
      <p:grpSp>
        <p:nvGrpSpPr>
          <p:cNvPr id="202" name="Group 201">
            <a:extLst>
              <a:ext uri="{FF2B5EF4-FFF2-40B4-BE49-F238E27FC236}">
                <a16:creationId xmlns:a16="http://schemas.microsoft.com/office/drawing/2014/main" id="{01A7EC7F-34E2-4747-9EDA-CF81FC66DBC0}"/>
              </a:ext>
            </a:extLst>
          </p:cNvPr>
          <p:cNvGrpSpPr/>
          <p:nvPr/>
        </p:nvGrpSpPr>
        <p:grpSpPr>
          <a:xfrm>
            <a:off x="9285354" y="2132856"/>
            <a:ext cx="2613551" cy="919497"/>
            <a:chOff x="9299074" y="2105757"/>
            <a:chExt cx="2418507" cy="919497"/>
          </a:xfrm>
        </p:grpSpPr>
        <p:grpSp>
          <p:nvGrpSpPr>
            <p:cNvPr id="203" name="Group 202">
              <a:extLst>
                <a:ext uri="{FF2B5EF4-FFF2-40B4-BE49-F238E27FC236}">
                  <a16:creationId xmlns:a16="http://schemas.microsoft.com/office/drawing/2014/main" id="{E85F55ED-E7A7-475A-A11B-1CD75DA37F33}"/>
                </a:ext>
              </a:extLst>
            </p:cNvPr>
            <p:cNvGrpSpPr/>
            <p:nvPr/>
          </p:nvGrpSpPr>
          <p:grpSpPr>
            <a:xfrm>
              <a:off x="9548044" y="2105757"/>
              <a:ext cx="2169537" cy="919497"/>
              <a:chOff x="7025216" y="2885547"/>
              <a:chExt cx="2169537" cy="919497"/>
            </a:xfrm>
          </p:grpSpPr>
          <p:sp>
            <p:nvSpPr>
              <p:cNvPr id="205" name="TextBox 204">
                <a:extLst>
                  <a:ext uri="{FF2B5EF4-FFF2-40B4-BE49-F238E27FC236}">
                    <a16:creationId xmlns:a16="http://schemas.microsoft.com/office/drawing/2014/main" id="{9C758187-C0DE-440D-AE34-D7C5D888D905}"/>
                  </a:ext>
                </a:extLst>
              </p:cNvPr>
              <p:cNvSpPr txBox="1"/>
              <p:nvPr/>
            </p:nvSpPr>
            <p:spPr>
              <a:xfrm>
                <a:off x="7025216" y="3239898"/>
                <a:ext cx="1804540"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endParaRPr>
              </a:p>
            </p:txBody>
          </p:sp>
          <p:grpSp>
            <p:nvGrpSpPr>
              <p:cNvPr id="208" name="Group 207">
                <a:extLst>
                  <a:ext uri="{FF2B5EF4-FFF2-40B4-BE49-F238E27FC236}">
                    <a16:creationId xmlns:a16="http://schemas.microsoft.com/office/drawing/2014/main" id="{F190654C-E33E-48B0-A23D-C122066BD0B3}"/>
                  </a:ext>
                </a:extLst>
              </p:cNvPr>
              <p:cNvGrpSpPr/>
              <p:nvPr/>
            </p:nvGrpSpPr>
            <p:grpSpPr>
              <a:xfrm>
                <a:off x="7039687" y="2885547"/>
                <a:ext cx="2155066" cy="452665"/>
                <a:chOff x="7039687" y="2885547"/>
                <a:chExt cx="2155066" cy="452665"/>
              </a:xfrm>
            </p:grpSpPr>
            <p:sp>
              <p:nvSpPr>
                <p:cNvPr id="209" name="Rounded Rectangle 96">
                  <a:extLst>
                    <a:ext uri="{FF2B5EF4-FFF2-40B4-BE49-F238E27FC236}">
                      <a16:creationId xmlns:a16="http://schemas.microsoft.com/office/drawing/2014/main" id="{CB779693-3B48-4DF2-B642-7539C0E78C46}"/>
                    </a:ext>
                  </a:extLst>
                </p:cNvPr>
                <p:cNvSpPr/>
                <p:nvPr/>
              </p:nvSpPr>
              <p:spPr bwMode="auto">
                <a:xfrm>
                  <a:off x="7039687" y="2967389"/>
                  <a:ext cx="2155066" cy="370823"/>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210" name="TextBox 209">
                  <a:extLst>
                    <a:ext uri="{FF2B5EF4-FFF2-40B4-BE49-F238E27FC236}">
                      <a16:creationId xmlns:a16="http://schemas.microsoft.com/office/drawing/2014/main" id="{511D1194-A10D-443D-A69C-B5932F21F59B}"/>
                    </a:ext>
                  </a:extLst>
                </p:cNvPr>
                <p:cNvSpPr txBox="1"/>
                <p:nvPr/>
              </p:nvSpPr>
              <p:spPr>
                <a:xfrm>
                  <a:off x="7089982" y="2885547"/>
                  <a:ext cx="2058262" cy="367936"/>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ภาคตะวันออกเฉียงเหนือ</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sp>
          <p:nvSpPr>
            <p:cNvPr id="204" name="Down Arrow 129">
              <a:extLst>
                <a:ext uri="{FF2B5EF4-FFF2-40B4-BE49-F238E27FC236}">
                  <a16:creationId xmlns:a16="http://schemas.microsoft.com/office/drawing/2014/main" id="{8154FAB8-0350-4C07-ADAD-75972BC14146}"/>
                </a:ext>
              </a:extLst>
            </p:cNvPr>
            <p:cNvSpPr/>
            <p:nvPr/>
          </p:nvSpPr>
          <p:spPr bwMode="auto">
            <a:xfrm flipV="1">
              <a:off x="9299074" y="2212038"/>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211" name="Group 210">
            <a:extLst>
              <a:ext uri="{FF2B5EF4-FFF2-40B4-BE49-F238E27FC236}">
                <a16:creationId xmlns:a16="http://schemas.microsoft.com/office/drawing/2014/main" id="{2C3C7A6A-A77E-40E5-BA52-AF66863488F8}"/>
              </a:ext>
            </a:extLst>
          </p:cNvPr>
          <p:cNvGrpSpPr/>
          <p:nvPr/>
        </p:nvGrpSpPr>
        <p:grpSpPr>
          <a:xfrm>
            <a:off x="9025582" y="3356992"/>
            <a:ext cx="2038970" cy="891418"/>
            <a:chOff x="9313614" y="3462085"/>
            <a:chExt cx="2038970" cy="891418"/>
          </a:xfrm>
        </p:grpSpPr>
        <p:grpSp>
          <p:nvGrpSpPr>
            <p:cNvPr id="212" name="Group 211">
              <a:extLst>
                <a:ext uri="{FF2B5EF4-FFF2-40B4-BE49-F238E27FC236}">
                  <a16:creationId xmlns:a16="http://schemas.microsoft.com/office/drawing/2014/main" id="{1C0BEAAD-07BA-4E94-9C80-1EFF9076DACC}"/>
                </a:ext>
              </a:extLst>
            </p:cNvPr>
            <p:cNvGrpSpPr/>
            <p:nvPr/>
          </p:nvGrpSpPr>
          <p:grpSpPr>
            <a:xfrm>
              <a:off x="9548044" y="3543803"/>
              <a:ext cx="1804540" cy="809700"/>
              <a:chOff x="9823742" y="3077549"/>
              <a:chExt cx="1804540" cy="809700"/>
            </a:xfrm>
          </p:grpSpPr>
          <p:sp>
            <p:nvSpPr>
              <p:cNvPr id="214" name="TextBox 213">
                <a:extLst>
                  <a:ext uri="{FF2B5EF4-FFF2-40B4-BE49-F238E27FC236}">
                    <a16:creationId xmlns:a16="http://schemas.microsoft.com/office/drawing/2014/main" id="{ED375A10-7247-4731-BD97-8B4F09AE7C6C}"/>
                  </a:ext>
                </a:extLst>
              </p:cNvPr>
              <p:cNvSpPr txBox="1"/>
              <p:nvPr/>
            </p:nvSpPr>
            <p:spPr>
              <a:xfrm>
                <a:off x="9823742" y="3322103"/>
                <a:ext cx="1804540"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nvGrpSpPr>
              <p:cNvPr id="215" name="Group 214">
                <a:extLst>
                  <a:ext uri="{FF2B5EF4-FFF2-40B4-BE49-F238E27FC236}">
                    <a16:creationId xmlns:a16="http://schemas.microsoft.com/office/drawing/2014/main" id="{C6808E38-0F6C-4D19-A75E-6A706797CC09}"/>
                  </a:ext>
                </a:extLst>
              </p:cNvPr>
              <p:cNvGrpSpPr/>
              <p:nvPr/>
            </p:nvGrpSpPr>
            <p:grpSpPr>
              <a:xfrm>
                <a:off x="9854742" y="3077549"/>
                <a:ext cx="1557516" cy="366937"/>
                <a:chOff x="9854742" y="3077549"/>
                <a:chExt cx="1557516" cy="366937"/>
              </a:xfrm>
            </p:grpSpPr>
            <p:sp>
              <p:nvSpPr>
                <p:cNvPr id="216" name="Rounded Rectangle 90">
                  <a:extLst>
                    <a:ext uri="{FF2B5EF4-FFF2-40B4-BE49-F238E27FC236}">
                      <a16:creationId xmlns:a16="http://schemas.microsoft.com/office/drawing/2014/main" id="{CC84979A-0672-4966-A11E-81D72523482D}"/>
                    </a:ext>
                  </a:extLst>
                </p:cNvPr>
                <p:cNvSpPr/>
                <p:nvPr/>
              </p:nvSpPr>
              <p:spPr bwMode="auto">
                <a:xfrm>
                  <a:off x="9854742" y="3101031"/>
                  <a:ext cx="1557516" cy="343455"/>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217" name="TextBox 216">
                  <a:extLst>
                    <a:ext uri="{FF2B5EF4-FFF2-40B4-BE49-F238E27FC236}">
                      <a16:creationId xmlns:a16="http://schemas.microsoft.com/office/drawing/2014/main" id="{9884149F-87B9-4745-B5D1-72BE64CE15AD}"/>
                    </a:ext>
                  </a:extLst>
                </p:cNvPr>
                <p:cNvSpPr txBox="1"/>
                <p:nvPr/>
              </p:nvSpPr>
              <p:spPr>
                <a:xfrm>
                  <a:off x="10010924" y="3077549"/>
                  <a:ext cx="1257318"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ภาคตะวันออก</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sp>
          <p:nvSpPr>
            <p:cNvPr id="213" name="Down Arrow 131">
              <a:extLst>
                <a:ext uri="{FF2B5EF4-FFF2-40B4-BE49-F238E27FC236}">
                  <a16:creationId xmlns:a16="http://schemas.microsoft.com/office/drawing/2014/main" id="{B19D2CDB-3C52-426D-9C07-F33453387705}"/>
                </a:ext>
              </a:extLst>
            </p:cNvPr>
            <p:cNvSpPr/>
            <p:nvPr/>
          </p:nvSpPr>
          <p:spPr bwMode="auto">
            <a:xfrm flipV="1">
              <a:off x="9313614" y="3462085"/>
              <a:ext cx="234430" cy="473149"/>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218" name="Group 217">
            <a:extLst>
              <a:ext uri="{FF2B5EF4-FFF2-40B4-BE49-F238E27FC236}">
                <a16:creationId xmlns:a16="http://schemas.microsoft.com/office/drawing/2014/main" id="{20B63FF6-9648-4EC8-AAC0-E8191B36C85F}"/>
              </a:ext>
            </a:extLst>
          </p:cNvPr>
          <p:cNvGrpSpPr/>
          <p:nvPr/>
        </p:nvGrpSpPr>
        <p:grpSpPr>
          <a:xfrm>
            <a:off x="5890395" y="3965630"/>
            <a:ext cx="2608369" cy="866739"/>
            <a:chOff x="9332813" y="4658313"/>
            <a:chExt cx="2149821" cy="866739"/>
          </a:xfrm>
        </p:grpSpPr>
        <p:grpSp>
          <p:nvGrpSpPr>
            <p:cNvPr id="219" name="Group 218">
              <a:extLst>
                <a:ext uri="{FF2B5EF4-FFF2-40B4-BE49-F238E27FC236}">
                  <a16:creationId xmlns:a16="http://schemas.microsoft.com/office/drawing/2014/main" id="{D8E808E4-3893-40B8-9E9B-2E295FCA6BA5}"/>
                </a:ext>
              </a:extLst>
            </p:cNvPr>
            <p:cNvGrpSpPr/>
            <p:nvPr/>
          </p:nvGrpSpPr>
          <p:grpSpPr>
            <a:xfrm>
              <a:off x="9532163" y="4658313"/>
              <a:ext cx="1950471" cy="866739"/>
              <a:chOff x="6990849" y="4305859"/>
              <a:chExt cx="1950471" cy="866739"/>
            </a:xfrm>
          </p:grpSpPr>
          <p:sp>
            <p:nvSpPr>
              <p:cNvPr id="221" name="TextBox 220">
                <a:extLst>
                  <a:ext uri="{FF2B5EF4-FFF2-40B4-BE49-F238E27FC236}">
                    <a16:creationId xmlns:a16="http://schemas.microsoft.com/office/drawing/2014/main" id="{BE0370AE-152E-441F-AD67-30873AE0B08A}"/>
                  </a:ext>
                </a:extLst>
              </p:cNvPr>
              <p:cNvSpPr txBox="1"/>
              <p:nvPr/>
            </p:nvSpPr>
            <p:spPr>
              <a:xfrm>
                <a:off x="6990849" y="4656576"/>
                <a:ext cx="1950471" cy="51602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nvGrpSpPr>
              <p:cNvPr id="222" name="Group 221">
                <a:extLst>
                  <a:ext uri="{FF2B5EF4-FFF2-40B4-BE49-F238E27FC236}">
                    <a16:creationId xmlns:a16="http://schemas.microsoft.com/office/drawing/2014/main" id="{F5465CD1-8555-43C3-A765-F5AC79B9D0E8}"/>
                  </a:ext>
                </a:extLst>
              </p:cNvPr>
              <p:cNvGrpSpPr/>
              <p:nvPr/>
            </p:nvGrpSpPr>
            <p:grpSpPr>
              <a:xfrm>
                <a:off x="7025215" y="4305859"/>
                <a:ext cx="1346443" cy="421307"/>
                <a:chOff x="9854741" y="2984861"/>
                <a:chExt cx="1346443" cy="421307"/>
              </a:xfrm>
            </p:grpSpPr>
            <p:sp>
              <p:nvSpPr>
                <p:cNvPr id="223" name="Rounded Rectangle 103">
                  <a:extLst>
                    <a:ext uri="{FF2B5EF4-FFF2-40B4-BE49-F238E27FC236}">
                      <a16:creationId xmlns:a16="http://schemas.microsoft.com/office/drawing/2014/main" id="{685E7387-E322-4E40-BBB2-30DBD32A132E}"/>
                    </a:ext>
                  </a:extLst>
                </p:cNvPr>
                <p:cNvSpPr/>
                <p:nvPr/>
              </p:nvSpPr>
              <p:spPr bwMode="auto">
                <a:xfrm>
                  <a:off x="9854741" y="3064488"/>
                  <a:ext cx="1346443" cy="341680"/>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224" name="TextBox 223">
                  <a:extLst>
                    <a:ext uri="{FF2B5EF4-FFF2-40B4-BE49-F238E27FC236}">
                      <a16:creationId xmlns:a16="http://schemas.microsoft.com/office/drawing/2014/main" id="{410A64CF-C55C-4DF3-891A-6B455BAEE98B}"/>
                    </a:ext>
                  </a:extLst>
                </p:cNvPr>
                <p:cNvSpPr txBox="1"/>
                <p:nvPr/>
              </p:nvSpPr>
              <p:spPr>
                <a:xfrm>
                  <a:off x="9929901" y="2984861"/>
                  <a:ext cx="1257318" cy="399474"/>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ภาคตะวันตก</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sp>
          <p:nvSpPr>
            <p:cNvPr id="220" name="Down Arrow 132">
              <a:extLst>
                <a:ext uri="{FF2B5EF4-FFF2-40B4-BE49-F238E27FC236}">
                  <a16:creationId xmlns:a16="http://schemas.microsoft.com/office/drawing/2014/main" id="{967F8F95-6364-47CF-8080-855ADA476DFA}"/>
                </a:ext>
              </a:extLst>
            </p:cNvPr>
            <p:cNvSpPr/>
            <p:nvPr/>
          </p:nvSpPr>
          <p:spPr bwMode="auto">
            <a:xfrm flipV="1">
              <a:off x="9332813" y="4708812"/>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cxnSp>
        <p:nvCxnSpPr>
          <p:cNvPr id="225" name="Straight Arrow Connector 224">
            <a:extLst>
              <a:ext uri="{FF2B5EF4-FFF2-40B4-BE49-F238E27FC236}">
                <a16:creationId xmlns:a16="http://schemas.microsoft.com/office/drawing/2014/main" id="{EB8E0ED6-40F5-47D2-82C7-9C9CB94F04C9}"/>
              </a:ext>
            </a:extLst>
          </p:cNvPr>
          <p:cNvCxnSpPr/>
          <p:nvPr/>
        </p:nvCxnSpPr>
        <p:spPr bwMode="auto">
          <a:xfrm flipH="1">
            <a:off x="4151784" y="1873110"/>
            <a:ext cx="2376264"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226" name="Straight Arrow Connector 225">
            <a:extLst>
              <a:ext uri="{FF2B5EF4-FFF2-40B4-BE49-F238E27FC236}">
                <a16:creationId xmlns:a16="http://schemas.microsoft.com/office/drawing/2014/main" id="{03EBFF7B-C3D2-4BA5-8EE6-5692C523A9A8}"/>
              </a:ext>
            </a:extLst>
          </p:cNvPr>
          <p:cNvCxnSpPr/>
          <p:nvPr/>
        </p:nvCxnSpPr>
        <p:spPr bwMode="auto">
          <a:xfrm flipH="1">
            <a:off x="3857321" y="5000544"/>
            <a:ext cx="442849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grpSp>
        <p:nvGrpSpPr>
          <p:cNvPr id="229" name="Group 228">
            <a:extLst>
              <a:ext uri="{FF2B5EF4-FFF2-40B4-BE49-F238E27FC236}">
                <a16:creationId xmlns:a16="http://schemas.microsoft.com/office/drawing/2014/main" id="{EFA39DDF-85B9-42CB-B5DE-CE18EDA65E39}"/>
              </a:ext>
            </a:extLst>
          </p:cNvPr>
          <p:cNvGrpSpPr/>
          <p:nvPr/>
        </p:nvGrpSpPr>
        <p:grpSpPr>
          <a:xfrm>
            <a:off x="4038354" y="3819349"/>
            <a:ext cx="1853723" cy="421057"/>
            <a:chOff x="4036672" y="3735517"/>
            <a:chExt cx="1853723" cy="421057"/>
          </a:xfrm>
        </p:grpSpPr>
        <p:cxnSp>
          <p:nvCxnSpPr>
            <p:cNvPr id="230" name="Straight Arrow Connector 229">
              <a:extLst>
                <a:ext uri="{FF2B5EF4-FFF2-40B4-BE49-F238E27FC236}">
                  <a16:creationId xmlns:a16="http://schemas.microsoft.com/office/drawing/2014/main" id="{7606C1BF-C76E-478D-A000-E4B361C1F320}"/>
                </a:ext>
              </a:extLst>
            </p:cNvPr>
            <p:cNvCxnSpPr/>
            <p:nvPr/>
          </p:nvCxnSpPr>
          <p:spPr bwMode="auto">
            <a:xfrm flipH="1">
              <a:off x="4036672" y="3735517"/>
              <a:ext cx="259128"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231" name="Straight Connector 230">
              <a:extLst>
                <a:ext uri="{FF2B5EF4-FFF2-40B4-BE49-F238E27FC236}">
                  <a16:creationId xmlns:a16="http://schemas.microsoft.com/office/drawing/2014/main" id="{52D72D6B-2166-4A47-8A14-62F3FD9F2DC3}"/>
                </a:ext>
              </a:extLst>
            </p:cNvPr>
            <p:cNvCxnSpPr/>
            <p:nvPr/>
          </p:nvCxnSpPr>
          <p:spPr bwMode="auto">
            <a:xfrm>
              <a:off x="4295800" y="3742656"/>
              <a:ext cx="0" cy="41391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33" name="Straight Connector 232">
              <a:extLst>
                <a:ext uri="{FF2B5EF4-FFF2-40B4-BE49-F238E27FC236}">
                  <a16:creationId xmlns:a16="http://schemas.microsoft.com/office/drawing/2014/main" id="{4BE4CEA9-EDF5-4495-A6A9-BF285B5BD4C1}"/>
                </a:ext>
              </a:extLst>
            </p:cNvPr>
            <p:cNvCxnSpPr/>
            <p:nvPr/>
          </p:nvCxnSpPr>
          <p:spPr bwMode="auto">
            <a:xfrm>
              <a:off x="4295800" y="4156574"/>
              <a:ext cx="1594595" cy="0"/>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cxnSp>
        <p:nvCxnSpPr>
          <p:cNvPr id="234" name="Straight Arrow Connector 233">
            <a:extLst>
              <a:ext uri="{FF2B5EF4-FFF2-40B4-BE49-F238E27FC236}">
                <a16:creationId xmlns:a16="http://schemas.microsoft.com/office/drawing/2014/main" id="{AE371C7B-DB09-4CDB-AD26-2E7600CE7F16}"/>
              </a:ext>
            </a:extLst>
          </p:cNvPr>
          <p:cNvCxnSpPr/>
          <p:nvPr/>
        </p:nvCxnSpPr>
        <p:spPr bwMode="auto">
          <a:xfrm flipH="1">
            <a:off x="4816413" y="3745038"/>
            <a:ext cx="417600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235" name="Straight Arrow Connector 234">
            <a:extLst>
              <a:ext uri="{FF2B5EF4-FFF2-40B4-BE49-F238E27FC236}">
                <a16:creationId xmlns:a16="http://schemas.microsoft.com/office/drawing/2014/main" id="{E0CC8F81-4C64-4E5E-B24C-DA673A9A46F9}"/>
              </a:ext>
            </a:extLst>
          </p:cNvPr>
          <p:cNvCxnSpPr/>
          <p:nvPr/>
        </p:nvCxnSpPr>
        <p:spPr bwMode="auto">
          <a:xfrm flipH="1">
            <a:off x="5214420" y="2614500"/>
            <a:ext cx="400944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236" name="Straight Arrow Connector 235">
            <a:extLst>
              <a:ext uri="{FF2B5EF4-FFF2-40B4-BE49-F238E27FC236}">
                <a16:creationId xmlns:a16="http://schemas.microsoft.com/office/drawing/2014/main" id="{C5655470-111D-47A6-B82B-ABD4D63DC2F5}"/>
              </a:ext>
            </a:extLst>
          </p:cNvPr>
          <p:cNvCxnSpPr/>
          <p:nvPr/>
        </p:nvCxnSpPr>
        <p:spPr bwMode="auto">
          <a:xfrm flipH="1">
            <a:off x="4342522" y="3019752"/>
            <a:ext cx="2385529"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Tree>
    <p:extLst>
      <p:ext uri="{BB962C8B-B14F-4D97-AF65-F5344CB8AC3E}">
        <p14:creationId xmlns:p14="http://schemas.microsoft.com/office/powerpoint/2010/main" val="44363402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Rectangle 2">
            <a:extLst>
              <a:ext uri="{FF2B5EF4-FFF2-40B4-BE49-F238E27FC236}">
                <a16:creationId xmlns:a16="http://schemas.microsoft.com/office/drawing/2014/main" id="{CCD55FB7-AA6C-4560-BD77-11F7E8C07673}"/>
              </a:ext>
            </a:extLst>
          </p:cNvPr>
          <p:cNvSpPr txBox="1">
            <a:spLocks noChangeArrowheads="1"/>
          </p:cNvSpPr>
          <p:nvPr/>
        </p:nvSpPr>
        <p:spPr bwMode="auto">
          <a:xfrm>
            <a:off x="-8431" y="-1415"/>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36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en-US" sz="36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3</a:t>
            </a:r>
            <a:r>
              <a:rPr kumimoji="0" lang="en-US" sz="36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36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สภาพอากาศ สถานการณ์น้ำ และพื้นที่เพาะปลูกปัจจุบัน</a:t>
            </a:r>
            <a:r>
              <a:rPr kumimoji="0" lang="en-GB" sz="36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36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ปริมาณน้ำในลำน้ำ</a:t>
            </a:r>
          </a:p>
        </p:txBody>
      </p:sp>
      <p:sp>
        <p:nvSpPr>
          <p:cNvPr id="75" name="สี่เหลี่ยมผืนผ้า 3">
            <a:extLst>
              <a:ext uri="{FF2B5EF4-FFF2-40B4-BE49-F238E27FC236}">
                <a16:creationId xmlns:a16="http://schemas.microsoft.com/office/drawing/2014/main" id="{B1B1250A-29F1-46E5-A332-3B65CAE9F172}"/>
              </a:ext>
            </a:extLst>
          </p:cNvPr>
          <p:cNvSpPr/>
          <p:nvPr/>
        </p:nvSpPr>
        <p:spPr bwMode="auto">
          <a:xfrm>
            <a:off x="-1" y="6568440"/>
            <a:ext cx="12176981"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h-TH"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76" name="ตัวแทนหมายเลขสไลด์ 1">
            <a:extLst>
              <a:ext uri="{FF2B5EF4-FFF2-40B4-BE49-F238E27FC236}">
                <a16:creationId xmlns:a16="http://schemas.microsoft.com/office/drawing/2014/main" id="{8E38A6A2-DF29-4F10-85AB-DAD9BE9F3E97}"/>
              </a:ext>
            </a:extLst>
          </p:cNvPr>
          <p:cNvSpPr>
            <a:spLocks noGrp="1"/>
          </p:cNvSpPr>
          <p:nvPr>
            <p:ph type="sldNum" sz="quarter" idx="10"/>
          </p:nvPr>
        </p:nvSpPr>
        <p:spPr>
          <a:xfrm>
            <a:off x="9332181" y="6508735"/>
            <a:ext cx="2844800" cy="294154"/>
          </a:xfrm>
        </p:spPr>
        <p:txBody>
          <a:bodyPr/>
          <a:lstStyle/>
          <a:p>
            <a:pPr>
              <a:defRPr/>
            </a:pPr>
            <a:r>
              <a:rPr lang="en-GB" sz="2000" b="1" dirty="0">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12</a:t>
            </a:fld>
            <a:endParaRPr lang="en-GB" sz="2000" b="1" dirty="0">
              <a:latin typeface="TH SarabunPSK" panose="020B0500040200020003" pitchFamily="34" charset="-34"/>
              <a:cs typeface="TH SarabunPSK" panose="020B0500040200020003" pitchFamily="34" charset="-34"/>
            </a:endParaRPr>
          </a:p>
        </p:txBody>
      </p:sp>
      <p:sp>
        <p:nvSpPr>
          <p:cNvPr id="78" name="Rectangle 7">
            <a:extLst>
              <a:ext uri="{FF2B5EF4-FFF2-40B4-BE49-F238E27FC236}">
                <a16:creationId xmlns:a16="http://schemas.microsoft.com/office/drawing/2014/main" id="{4F07DACD-54E8-40EF-B2A0-0CDF53E50D18}"/>
              </a:ext>
            </a:extLst>
          </p:cNvPr>
          <p:cNvSpPr/>
          <p:nvPr/>
        </p:nvSpPr>
        <p:spPr>
          <a:xfrm>
            <a:off x="263352" y="6572423"/>
            <a:ext cx="4248472" cy="276999"/>
          </a:xfrm>
          <a:prstGeom prst="rect">
            <a:avLst/>
          </a:prstGeom>
        </p:spPr>
        <p:txBody>
          <a:bodyPr wrap="square">
            <a:spAutoFit/>
          </a:bodyPr>
          <a:lstStyle/>
          <a:p>
            <a:pPr>
              <a:defRPr/>
            </a:pPr>
            <a:r>
              <a:rPr lang="th-TH" sz="1200" b="1" dirty="0">
                <a:solidFill>
                  <a:srgbClr val="FFFFFF"/>
                </a:solidFill>
                <a:latin typeface="TH SarabunPSK" panose="020B0500040200020003" pitchFamily="34" charset="-34"/>
                <a:cs typeface="TH SarabunPSK" panose="020B0500040200020003" pitchFamily="34" charset="-34"/>
              </a:rPr>
              <a:t>ที่มา</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กรมทรัพยากรน้ำ และกรมชลประทาน </a:t>
            </a:r>
            <a:r>
              <a:rPr lang="en-US" sz="1200" b="1" dirty="0">
                <a:solidFill>
                  <a:srgbClr val="FFFFFF"/>
                </a:solidFill>
                <a:latin typeface="TH SarabunIT๙" panose="020B0500040200020003" pitchFamily="34" charset="-34"/>
                <a:cs typeface="TH SarabunIT๙" panose="020B0500040200020003" pitchFamily="34" charset="-34"/>
              </a:rPr>
              <a:t>/</a:t>
            </a:r>
            <a:r>
              <a:rPr lang="th-TH" sz="1200" b="1" dirty="0">
                <a:solidFill>
                  <a:srgbClr val="FFFFFF"/>
                </a:solidFill>
                <a:latin typeface="TH SarabunIT๙" panose="020B0500040200020003" pitchFamily="34" charset="-34"/>
                <a:cs typeface="TH SarabunIT๙" panose="020B0500040200020003" pitchFamily="34" charset="-34"/>
              </a:rPr>
              <a:t> ข้อมูล </a:t>
            </a:r>
            <a:r>
              <a:rPr lang="th-TH" sz="1200" b="1" dirty="0">
                <a:solidFill>
                  <a:srgbClr val="FFFFFF"/>
                </a:solidFill>
                <a:latin typeface="TH SarabunPSK" panose="020B0500040200020003" pitchFamily="34" charset="-34"/>
                <a:cs typeface="TH SarabunPSK" panose="020B0500040200020003" pitchFamily="34" charset="-34"/>
              </a:rPr>
              <a:t>ณ วันที่ </a:t>
            </a:r>
            <a:r>
              <a:rPr lang="en-US" sz="1200" b="1" dirty="0">
                <a:solidFill>
                  <a:srgbClr val="FFFFFF"/>
                </a:solidFill>
                <a:latin typeface="TH SarabunPSK" panose="020B0500040200020003" pitchFamily="34" charset="-34"/>
                <a:cs typeface="TH SarabunPSK" panose="020B0500040200020003" pitchFamily="34" charset="-34"/>
              </a:rPr>
              <a:t> 3  </a:t>
            </a:r>
            <a:r>
              <a:rPr lang="th-TH" sz="1200" b="1" dirty="0">
                <a:solidFill>
                  <a:srgbClr val="FFFFFF"/>
                </a:solidFill>
                <a:latin typeface="TH SarabunPSK" panose="020B0500040200020003" pitchFamily="34" charset="-34"/>
                <a:cs typeface="TH SarabunPSK" panose="020B0500040200020003" pitchFamily="34" charset="-34"/>
              </a:rPr>
              <a:t>กันยายน 2564</a:t>
            </a:r>
          </a:p>
        </p:txBody>
      </p:sp>
      <p:grpSp>
        <p:nvGrpSpPr>
          <p:cNvPr id="79" name="Group 78">
            <a:extLst>
              <a:ext uri="{FF2B5EF4-FFF2-40B4-BE49-F238E27FC236}">
                <a16:creationId xmlns:a16="http://schemas.microsoft.com/office/drawing/2014/main" id="{EDD7ABE0-0A5D-4FAE-8D1A-96D1DCE90700}"/>
              </a:ext>
            </a:extLst>
          </p:cNvPr>
          <p:cNvGrpSpPr/>
          <p:nvPr/>
        </p:nvGrpSpPr>
        <p:grpSpPr>
          <a:xfrm>
            <a:off x="160775" y="1124744"/>
            <a:ext cx="4011548" cy="708505"/>
            <a:chOff x="453852" y="1124744"/>
            <a:chExt cx="4686404" cy="708505"/>
          </a:xfrm>
        </p:grpSpPr>
        <p:sp>
          <p:nvSpPr>
            <p:cNvPr id="80" name="TextBox 79">
              <a:extLst>
                <a:ext uri="{FF2B5EF4-FFF2-40B4-BE49-F238E27FC236}">
                  <a16:creationId xmlns:a16="http://schemas.microsoft.com/office/drawing/2014/main" id="{E19128AF-F20E-47E8-85FB-58953504F3FE}"/>
                </a:ext>
              </a:extLst>
            </p:cNvPr>
            <p:cNvSpPr txBox="1"/>
            <p:nvPr/>
          </p:nvSpPr>
          <p:spPr>
            <a:xfrm>
              <a:off x="453852" y="1124744"/>
              <a:ext cx="2952328" cy="523220"/>
            </a:xfrm>
            <a:prstGeom prst="rect">
              <a:avLst/>
            </a:prstGeom>
            <a:noFill/>
          </p:spPr>
          <p:txBody>
            <a:bodyPr wrap="square" rtlCol="0">
              <a:spAutoFit/>
            </a:bodyPr>
            <a:lstStyle/>
            <a:p>
              <a:r>
                <a:rPr lang="th-TH" sz="2800" dirty="0">
                  <a:solidFill>
                    <a:srgbClr val="00326F"/>
                  </a:solidFill>
                  <a:latin typeface="FC Home" panose="020B0500040200020003" pitchFamily="34" charset="-34"/>
                  <a:cs typeface="FC Home" panose="020B0500040200020003" pitchFamily="34" charset="-34"/>
                </a:rPr>
                <a:t>ปริมาณน้ำในลำน้ำ</a:t>
              </a:r>
              <a:endParaRPr lang="en-US" sz="2800" dirty="0">
                <a:solidFill>
                  <a:srgbClr val="00326F"/>
                </a:solidFill>
                <a:latin typeface="FC Home" panose="020B0500040200020003" pitchFamily="34" charset="-34"/>
                <a:cs typeface="FC Home" panose="020B0500040200020003" pitchFamily="34" charset="-34"/>
              </a:endParaRPr>
            </a:p>
          </p:txBody>
        </p:sp>
        <p:sp>
          <p:nvSpPr>
            <p:cNvPr id="81" name="TextBox 80">
              <a:extLst>
                <a:ext uri="{FF2B5EF4-FFF2-40B4-BE49-F238E27FC236}">
                  <a16:creationId xmlns:a16="http://schemas.microsoft.com/office/drawing/2014/main" id="{4B3B183F-03BE-4EFE-918D-4DDAD7CA0C56}"/>
                </a:ext>
              </a:extLst>
            </p:cNvPr>
            <p:cNvSpPr txBox="1"/>
            <p:nvPr/>
          </p:nvSpPr>
          <p:spPr>
            <a:xfrm>
              <a:off x="453852" y="1463917"/>
              <a:ext cx="4686404" cy="369332"/>
            </a:xfrm>
            <a:prstGeom prst="rect">
              <a:avLst/>
            </a:prstGeom>
            <a:noFill/>
          </p:spPr>
          <p:txBody>
            <a:bodyPr wrap="square" rtlCol="0">
              <a:spAutoFit/>
            </a:bodyPr>
            <a:lstStyle/>
            <a:p>
              <a:r>
                <a:rPr lang="th-TH" dirty="0">
                  <a:solidFill>
                    <a:srgbClr val="2C74BC"/>
                  </a:solidFill>
                  <a:latin typeface="FC Home" panose="020B0500040200020003" pitchFamily="34" charset="-34"/>
                  <a:cs typeface="FC Home" panose="020B0500040200020003" pitchFamily="34" charset="-34"/>
                </a:rPr>
                <a:t>ข้อมูลโทรมาตรและกล้อง </a:t>
              </a:r>
              <a:r>
                <a:rPr lang="en-US" dirty="0">
                  <a:solidFill>
                    <a:srgbClr val="2C74BC"/>
                  </a:solidFill>
                  <a:latin typeface="FC Home" panose="020B0500040200020003" pitchFamily="34" charset="-34"/>
                  <a:cs typeface="FC Home" panose="020B0500040200020003" pitchFamily="34" charset="-34"/>
                </a:rPr>
                <a:t>CCTV </a:t>
              </a:r>
              <a:r>
                <a:rPr lang="th-TH" dirty="0">
                  <a:solidFill>
                    <a:srgbClr val="2C74BC"/>
                  </a:solidFill>
                  <a:latin typeface="FC Home" panose="020B0500040200020003" pitchFamily="34" charset="-34"/>
                  <a:cs typeface="FC Home" panose="020B0500040200020003" pitchFamily="34" charset="-34"/>
                </a:rPr>
                <a:t>กรมทรัพยากรน้ำ</a:t>
              </a:r>
              <a:endParaRPr lang="en-US" dirty="0">
                <a:solidFill>
                  <a:srgbClr val="2C74BC"/>
                </a:solidFill>
                <a:latin typeface="FC Home" panose="020B0500040200020003" pitchFamily="34" charset="-34"/>
                <a:cs typeface="FC Home" panose="020B0500040200020003" pitchFamily="34" charset="-34"/>
              </a:endParaRPr>
            </a:p>
          </p:txBody>
        </p:sp>
      </p:grpSp>
      <p:grpSp>
        <p:nvGrpSpPr>
          <p:cNvPr id="82" name="Group 81">
            <a:extLst>
              <a:ext uri="{FF2B5EF4-FFF2-40B4-BE49-F238E27FC236}">
                <a16:creationId xmlns:a16="http://schemas.microsoft.com/office/drawing/2014/main" id="{3C18B503-D61A-4656-8AC9-FA8BB009127F}"/>
              </a:ext>
            </a:extLst>
          </p:cNvPr>
          <p:cNvGrpSpPr/>
          <p:nvPr/>
        </p:nvGrpSpPr>
        <p:grpSpPr>
          <a:xfrm>
            <a:off x="540293" y="1824929"/>
            <a:ext cx="3391237" cy="1779786"/>
            <a:chOff x="422491" y="1801314"/>
            <a:chExt cx="3391237" cy="1779786"/>
          </a:xfrm>
        </p:grpSpPr>
        <p:pic>
          <p:nvPicPr>
            <p:cNvPr id="83" name="Picture 82">
              <a:extLst>
                <a:ext uri="{FF2B5EF4-FFF2-40B4-BE49-F238E27FC236}">
                  <a16:creationId xmlns:a16="http://schemas.microsoft.com/office/drawing/2014/main" id="{345DBD75-C18A-47F1-98CD-B2ABA57F39E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2491" y="1801314"/>
              <a:ext cx="1374189" cy="1779786"/>
            </a:xfrm>
            <a:prstGeom prst="rect">
              <a:avLst/>
            </a:prstGeom>
          </p:spPr>
        </p:pic>
        <p:grpSp>
          <p:nvGrpSpPr>
            <p:cNvPr id="85" name="Group 84">
              <a:extLst>
                <a:ext uri="{FF2B5EF4-FFF2-40B4-BE49-F238E27FC236}">
                  <a16:creationId xmlns:a16="http://schemas.microsoft.com/office/drawing/2014/main" id="{E6A07279-589F-47B3-A6CE-D0514A0F3EFF}"/>
                </a:ext>
              </a:extLst>
            </p:cNvPr>
            <p:cNvGrpSpPr/>
            <p:nvPr/>
          </p:nvGrpSpPr>
          <p:grpSpPr>
            <a:xfrm>
              <a:off x="2471414" y="1805180"/>
              <a:ext cx="1342314" cy="970835"/>
              <a:chOff x="2460659" y="2676984"/>
              <a:chExt cx="1342314" cy="970835"/>
            </a:xfrm>
          </p:grpSpPr>
          <p:sp>
            <p:nvSpPr>
              <p:cNvPr id="88" name="TextBox 87">
                <a:extLst>
                  <a:ext uri="{FF2B5EF4-FFF2-40B4-BE49-F238E27FC236}">
                    <a16:creationId xmlns:a16="http://schemas.microsoft.com/office/drawing/2014/main" id="{2846B138-1AD4-49D2-AD1B-FD507C3827EA}"/>
                  </a:ext>
                </a:extLst>
              </p:cNvPr>
              <p:cNvSpPr txBox="1"/>
              <p:nvPr/>
            </p:nvSpPr>
            <p:spPr>
              <a:xfrm>
                <a:off x="2460659" y="3082673"/>
                <a:ext cx="1280623"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FF0000"/>
                    </a:solidFill>
                    <a:latin typeface="FC Home" panose="020B0500040200020003" pitchFamily="34" charset="-34"/>
                    <a:cs typeface="FC Home" panose="020B0500040200020003" pitchFamily="34" charset="-34"/>
                  </a:rPr>
                  <a:t>ลดลง</a:t>
                </a:r>
                <a:endParaRPr lang="en-US" sz="3200" b="1" i="1" dirty="0">
                  <a:solidFill>
                    <a:srgbClr val="FF0000"/>
                  </a:solidFill>
                  <a:latin typeface="FC Home" panose="020B0500040200020003" pitchFamily="34" charset="-34"/>
                  <a:cs typeface="FC Home" panose="020B0500040200020003" pitchFamily="34" charset="-34"/>
                </a:endParaRPr>
              </a:p>
            </p:txBody>
          </p:sp>
          <p:sp>
            <p:nvSpPr>
              <p:cNvPr id="89" name="TextBox 88">
                <a:extLst>
                  <a:ext uri="{FF2B5EF4-FFF2-40B4-BE49-F238E27FC236}">
                    <a16:creationId xmlns:a16="http://schemas.microsoft.com/office/drawing/2014/main" id="{ABEBDF27-7E7C-4692-8CED-73D4DB2875C9}"/>
                  </a:ext>
                </a:extLst>
              </p:cNvPr>
              <p:cNvSpPr txBox="1"/>
              <p:nvPr/>
            </p:nvSpPr>
            <p:spPr>
              <a:xfrm>
                <a:off x="2656764" y="2676984"/>
                <a:ext cx="1146209"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00B050"/>
                    </a:solidFill>
                    <a:latin typeface="FC Home" panose="020B0500040200020003" pitchFamily="34" charset="-34"/>
                    <a:cs typeface="FC Home" panose="020B0500040200020003" pitchFamily="34" charset="-34"/>
                  </a:rPr>
                  <a:t>ปกติ</a:t>
                </a:r>
                <a:endParaRPr lang="en-US" sz="3200" b="1" i="1" dirty="0">
                  <a:solidFill>
                    <a:srgbClr val="00B050"/>
                  </a:solidFill>
                  <a:latin typeface="FC Home" panose="020B0500040200020003" pitchFamily="34" charset="-34"/>
                  <a:cs typeface="FC Home" panose="020B0500040200020003" pitchFamily="34" charset="-34"/>
                </a:endParaRPr>
              </a:p>
            </p:txBody>
          </p:sp>
        </p:grpSp>
        <p:cxnSp>
          <p:nvCxnSpPr>
            <p:cNvPr id="86" name="Straight Connector 85">
              <a:extLst>
                <a:ext uri="{FF2B5EF4-FFF2-40B4-BE49-F238E27FC236}">
                  <a16:creationId xmlns:a16="http://schemas.microsoft.com/office/drawing/2014/main" id="{341F80F9-0231-451D-845C-7AB91F96EAF6}"/>
                </a:ext>
              </a:extLst>
            </p:cNvPr>
            <p:cNvCxnSpPr/>
            <p:nvPr/>
          </p:nvCxnSpPr>
          <p:spPr bwMode="auto">
            <a:xfrm flipV="1">
              <a:off x="2265668" y="2060385"/>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sp>
          <p:nvSpPr>
            <p:cNvPr id="87" name="TextBox 86">
              <a:extLst>
                <a:ext uri="{FF2B5EF4-FFF2-40B4-BE49-F238E27FC236}">
                  <a16:creationId xmlns:a16="http://schemas.microsoft.com/office/drawing/2014/main" id="{99CDBEA7-AE51-4DBD-A59A-164821C0BDB5}"/>
                </a:ext>
              </a:extLst>
            </p:cNvPr>
            <p:cNvSpPr txBox="1"/>
            <p:nvPr/>
          </p:nvSpPr>
          <p:spPr>
            <a:xfrm>
              <a:off x="711537" y="2082384"/>
              <a:ext cx="1584176" cy="835875"/>
            </a:xfrm>
            <a:prstGeom prst="rect">
              <a:avLst/>
            </a:prstGeom>
            <a:noFill/>
            <a:ln>
              <a:noFill/>
            </a:ln>
          </p:spPr>
          <p:txBody>
            <a:bodyPr vert="horz" wrap="square" lIns="72000" tIns="36000" bIns="36000" rtlCol="0" anchor="ctr" anchorCtr="0">
              <a:noAutofit/>
            </a:bodyPr>
            <a:lstStyle/>
            <a:p>
              <a:pPr>
                <a:lnSpc>
                  <a:spcPct val="150000"/>
                </a:lnSpc>
              </a:pPr>
              <a:r>
                <a:rPr lang="th-TH" sz="6000" b="1" i="1" dirty="0">
                  <a:ln w="19050" cap="rnd" cmpd="sng">
                    <a:solidFill>
                      <a:schemeClr val="bg1"/>
                    </a:solidFill>
                    <a:round/>
                  </a:ln>
                  <a:solidFill>
                    <a:srgbClr val="25C426"/>
                  </a:solidFill>
                  <a:effectLst>
                    <a:outerShdw dist="38100" algn="l" rotWithShape="0">
                      <a:prstClr val="black">
                        <a:alpha val="16000"/>
                      </a:prstClr>
                    </a:outerShdw>
                  </a:effectLst>
                  <a:latin typeface="FC Home" panose="020B0500040200020003" pitchFamily="34" charset="-34"/>
                  <a:cs typeface="FC Home" panose="020B0500040200020003" pitchFamily="34" charset="-34"/>
                </a:rPr>
                <a:t>เหนือ</a:t>
              </a:r>
              <a:endParaRPr lang="en-US" sz="6000" b="1" i="1" dirty="0">
                <a:ln w="19050" cap="rnd" cmpd="sng">
                  <a:solidFill>
                    <a:schemeClr val="bg1"/>
                  </a:solidFill>
                  <a:round/>
                </a:ln>
                <a:solidFill>
                  <a:srgbClr val="25C426"/>
                </a:solidFill>
                <a:effectLst>
                  <a:outerShdw dist="38100" algn="l" rotWithShape="0">
                    <a:prstClr val="black">
                      <a:alpha val="16000"/>
                    </a:prstClr>
                  </a:outerShdw>
                </a:effectLst>
                <a:latin typeface="FC Home" panose="020B0500040200020003" pitchFamily="34" charset="-34"/>
                <a:cs typeface="FC Home" panose="020B0500040200020003" pitchFamily="34" charset="-34"/>
              </a:endParaRPr>
            </a:p>
          </p:txBody>
        </p:sp>
      </p:grpSp>
      <p:grpSp>
        <p:nvGrpSpPr>
          <p:cNvPr id="90" name="Group 89">
            <a:extLst>
              <a:ext uri="{FF2B5EF4-FFF2-40B4-BE49-F238E27FC236}">
                <a16:creationId xmlns:a16="http://schemas.microsoft.com/office/drawing/2014/main" id="{0F9E6489-3B7B-43A9-B19A-293B1A096B23}"/>
              </a:ext>
            </a:extLst>
          </p:cNvPr>
          <p:cNvGrpSpPr/>
          <p:nvPr/>
        </p:nvGrpSpPr>
        <p:grpSpPr>
          <a:xfrm>
            <a:off x="0" y="6132165"/>
            <a:ext cx="12192000" cy="462446"/>
            <a:chOff x="0" y="6132165"/>
            <a:chExt cx="12192000" cy="462446"/>
          </a:xfrm>
        </p:grpSpPr>
        <p:sp>
          <p:nvSpPr>
            <p:cNvPr id="91" name="Freeform 33">
              <a:extLst>
                <a:ext uri="{FF2B5EF4-FFF2-40B4-BE49-F238E27FC236}">
                  <a16:creationId xmlns:a16="http://schemas.microsoft.com/office/drawing/2014/main" id="{7E481ECB-35E8-4725-BE2A-FE1DE87DE672}"/>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94" name="Freeform 32">
              <a:extLst>
                <a:ext uri="{FF2B5EF4-FFF2-40B4-BE49-F238E27FC236}">
                  <a16:creationId xmlns:a16="http://schemas.microsoft.com/office/drawing/2014/main" id="{A21B9B06-5C8D-4924-B8AF-FB1392838952}"/>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95" name="TextBox 94">
              <a:extLst>
                <a:ext uri="{FF2B5EF4-FFF2-40B4-BE49-F238E27FC236}">
                  <a16:creationId xmlns:a16="http://schemas.microsoft.com/office/drawing/2014/main" id="{9A58E706-D6F4-4376-AF30-C9A0AE8B06D2}"/>
                </a:ext>
              </a:extLst>
            </p:cNvPr>
            <p:cNvSpPr txBox="1"/>
            <p:nvPr/>
          </p:nvSpPr>
          <p:spPr>
            <a:xfrm>
              <a:off x="839416" y="6194501"/>
              <a:ext cx="2952328" cy="400110"/>
            </a:xfrm>
            <a:prstGeom prst="rect">
              <a:avLst/>
            </a:prstGeom>
            <a:noFill/>
          </p:spPr>
          <p:txBody>
            <a:bodyPr wrap="square" rtlCol="0">
              <a:spAutoFit/>
            </a:bodyPr>
            <a:lstStyle/>
            <a:p>
              <a:r>
                <a:rPr lang="th-TH" sz="1000" dirty="0">
                  <a:solidFill>
                    <a:schemeClr val="bg1"/>
                  </a:solidFill>
                  <a:latin typeface="FC Home" panose="020B0500040200020003" pitchFamily="34" charset="-34"/>
                  <a:cs typeface="FC Home" panose="020B0500040200020003" pitchFamily="34" charset="-34"/>
                </a:rPr>
                <a:t>กรมทรัพยากรน้ำ กระทรวงทรัพยากรธรรมชาติและสิ่งแวดล้อม</a:t>
              </a:r>
            </a:p>
            <a:p>
              <a:r>
                <a:rPr lang="en-US" sz="1000" dirty="0">
                  <a:solidFill>
                    <a:schemeClr val="bg1"/>
                  </a:solidFill>
                  <a:latin typeface="FC Home" panose="020B0500040200020003" pitchFamily="34" charset="-34"/>
                  <a:cs typeface="FC Home" panose="020B0500040200020003" pitchFamily="34" charset="-34"/>
                </a:rPr>
                <a:t>Website : http://www.dwr.go.th</a:t>
              </a:r>
            </a:p>
          </p:txBody>
        </p:sp>
        <p:grpSp>
          <p:nvGrpSpPr>
            <p:cNvPr id="96" name="Group 95">
              <a:extLst>
                <a:ext uri="{FF2B5EF4-FFF2-40B4-BE49-F238E27FC236}">
                  <a16:creationId xmlns:a16="http://schemas.microsoft.com/office/drawing/2014/main" id="{0D84D7FD-3D0C-4303-9D1E-BFB504BA2828}"/>
                </a:ext>
              </a:extLst>
            </p:cNvPr>
            <p:cNvGrpSpPr/>
            <p:nvPr/>
          </p:nvGrpSpPr>
          <p:grpSpPr>
            <a:xfrm>
              <a:off x="9120336" y="6223211"/>
              <a:ext cx="2952328" cy="252385"/>
              <a:chOff x="9120336" y="6223211"/>
              <a:chExt cx="2952328" cy="252385"/>
            </a:xfrm>
          </p:grpSpPr>
          <p:sp>
            <p:nvSpPr>
              <p:cNvPr id="103" name="TextBox 102">
                <a:extLst>
                  <a:ext uri="{FF2B5EF4-FFF2-40B4-BE49-F238E27FC236}">
                    <a16:creationId xmlns:a16="http://schemas.microsoft.com/office/drawing/2014/main" id="{771BE171-39CD-4616-BB7A-E2ADA245405A}"/>
                  </a:ext>
                </a:extLst>
              </p:cNvPr>
              <p:cNvSpPr txBox="1"/>
              <p:nvPr/>
            </p:nvSpPr>
            <p:spPr>
              <a:xfrm>
                <a:off x="9120336" y="6229375"/>
                <a:ext cx="2952328" cy="246221"/>
              </a:xfrm>
              <a:prstGeom prst="rect">
                <a:avLst/>
              </a:prstGeom>
              <a:noFill/>
            </p:spPr>
            <p:txBody>
              <a:bodyPr wrap="square" rtlCol="0">
                <a:spAutoFit/>
              </a:bodyPr>
              <a:lstStyle/>
              <a:p>
                <a:pPr algn="r"/>
                <a:r>
                  <a:rPr lang="th-TH" sz="1000" dirty="0">
                    <a:solidFill>
                      <a:schemeClr val="bg1"/>
                    </a:solidFill>
                    <a:latin typeface="FC Home" panose="020B0500040200020003" pitchFamily="34" charset="-34"/>
                    <a:cs typeface="FC Home" panose="020B0500040200020003" pitchFamily="34" charset="-34"/>
                  </a:rPr>
                  <a:t>ศูนย์ป้องกันวิกฤติน้ำ        </a:t>
                </a:r>
                <a:r>
                  <a:rPr lang="en-US" sz="1000" dirty="0">
                    <a:solidFill>
                      <a:schemeClr val="bg1"/>
                    </a:solidFill>
                    <a:latin typeface="FC Home" panose="020B0500040200020003" pitchFamily="34" charset="-34"/>
                    <a:cs typeface="FC Home" panose="020B0500040200020003" pitchFamily="34" charset="-34"/>
                  </a:rPr>
                  <a:t>    </a:t>
                </a:r>
                <a:r>
                  <a:rPr lang="th-TH" sz="1000" dirty="0">
                    <a:solidFill>
                      <a:schemeClr val="bg1"/>
                    </a:solidFill>
                    <a:latin typeface="FC Home" panose="020B0500040200020003" pitchFamily="34" charset="-34"/>
                    <a:cs typeface="FC Home" panose="020B0500040200020003" pitchFamily="34" charset="-34"/>
                  </a:rPr>
                  <a:t>    </a:t>
                </a:r>
                <a:r>
                  <a:rPr lang="en-US" sz="1000" dirty="0">
                    <a:solidFill>
                      <a:schemeClr val="bg1"/>
                    </a:solidFill>
                    <a:latin typeface="FC Home" panose="020B0500040200020003" pitchFamily="34" charset="-34"/>
                    <a:cs typeface="FC Home" panose="020B0500040200020003" pitchFamily="34" charset="-34"/>
                  </a:rPr>
                  <a:t>website : mekhala.dwr.go.th</a:t>
                </a:r>
              </a:p>
            </p:txBody>
          </p:sp>
          <p:pic>
            <p:nvPicPr>
              <p:cNvPr id="104" name="Picture 103">
                <a:extLst>
                  <a:ext uri="{FF2B5EF4-FFF2-40B4-BE49-F238E27FC236}">
                    <a16:creationId xmlns:a16="http://schemas.microsoft.com/office/drawing/2014/main" id="{49982E27-4EC2-4CAA-BDE2-16642D14FA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05" name="Picture 104">
                <a:extLst>
                  <a:ext uri="{FF2B5EF4-FFF2-40B4-BE49-F238E27FC236}">
                    <a16:creationId xmlns:a16="http://schemas.microsoft.com/office/drawing/2014/main" id="{5EF07694-BAC3-4F91-AA49-C82FDC5A50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00" name="Group 99">
              <a:extLst>
                <a:ext uri="{FF2B5EF4-FFF2-40B4-BE49-F238E27FC236}">
                  <a16:creationId xmlns:a16="http://schemas.microsoft.com/office/drawing/2014/main" id="{BF40278C-096C-4BD8-BC2D-0B9151540A14}"/>
                </a:ext>
              </a:extLst>
            </p:cNvPr>
            <p:cNvGrpSpPr/>
            <p:nvPr/>
          </p:nvGrpSpPr>
          <p:grpSpPr>
            <a:xfrm>
              <a:off x="263352" y="6188227"/>
              <a:ext cx="615709" cy="376323"/>
              <a:chOff x="454695" y="6005005"/>
              <a:chExt cx="615709" cy="376323"/>
            </a:xfrm>
          </p:grpSpPr>
          <p:pic>
            <p:nvPicPr>
              <p:cNvPr id="101" name="Picture 7" descr="logo dwr">
                <a:extLst>
                  <a:ext uri="{FF2B5EF4-FFF2-40B4-BE49-F238E27FC236}">
                    <a16:creationId xmlns:a16="http://schemas.microsoft.com/office/drawing/2014/main" id="{B775BE47-4256-4CAC-906F-30340452E77A}"/>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02" name="Picture 2" descr="ผลการค้นหารูปภาพสำหรับ โลโก้ กระทรวงทรัพ">
                <a:extLst>
                  <a:ext uri="{FF2B5EF4-FFF2-40B4-BE49-F238E27FC236}">
                    <a16:creationId xmlns:a16="http://schemas.microsoft.com/office/drawing/2014/main" id="{66D9BCF3-EBEB-4F7B-80CE-5D01AA3D1754}"/>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56" name="Group 155">
            <a:extLst>
              <a:ext uri="{FF2B5EF4-FFF2-40B4-BE49-F238E27FC236}">
                <a16:creationId xmlns:a16="http://schemas.microsoft.com/office/drawing/2014/main" id="{BCF16878-5350-4664-ACEF-B10B1FA7D275}"/>
              </a:ext>
            </a:extLst>
          </p:cNvPr>
          <p:cNvGrpSpPr/>
          <p:nvPr/>
        </p:nvGrpSpPr>
        <p:grpSpPr>
          <a:xfrm>
            <a:off x="134980" y="3940078"/>
            <a:ext cx="2987879" cy="2068946"/>
            <a:chOff x="714937" y="3936108"/>
            <a:chExt cx="2987879" cy="2068946"/>
          </a:xfrm>
        </p:grpSpPr>
        <p:pic>
          <p:nvPicPr>
            <p:cNvPr id="157" name="Picture 156">
              <a:extLst>
                <a:ext uri="{FF2B5EF4-FFF2-40B4-BE49-F238E27FC236}">
                  <a16:creationId xmlns:a16="http://schemas.microsoft.com/office/drawing/2014/main" id="{8CE0EE48-EDCF-49C2-B358-5336B2F6F5D8}"/>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714937" y="3936108"/>
              <a:ext cx="1700940" cy="2068946"/>
            </a:xfrm>
            <a:prstGeom prst="rect">
              <a:avLst/>
            </a:prstGeom>
          </p:spPr>
        </p:pic>
        <p:grpSp>
          <p:nvGrpSpPr>
            <p:cNvPr id="158" name="Group 157">
              <a:extLst>
                <a:ext uri="{FF2B5EF4-FFF2-40B4-BE49-F238E27FC236}">
                  <a16:creationId xmlns:a16="http://schemas.microsoft.com/office/drawing/2014/main" id="{250F49EC-16FE-4088-ACB0-9B95654CBC30}"/>
                </a:ext>
              </a:extLst>
            </p:cNvPr>
            <p:cNvGrpSpPr/>
            <p:nvPr/>
          </p:nvGrpSpPr>
          <p:grpSpPr>
            <a:xfrm>
              <a:off x="2437516" y="4472188"/>
              <a:ext cx="1265300" cy="930878"/>
              <a:chOff x="2481784" y="3207402"/>
              <a:chExt cx="1265300" cy="930878"/>
            </a:xfrm>
          </p:grpSpPr>
          <p:sp>
            <p:nvSpPr>
              <p:cNvPr id="161" name="TextBox 160">
                <a:extLst>
                  <a:ext uri="{FF2B5EF4-FFF2-40B4-BE49-F238E27FC236}">
                    <a16:creationId xmlns:a16="http://schemas.microsoft.com/office/drawing/2014/main" id="{6E9126CE-4FFD-4490-B7EA-062619FEF10C}"/>
                  </a:ext>
                </a:extLst>
              </p:cNvPr>
              <p:cNvSpPr txBox="1"/>
              <p:nvPr/>
            </p:nvSpPr>
            <p:spPr>
              <a:xfrm>
                <a:off x="2481784" y="3573134"/>
                <a:ext cx="1218900"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009902"/>
                    </a:solidFill>
                    <a:latin typeface="FC Home" panose="020B0500040200020003" pitchFamily="34" charset="-34"/>
                    <a:cs typeface="FC Home" panose="020B0500040200020003" pitchFamily="34" charset="-34"/>
                  </a:rPr>
                  <a:t>เพิ่มขึ้น</a:t>
                </a:r>
                <a:endParaRPr lang="en-US" sz="3200" b="1" i="1" dirty="0">
                  <a:solidFill>
                    <a:srgbClr val="009902"/>
                  </a:solidFill>
                  <a:latin typeface="FC Home" panose="020B0500040200020003" pitchFamily="34" charset="-34"/>
                  <a:cs typeface="FC Home" panose="020B0500040200020003" pitchFamily="34" charset="-34"/>
                </a:endParaRPr>
              </a:p>
            </p:txBody>
          </p:sp>
          <p:sp>
            <p:nvSpPr>
              <p:cNvPr id="162" name="TextBox 161">
                <a:extLst>
                  <a:ext uri="{FF2B5EF4-FFF2-40B4-BE49-F238E27FC236}">
                    <a16:creationId xmlns:a16="http://schemas.microsoft.com/office/drawing/2014/main" id="{276886E8-79A8-4CF2-A6F1-C19780140E92}"/>
                  </a:ext>
                </a:extLst>
              </p:cNvPr>
              <p:cNvSpPr txBox="1"/>
              <p:nvPr/>
            </p:nvSpPr>
            <p:spPr>
              <a:xfrm>
                <a:off x="2581932" y="3207402"/>
                <a:ext cx="1165152"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FFAA00"/>
                    </a:solidFill>
                    <a:latin typeface="FC Home" panose="020B0500040200020003" pitchFamily="34" charset="-34"/>
                    <a:cs typeface="FC Home" panose="020B0500040200020003" pitchFamily="34" charset="-34"/>
                  </a:rPr>
                  <a:t>น้ำน้อย</a:t>
                </a:r>
                <a:endParaRPr lang="en-US" sz="3200" b="1" i="1" dirty="0">
                  <a:solidFill>
                    <a:srgbClr val="FFAA00"/>
                  </a:solidFill>
                  <a:latin typeface="FC Home" panose="020B0500040200020003" pitchFamily="34" charset="-34"/>
                  <a:cs typeface="FC Home" panose="020B0500040200020003" pitchFamily="34" charset="-34"/>
                </a:endParaRPr>
              </a:p>
            </p:txBody>
          </p:sp>
        </p:grpSp>
        <p:cxnSp>
          <p:nvCxnSpPr>
            <p:cNvPr id="159" name="Straight Connector 158">
              <a:extLst>
                <a:ext uri="{FF2B5EF4-FFF2-40B4-BE49-F238E27FC236}">
                  <a16:creationId xmlns:a16="http://schemas.microsoft.com/office/drawing/2014/main" id="{0E2738C9-60D1-4A89-AFCF-69885D2163A2}"/>
                </a:ext>
              </a:extLst>
            </p:cNvPr>
            <p:cNvCxnSpPr/>
            <p:nvPr/>
          </p:nvCxnSpPr>
          <p:spPr bwMode="auto">
            <a:xfrm flipV="1">
              <a:off x="2163785" y="4726109"/>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sp>
          <p:nvSpPr>
            <p:cNvPr id="160" name="TextBox 159">
              <a:extLst>
                <a:ext uri="{FF2B5EF4-FFF2-40B4-BE49-F238E27FC236}">
                  <a16:creationId xmlns:a16="http://schemas.microsoft.com/office/drawing/2014/main" id="{467B4F6C-93EE-4B36-9574-1403983A3A1C}"/>
                </a:ext>
              </a:extLst>
            </p:cNvPr>
            <p:cNvSpPr txBox="1"/>
            <p:nvPr/>
          </p:nvSpPr>
          <p:spPr>
            <a:xfrm>
              <a:off x="1287430" y="4286665"/>
              <a:ext cx="920138" cy="835875"/>
            </a:xfrm>
            <a:prstGeom prst="rect">
              <a:avLst/>
            </a:prstGeom>
            <a:noFill/>
            <a:ln>
              <a:noFill/>
            </a:ln>
          </p:spPr>
          <p:txBody>
            <a:bodyPr vert="horz" wrap="square" lIns="72000" tIns="36000" bIns="36000" rtlCol="0" anchor="ctr" anchorCtr="0">
              <a:noAutofit/>
            </a:bodyPr>
            <a:lstStyle/>
            <a:p>
              <a:pPr>
                <a:lnSpc>
                  <a:spcPct val="150000"/>
                </a:lnSpc>
              </a:pPr>
              <a:r>
                <a:rPr lang="th-TH" sz="6000" b="1" i="1" dirty="0">
                  <a:ln w="19050" cap="rnd" cmpd="sng">
                    <a:solidFill>
                      <a:schemeClr val="bg1"/>
                    </a:solidFill>
                    <a:round/>
                  </a:ln>
                  <a:solidFill>
                    <a:srgbClr val="FFAA00"/>
                  </a:solidFill>
                  <a:effectLst>
                    <a:outerShdw dist="38100" algn="l" rotWithShape="0">
                      <a:prstClr val="black">
                        <a:alpha val="16000"/>
                      </a:prstClr>
                    </a:outerShdw>
                  </a:effectLst>
                  <a:latin typeface="FC Home" panose="020B0500040200020003" pitchFamily="34" charset="-34"/>
                  <a:cs typeface="FC Home" panose="020B0500040200020003" pitchFamily="34" charset="-34"/>
                </a:rPr>
                <a:t>ใต้</a:t>
              </a:r>
              <a:endParaRPr lang="en-US" sz="6000" b="1" i="1" dirty="0">
                <a:ln w="19050" cap="rnd" cmpd="sng">
                  <a:solidFill>
                    <a:schemeClr val="bg1"/>
                  </a:solidFill>
                  <a:round/>
                </a:ln>
                <a:solidFill>
                  <a:srgbClr val="FFAA00"/>
                </a:solidFill>
                <a:effectLst>
                  <a:outerShdw dist="38100" algn="l" rotWithShape="0">
                    <a:prstClr val="black">
                      <a:alpha val="16000"/>
                    </a:prstClr>
                  </a:outerShdw>
                </a:effectLst>
                <a:latin typeface="FC Home" panose="020B0500040200020003" pitchFamily="34" charset="-34"/>
                <a:cs typeface="FC Home" panose="020B0500040200020003" pitchFamily="34" charset="-34"/>
              </a:endParaRPr>
            </a:p>
          </p:txBody>
        </p:sp>
      </p:grpSp>
      <p:grpSp>
        <p:nvGrpSpPr>
          <p:cNvPr id="163" name="Group 162">
            <a:extLst>
              <a:ext uri="{FF2B5EF4-FFF2-40B4-BE49-F238E27FC236}">
                <a16:creationId xmlns:a16="http://schemas.microsoft.com/office/drawing/2014/main" id="{EA24053A-7C57-4CA1-BDF1-347D38951F46}"/>
              </a:ext>
            </a:extLst>
          </p:cNvPr>
          <p:cNvGrpSpPr/>
          <p:nvPr/>
        </p:nvGrpSpPr>
        <p:grpSpPr>
          <a:xfrm>
            <a:off x="7834836" y="2849612"/>
            <a:ext cx="4160891" cy="1750089"/>
            <a:chOff x="7043405" y="2850437"/>
            <a:chExt cx="4160891" cy="1750089"/>
          </a:xfrm>
        </p:grpSpPr>
        <p:pic>
          <p:nvPicPr>
            <p:cNvPr id="164" name="Picture 163">
              <a:extLst>
                <a:ext uri="{FF2B5EF4-FFF2-40B4-BE49-F238E27FC236}">
                  <a16:creationId xmlns:a16="http://schemas.microsoft.com/office/drawing/2014/main" id="{FE19B3B5-9DFD-47DD-A2B4-A7DB0DAC5814}"/>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7409701" y="2850437"/>
              <a:ext cx="1469032" cy="1750089"/>
            </a:xfrm>
            <a:prstGeom prst="rect">
              <a:avLst/>
            </a:prstGeom>
          </p:spPr>
        </p:pic>
        <p:grpSp>
          <p:nvGrpSpPr>
            <p:cNvPr id="165" name="Group 164">
              <a:extLst>
                <a:ext uri="{FF2B5EF4-FFF2-40B4-BE49-F238E27FC236}">
                  <a16:creationId xmlns:a16="http://schemas.microsoft.com/office/drawing/2014/main" id="{064A23B9-B143-4F20-9339-163C30B8B09E}"/>
                </a:ext>
              </a:extLst>
            </p:cNvPr>
            <p:cNvGrpSpPr/>
            <p:nvPr/>
          </p:nvGrpSpPr>
          <p:grpSpPr>
            <a:xfrm>
              <a:off x="9713870" y="2908762"/>
              <a:ext cx="1490426" cy="930172"/>
              <a:chOff x="9713870" y="2908762"/>
              <a:chExt cx="1490426" cy="930172"/>
            </a:xfrm>
          </p:grpSpPr>
          <p:cxnSp>
            <p:nvCxnSpPr>
              <p:cNvPr id="167" name="Straight Connector 166">
                <a:extLst>
                  <a:ext uri="{FF2B5EF4-FFF2-40B4-BE49-F238E27FC236}">
                    <a16:creationId xmlns:a16="http://schemas.microsoft.com/office/drawing/2014/main" id="{070E38E2-4446-478A-8291-B977131B0B12}"/>
                  </a:ext>
                </a:extLst>
              </p:cNvPr>
              <p:cNvCxnSpPr/>
              <p:nvPr/>
            </p:nvCxnSpPr>
            <p:spPr bwMode="auto">
              <a:xfrm flipV="1">
                <a:off x="9713870" y="3145915"/>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grpSp>
            <p:nvGrpSpPr>
              <p:cNvPr id="168" name="Group 167">
                <a:extLst>
                  <a:ext uri="{FF2B5EF4-FFF2-40B4-BE49-F238E27FC236}">
                    <a16:creationId xmlns:a16="http://schemas.microsoft.com/office/drawing/2014/main" id="{074BDD3D-C430-4449-A433-EBCD66255CF1}"/>
                  </a:ext>
                </a:extLst>
              </p:cNvPr>
              <p:cNvGrpSpPr/>
              <p:nvPr/>
            </p:nvGrpSpPr>
            <p:grpSpPr>
              <a:xfrm>
                <a:off x="9996413" y="2908762"/>
                <a:ext cx="1207883" cy="930172"/>
                <a:chOff x="2410196" y="3002517"/>
                <a:chExt cx="1207883" cy="930172"/>
              </a:xfrm>
            </p:grpSpPr>
            <p:sp>
              <p:nvSpPr>
                <p:cNvPr id="169" name="TextBox 168">
                  <a:extLst>
                    <a:ext uri="{FF2B5EF4-FFF2-40B4-BE49-F238E27FC236}">
                      <a16:creationId xmlns:a16="http://schemas.microsoft.com/office/drawing/2014/main" id="{6CFC86CC-210D-4660-97EB-CE50F6AA7810}"/>
                    </a:ext>
                  </a:extLst>
                </p:cNvPr>
                <p:cNvSpPr txBox="1"/>
                <p:nvPr/>
              </p:nvSpPr>
              <p:spPr>
                <a:xfrm>
                  <a:off x="2410196" y="3367543"/>
                  <a:ext cx="1207883"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009902"/>
                      </a:solidFill>
                      <a:latin typeface="FC Home" panose="020B0500040200020003" pitchFamily="34" charset="-34"/>
                      <a:cs typeface="FC Home" panose="020B0500040200020003" pitchFamily="34" charset="-34"/>
                    </a:rPr>
                    <a:t>เพิ่มขึ้น</a:t>
                  </a:r>
                  <a:endParaRPr lang="en-US" sz="3200" b="1" i="1" dirty="0">
                    <a:solidFill>
                      <a:srgbClr val="009902"/>
                    </a:solidFill>
                    <a:latin typeface="FC Home" panose="020B0500040200020003" pitchFamily="34" charset="-34"/>
                    <a:cs typeface="FC Home" panose="020B0500040200020003" pitchFamily="34" charset="-34"/>
                  </a:endParaRPr>
                </a:p>
              </p:txBody>
            </p:sp>
            <p:sp>
              <p:nvSpPr>
                <p:cNvPr id="170" name="TextBox 169">
                  <a:extLst>
                    <a:ext uri="{FF2B5EF4-FFF2-40B4-BE49-F238E27FC236}">
                      <a16:creationId xmlns:a16="http://schemas.microsoft.com/office/drawing/2014/main" id="{15F08BDE-EAB6-4E25-8B67-603CB0CBD3D2}"/>
                    </a:ext>
                  </a:extLst>
                </p:cNvPr>
                <p:cNvSpPr txBox="1"/>
                <p:nvPr/>
              </p:nvSpPr>
              <p:spPr>
                <a:xfrm>
                  <a:off x="2592015" y="3002517"/>
                  <a:ext cx="890352"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5392D9"/>
                      </a:solidFill>
                      <a:latin typeface="FC Home" panose="020B0500040200020003" pitchFamily="34" charset="-34"/>
                      <a:cs typeface="FC Home" panose="020B0500040200020003" pitchFamily="34" charset="-34"/>
                    </a:rPr>
                    <a:t>น้ำดี</a:t>
                  </a:r>
                  <a:endParaRPr lang="en-US" sz="3200" b="1" i="1" dirty="0">
                    <a:solidFill>
                      <a:srgbClr val="5392D9"/>
                    </a:solidFill>
                    <a:latin typeface="FC Home" panose="020B0500040200020003" pitchFamily="34" charset="-34"/>
                    <a:cs typeface="FC Home" panose="020B0500040200020003" pitchFamily="34" charset="-34"/>
                  </a:endParaRPr>
                </a:p>
              </p:txBody>
            </p:sp>
          </p:grpSp>
        </p:grpSp>
        <p:sp>
          <p:nvSpPr>
            <p:cNvPr id="166" name="TextBox 165">
              <a:extLst>
                <a:ext uri="{FF2B5EF4-FFF2-40B4-BE49-F238E27FC236}">
                  <a16:creationId xmlns:a16="http://schemas.microsoft.com/office/drawing/2014/main" id="{586E88B7-EBB2-4759-AFE0-AC34742D641B}"/>
                </a:ext>
              </a:extLst>
            </p:cNvPr>
            <p:cNvSpPr txBox="1"/>
            <p:nvPr/>
          </p:nvSpPr>
          <p:spPr>
            <a:xfrm>
              <a:off x="7043405" y="2954021"/>
              <a:ext cx="2586713" cy="835875"/>
            </a:xfrm>
            <a:prstGeom prst="rect">
              <a:avLst/>
            </a:prstGeom>
            <a:noFill/>
            <a:ln>
              <a:noFill/>
            </a:ln>
          </p:spPr>
          <p:txBody>
            <a:bodyPr vert="horz" wrap="square" lIns="72000" tIns="36000" bIns="36000" rtlCol="0" anchor="ctr" anchorCtr="0">
              <a:noAutofit/>
            </a:bodyPr>
            <a:lstStyle/>
            <a:p>
              <a:pPr>
                <a:lnSpc>
                  <a:spcPct val="150000"/>
                </a:lnSpc>
              </a:pPr>
              <a:r>
                <a:rPr lang="th-TH" sz="6000" b="1" i="1" dirty="0">
                  <a:ln w="19050" cap="rnd" cmpd="sng">
                    <a:solidFill>
                      <a:schemeClr val="bg1"/>
                    </a:solidFill>
                    <a:round/>
                  </a:ln>
                  <a:solidFill>
                    <a:srgbClr val="5392D9"/>
                  </a:solidFill>
                  <a:effectLst>
                    <a:outerShdw dist="38100" algn="l" rotWithShape="0">
                      <a:prstClr val="black">
                        <a:alpha val="16000"/>
                      </a:prstClr>
                    </a:outerShdw>
                  </a:effectLst>
                  <a:latin typeface="FC Home" panose="020B0500040200020003" pitchFamily="34" charset="-34"/>
                  <a:cs typeface="FC Home" panose="020B0500040200020003" pitchFamily="34" charset="-34"/>
                </a:rPr>
                <a:t>ตะวันออก</a:t>
              </a:r>
              <a:endParaRPr lang="en-US" sz="6000" b="1" i="1" dirty="0">
                <a:ln w="19050" cap="rnd" cmpd="sng">
                  <a:solidFill>
                    <a:schemeClr val="bg1"/>
                  </a:solidFill>
                  <a:round/>
                </a:ln>
                <a:solidFill>
                  <a:srgbClr val="5392D9"/>
                </a:solidFill>
                <a:effectLst>
                  <a:outerShdw dist="38100" algn="l" rotWithShape="0">
                    <a:prstClr val="black">
                      <a:alpha val="16000"/>
                    </a:prstClr>
                  </a:outerShdw>
                </a:effectLst>
                <a:latin typeface="FC Home" panose="020B0500040200020003" pitchFamily="34" charset="-34"/>
                <a:cs typeface="FC Home" panose="020B0500040200020003" pitchFamily="34" charset="-34"/>
              </a:endParaRPr>
            </a:p>
          </p:txBody>
        </p:sp>
      </p:grpSp>
      <p:grpSp>
        <p:nvGrpSpPr>
          <p:cNvPr id="171" name="Group 170">
            <a:extLst>
              <a:ext uri="{FF2B5EF4-FFF2-40B4-BE49-F238E27FC236}">
                <a16:creationId xmlns:a16="http://schemas.microsoft.com/office/drawing/2014/main" id="{0265B5B0-EAEB-49C1-84FD-427FCAC5E830}"/>
              </a:ext>
            </a:extLst>
          </p:cNvPr>
          <p:cNvGrpSpPr/>
          <p:nvPr/>
        </p:nvGrpSpPr>
        <p:grpSpPr>
          <a:xfrm>
            <a:off x="6458761" y="4227328"/>
            <a:ext cx="3058199" cy="1794270"/>
            <a:chOff x="5952623" y="4353369"/>
            <a:chExt cx="3058199" cy="1794270"/>
          </a:xfrm>
        </p:grpSpPr>
        <p:pic>
          <p:nvPicPr>
            <p:cNvPr id="172" name="Picture 171">
              <a:extLst>
                <a:ext uri="{FF2B5EF4-FFF2-40B4-BE49-F238E27FC236}">
                  <a16:creationId xmlns:a16="http://schemas.microsoft.com/office/drawing/2014/main" id="{F4A747F9-845E-4232-AEE8-87E7D527C997}"/>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5982595" y="4353369"/>
              <a:ext cx="1506118" cy="1794270"/>
            </a:xfrm>
            <a:prstGeom prst="rect">
              <a:avLst/>
            </a:prstGeom>
          </p:spPr>
        </p:pic>
        <p:grpSp>
          <p:nvGrpSpPr>
            <p:cNvPr id="173" name="Group 172">
              <a:extLst>
                <a:ext uri="{FF2B5EF4-FFF2-40B4-BE49-F238E27FC236}">
                  <a16:creationId xmlns:a16="http://schemas.microsoft.com/office/drawing/2014/main" id="{E738EE6C-C078-4BBA-8C57-F8D80BF3E131}"/>
                </a:ext>
              </a:extLst>
            </p:cNvPr>
            <p:cNvGrpSpPr/>
            <p:nvPr/>
          </p:nvGrpSpPr>
          <p:grpSpPr>
            <a:xfrm>
              <a:off x="7581512" y="4628976"/>
              <a:ext cx="1429310" cy="932610"/>
              <a:chOff x="7198862" y="4504125"/>
              <a:chExt cx="1429310" cy="932610"/>
            </a:xfrm>
          </p:grpSpPr>
          <p:grpSp>
            <p:nvGrpSpPr>
              <p:cNvPr id="175" name="Group 174">
                <a:extLst>
                  <a:ext uri="{FF2B5EF4-FFF2-40B4-BE49-F238E27FC236}">
                    <a16:creationId xmlns:a16="http://schemas.microsoft.com/office/drawing/2014/main" id="{539C88A0-CF41-4125-A092-331EC1DFCD48}"/>
                  </a:ext>
                </a:extLst>
              </p:cNvPr>
              <p:cNvGrpSpPr/>
              <p:nvPr/>
            </p:nvGrpSpPr>
            <p:grpSpPr>
              <a:xfrm>
                <a:off x="7442409" y="4504125"/>
                <a:ext cx="1185763" cy="930172"/>
                <a:chOff x="2512299" y="3002284"/>
                <a:chExt cx="1185763" cy="930172"/>
              </a:xfrm>
            </p:grpSpPr>
            <p:sp>
              <p:nvSpPr>
                <p:cNvPr id="177" name="TextBox 176">
                  <a:extLst>
                    <a:ext uri="{FF2B5EF4-FFF2-40B4-BE49-F238E27FC236}">
                      <a16:creationId xmlns:a16="http://schemas.microsoft.com/office/drawing/2014/main" id="{C2019E9A-7BF5-4B56-BF9D-4E783BF6C046}"/>
                    </a:ext>
                  </a:extLst>
                </p:cNvPr>
                <p:cNvSpPr txBox="1"/>
                <p:nvPr/>
              </p:nvSpPr>
              <p:spPr>
                <a:xfrm>
                  <a:off x="2512299" y="3367310"/>
                  <a:ext cx="1185763"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009902"/>
                      </a:solidFill>
                      <a:latin typeface="FC Home" panose="020B0500040200020003" pitchFamily="34" charset="-34"/>
                      <a:cs typeface="FC Home" panose="020B0500040200020003" pitchFamily="34" charset="-34"/>
                    </a:rPr>
                    <a:t>เพิ่มขึ้น</a:t>
                  </a:r>
                  <a:endParaRPr lang="en-US" sz="3200" b="1" i="1" dirty="0">
                    <a:solidFill>
                      <a:srgbClr val="009902"/>
                    </a:solidFill>
                    <a:latin typeface="FC Home" panose="020B0500040200020003" pitchFamily="34" charset="-34"/>
                    <a:cs typeface="FC Home" panose="020B0500040200020003" pitchFamily="34" charset="-34"/>
                  </a:endParaRPr>
                </a:p>
              </p:txBody>
            </p:sp>
            <p:sp>
              <p:nvSpPr>
                <p:cNvPr id="178" name="TextBox 177">
                  <a:extLst>
                    <a:ext uri="{FF2B5EF4-FFF2-40B4-BE49-F238E27FC236}">
                      <a16:creationId xmlns:a16="http://schemas.microsoft.com/office/drawing/2014/main" id="{B3B47FF5-685F-406F-BE83-26E3CF9D6498}"/>
                    </a:ext>
                  </a:extLst>
                </p:cNvPr>
                <p:cNvSpPr txBox="1"/>
                <p:nvPr/>
              </p:nvSpPr>
              <p:spPr>
                <a:xfrm>
                  <a:off x="2678412" y="3002284"/>
                  <a:ext cx="906014"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009900"/>
                      </a:solidFill>
                      <a:latin typeface="FC Home" panose="020B0500040200020003" pitchFamily="34" charset="-34"/>
                      <a:cs typeface="FC Home" panose="020B0500040200020003" pitchFamily="34" charset="-34"/>
                    </a:rPr>
                    <a:t>ปกติ</a:t>
                  </a:r>
                  <a:endParaRPr lang="en-US" sz="3200" b="1" i="1" dirty="0">
                    <a:solidFill>
                      <a:srgbClr val="009900"/>
                    </a:solidFill>
                    <a:latin typeface="FC Home" panose="020B0500040200020003" pitchFamily="34" charset="-34"/>
                    <a:cs typeface="FC Home" panose="020B0500040200020003" pitchFamily="34" charset="-34"/>
                  </a:endParaRPr>
                </a:p>
              </p:txBody>
            </p:sp>
          </p:grpSp>
          <p:cxnSp>
            <p:nvCxnSpPr>
              <p:cNvPr id="176" name="Straight Connector 175">
                <a:extLst>
                  <a:ext uri="{FF2B5EF4-FFF2-40B4-BE49-F238E27FC236}">
                    <a16:creationId xmlns:a16="http://schemas.microsoft.com/office/drawing/2014/main" id="{4958596D-454D-4156-8759-F30FEE771C56}"/>
                  </a:ext>
                </a:extLst>
              </p:cNvPr>
              <p:cNvCxnSpPr/>
              <p:nvPr/>
            </p:nvCxnSpPr>
            <p:spPr bwMode="auto">
              <a:xfrm flipV="1">
                <a:off x="7198862" y="4759921"/>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grpSp>
        <p:sp>
          <p:nvSpPr>
            <p:cNvPr id="174" name="TextBox 173">
              <a:extLst>
                <a:ext uri="{FF2B5EF4-FFF2-40B4-BE49-F238E27FC236}">
                  <a16:creationId xmlns:a16="http://schemas.microsoft.com/office/drawing/2014/main" id="{22B6D91A-09ED-43C2-936C-765BA3FE4280}"/>
                </a:ext>
              </a:extLst>
            </p:cNvPr>
            <p:cNvSpPr txBox="1"/>
            <p:nvPr/>
          </p:nvSpPr>
          <p:spPr>
            <a:xfrm>
              <a:off x="5952623" y="4655231"/>
              <a:ext cx="1671811" cy="835875"/>
            </a:xfrm>
            <a:prstGeom prst="rect">
              <a:avLst/>
            </a:prstGeom>
            <a:noFill/>
            <a:ln>
              <a:noFill/>
            </a:ln>
          </p:spPr>
          <p:txBody>
            <a:bodyPr vert="horz" wrap="square" lIns="72000" tIns="36000" bIns="36000" rtlCol="0" anchor="ctr" anchorCtr="0">
              <a:noAutofit/>
            </a:bodyPr>
            <a:lstStyle/>
            <a:p>
              <a:pPr>
                <a:lnSpc>
                  <a:spcPct val="150000"/>
                </a:lnSpc>
              </a:pPr>
              <a:r>
                <a:rPr lang="th-TH" sz="6000" b="1" i="1" dirty="0">
                  <a:ln w="19050" cap="rnd" cmpd="sng">
                    <a:solidFill>
                      <a:schemeClr val="bg1"/>
                    </a:solidFill>
                    <a:round/>
                  </a:ln>
                  <a:solidFill>
                    <a:srgbClr val="0EBC65"/>
                  </a:solidFill>
                  <a:effectLst>
                    <a:outerShdw dist="38100" algn="l" rotWithShape="0">
                      <a:prstClr val="black">
                        <a:alpha val="16000"/>
                      </a:prstClr>
                    </a:outerShdw>
                  </a:effectLst>
                  <a:latin typeface="FC Home" panose="020B0500040200020003" pitchFamily="34" charset="-34"/>
                  <a:cs typeface="FC Home" panose="020B0500040200020003" pitchFamily="34" charset="-34"/>
                </a:rPr>
                <a:t>กลาง</a:t>
              </a:r>
              <a:endParaRPr lang="en-US" sz="6000" b="1" i="1" dirty="0">
                <a:ln w="19050" cap="rnd" cmpd="sng">
                  <a:solidFill>
                    <a:schemeClr val="bg1"/>
                  </a:solidFill>
                  <a:round/>
                </a:ln>
                <a:solidFill>
                  <a:srgbClr val="0EBC65"/>
                </a:solidFill>
                <a:effectLst>
                  <a:outerShdw dist="38100" algn="l" rotWithShape="0">
                    <a:prstClr val="black">
                      <a:alpha val="16000"/>
                    </a:prstClr>
                  </a:outerShdw>
                </a:effectLst>
                <a:latin typeface="FC Home" panose="020B0500040200020003" pitchFamily="34" charset="-34"/>
                <a:cs typeface="FC Home" panose="020B0500040200020003" pitchFamily="34" charset="-34"/>
              </a:endParaRPr>
            </a:p>
          </p:txBody>
        </p:sp>
      </p:grpSp>
      <p:grpSp>
        <p:nvGrpSpPr>
          <p:cNvPr id="179" name="Group 178">
            <a:extLst>
              <a:ext uri="{FF2B5EF4-FFF2-40B4-BE49-F238E27FC236}">
                <a16:creationId xmlns:a16="http://schemas.microsoft.com/office/drawing/2014/main" id="{97DDEE72-E756-439F-86BE-BD06FABD3C62}"/>
              </a:ext>
            </a:extLst>
          </p:cNvPr>
          <p:cNvGrpSpPr/>
          <p:nvPr/>
        </p:nvGrpSpPr>
        <p:grpSpPr>
          <a:xfrm>
            <a:off x="7699123" y="1086755"/>
            <a:ext cx="4442029" cy="1389986"/>
            <a:chOff x="6932805" y="1063387"/>
            <a:chExt cx="4442029" cy="1389986"/>
          </a:xfrm>
        </p:grpSpPr>
        <p:pic>
          <p:nvPicPr>
            <p:cNvPr id="180" name="Picture 179">
              <a:extLst>
                <a:ext uri="{FF2B5EF4-FFF2-40B4-BE49-F238E27FC236}">
                  <a16:creationId xmlns:a16="http://schemas.microsoft.com/office/drawing/2014/main" id="{2CD66E79-0D40-4471-ACB9-24CCA06E4CC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32805" y="1149635"/>
              <a:ext cx="1402184" cy="1303738"/>
            </a:xfrm>
            <a:prstGeom prst="rect">
              <a:avLst/>
            </a:prstGeom>
          </p:spPr>
        </p:pic>
        <p:grpSp>
          <p:nvGrpSpPr>
            <p:cNvPr id="181" name="Group 180">
              <a:extLst>
                <a:ext uri="{FF2B5EF4-FFF2-40B4-BE49-F238E27FC236}">
                  <a16:creationId xmlns:a16="http://schemas.microsoft.com/office/drawing/2014/main" id="{F8AE11CF-4264-4B13-904D-8C9E985DB8A2}"/>
                </a:ext>
              </a:extLst>
            </p:cNvPr>
            <p:cNvGrpSpPr/>
            <p:nvPr/>
          </p:nvGrpSpPr>
          <p:grpSpPr>
            <a:xfrm>
              <a:off x="9924958" y="1279166"/>
              <a:ext cx="1449876" cy="930569"/>
              <a:chOff x="8787646" y="1468285"/>
              <a:chExt cx="1449876" cy="930569"/>
            </a:xfrm>
          </p:grpSpPr>
          <p:grpSp>
            <p:nvGrpSpPr>
              <p:cNvPr id="185" name="Group 184">
                <a:extLst>
                  <a:ext uri="{FF2B5EF4-FFF2-40B4-BE49-F238E27FC236}">
                    <a16:creationId xmlns:a16="http://schemas.microsoft.com/office/drawing/2014/main" id="{2F19F830-2575-4D02-BE82-3F2A96E69FFC}"/>
                  </a:ext>
                </a:extLst>
              </p:cNvPr>
              <p:cNvGrpSpPr/>
              <p:nvPr/>
            </p:nvGrpSpPr>
            <p:grpSpPr>
              <a:xfrm>
                <a:off x="9037166" y="1468285"/>
                <a:ext cx="1200356" cy="930172"/>
                <a:chOff x="2457573" y="3002517"/>
                <a:chExt cx="1200356" cy="930172"/>
              </a:xfrm>
            </p:grpSpPr>
            <p:sp>
              <p:nvSpPr>
                <p:cNvPr id="187" name="TextBox 186">
                  <a:extLst>
                    <a:ext uri="{FF2B5EF4-FFF2-40B4-BE49-F238E27FC236}">
                      <a16:creationId xmlns:a16="http://schemas.microsoft.com/office/drawing/2014/main" id="{78ACFCA2-B375-497E-B086-99F60C159E51}"/>
                    </a:ext>
                  </a:extLst>
                </p:cNvPr>
                <p:cNvSpPr txBox="1"/>
                <p:nvPr/>
              </p:nvSpPr>
              <p:spPr>
                <a:xfrm>
                  <a:off x="2457573" y="3367543"/>
                  <a:ext cx="1200356"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009902"/>
                      </a:solidFill>
                      <a:latin typeface="FC Home" panose="020B0500040200020003" pitchFamily="34" charset="-34"/>
                      <a:cs typeface="FC Home" panose="020B0500040200020003" pitchFamily="34" charset="-34"/>
                    </a:rPr>
                    <a:t>เพิ่มขึ้น</a:t>
                  </a:r>
                  <a:endParaRPr lang="en-US" sz="3200" b="1" i="1" dirty="0">
                    <a:solidFill>
                      <a:srgbClr val="009902"/>
                    </a:solidFill>
                    <a:latin typeface="FC Home" panose="020B0500040200020003" pitchFamily="34" charset="-34"/>
                    <a:cs typeface="FC Home" panose="020B0500040200020003" pitchFamily="34" charset="-34"/>
                  </a:endParaRPr>
                </a:p>
              </p:txBody>
            </p:sp>
            <p:sp>
              <p:nvSpPr>
                <p:cNvPr id="188" name="TextBox 187">
                  <a:extLst>
                    <a:ext uri="{FF2B5EF4-FFF2-40B4-BE49-F238E27FC236}">
                      <a16:creationId xmlns:a16="http://schemas.microsoft.com/office/drawing/2014/main" id="{6B236A6C-CB1D-4E82-BA93-BCBBD8177E53}"/>
                    </a:ext>
                  </a:extLst>
                </p:cNvPr>
                <p:cNvSpPr txBox="1"/>
                <p:nvPr/>
              </p:nvSpPr>
              <p:spPr>
                <a:xfrm>
                  <a:off x="2643590" y="3002517"/>
                  <a:ext cx="833527"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009900"/>
                      </a:solidFill>
                      <a:latin typeface="FC Home" panose="020B0500040200020003" pitchFamily="34" charset="-34"/>
                      <a:cs typeface="FC Home" panose="020B0500040200020003" pitchFamily="34" charset="-34"/>
                    </a:rPr>
                    <a:t>ปกติ</a:t>
                  </a:r>
                  <a:endParaRPr lang="en-US" sz="3200" b="1" i="1" dirty="0">
                    <a:solidFill>
                      <a:srgbClr val="009900"/>
                    </a:solidFill>
                    <a:latin typeface="FC Home" panose="020B0500040200020003" pitchFamily="34" charset="-34"/>
                    <a:cs typeface="FC Home" panose="020B0500040200020003" pitchFamily="34" charset="-34"/>
                  </a:endParaRPr>
                </a:p>
              </p:txBody>
            </p:sp>
          </p:grpSp>
          <p:cxnSp>
            <p:nvCxnSpPr>
              <p:cNvPr id="186" name="Straight Connector 185">
                <a:extLst>
                  <a:ext uri="{FF2B5EF4-FFF2-40B4-BE49-F238E27FC236}">
                    <a16:creationId xmlns:a16="http://schemas.microsoft.com/office/drawing/2014/main" id="{6ABE3BB3-3380-401A-B8FD-BD494D8E6B8D}"/>
                  </a:ext>
                </a:extLst>
              </p:cNvPr>
              <p:cNvCxnSpPr/>
              <p:nvPr/>
            </p:nvCxnSpPr>
            <p:spPr bwMode="auto">
              <a:xfrm flipV="1">
                <a:off x="8787646" y="1722040"/>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grpSp>
        <p:grpSp>
          <p:nvGrpSpPr>
            <p:cNvPr id="182" name="Group 181">
              <a:extLst>
                <a:ext uri="{FF2B5EF4-FFF2-40B4-BE49-F238E27FC236}">
                  <a16:creationId xmlns:a16="http://schemas.microsoft.com/office/drawing/2014/main" id="{E201DA29-D876-44DE-8F9C-9B9BC97B6CD5}"/>
                </a:ext>
              </a:extLst>
            </p:cNvPr>
            <p:cNvGrpSpPr/>
            <p:nvPr/>
          </p:nvGrpSpPr>
          <p:grpSpPr>
            <a:xfrm>
              <a:off x="7279662" y="1063387"/>
              <a:ext cx="2713382" cy="1332423"/>
              <a:chOff x="7911290" y="1487647"/>
              <a:chExt cx="2713382" cy="1332423"/>
            </a:xfrm>
          </p:grpSpPr>
          <p:sp>
            <p:nvSpPr>
              <p:cNvPr id="183" name="TextBox 182">
                <a:extLst>
                  <a:ext uri="{FF2B5EF4-FFF2-40B4-BE49-F238E27FC236}">
                    <a16:creationId xmlns:a16="http://schemas.microsoft.com/office/drawing/2014/main" id="{9FADFBDC-F618-40D0-93D5-167CF34C3873}"/>
                  </a:ext>
                </a:extLst>
              </p:cNvPr>
              <p:cNvSpPr txBox="1"/>
              <p:nvPr/>
            </p:nvSpPr>
            <p:spPr>
              <a:xfrm>
                <a:off x="7911290" y="1487647"/>
                <a:ext cx="2713382" cy="835875"/>
              </a:xfrm>
              <a:prstGeom prst="rect">
                <a:avLst/>
              </a:prstGeom>
              <a:noFill/>
              <a:ln>
                <a:noFill/>
              </a:ln>
            </p:spPr>
            <p:txBody>
              <a:bodyPr vert="horz" wrap="square" lIns="72000" tIns="36000" bIns="36000" rtlCol="0" anchor="ctr" anchorCtr="0">
                <a:noAutofit/>
              </a:bodyPr>
              <a:lstStyle/>
              <a:p>
                <a:pPr>
                  <a:lnSpc>
                    <a:spcPct val="150000"/>
                  </a:lnSpc>
                </a:pPr>
                <a:r>
                  <a:rPr lang="th-TH" sz="6000" b="1" i="1" dirty="0">
                    <a:ln w="19050" cap="rnd" cmpd="sng">
                      <a:solidFill>
                        <a:schemeClr val="bg1"/>
                      </a:solidFill>
                      <a:round/>
                    </a:ln>
                    <a:solidFill>
                      <a:srgbClr val="33CC33"/>
                    </a:solidFill>
                    <a:effectLst>
                      <a:outerShdw dist="38100" algn="l" rotWithShape="0">
                        <a:prstClr val="black">
                          <a:alpha val="16000"/>
                        </a:prstClr>
                      </a:outerShdw>
                    </a:effectLst>
                    <a:latin typeface="FC Home" panose="020B0500040200020003" pitchFamily="34" charset="-34"/>
                    <a:cs typeface="FC Home" panose="020B0500040200020003" pitchFamily="34" charset="-34"/>
                  </a:rPr>
                  <a:t>ตะวันออก</a:t>
                </a:r>
                <a:endParaRPr lang="en-US" sz="6000" b="1" i="1" dirty="0">
                  <a:ln w="19050" cap="rnd" cmpd="sng">
                    <a:solidFill>
                      <a:schemeClr val="bg1"/>
                    </a:solidFill>
                    <a:round/>
                  </a:ln>
                  <a:solidFill>
                    <a:srgbClr val="33CC33"/>
                  </a:solidFill>
                  <a:effectLst>
                    <a:outerShdw dist="38100" algn="l" rotWithShape="0">
                      <a:prstClr val="black">
                        <a:alpha val="16000"/>
                      </a:prstClr>
                    </a:outerShdw>
                  </a:effectLst>
                  <a:latin typeface="FC Home" panose="020B0500040200020003" pitchFamily="34" charset="-34"/>
                  <a:cs typeface="FC Home" panose="020B0500040200020003" pitchFamily="34" charset="-34"/>
                </a:endParaRPr>
              </a:p>
            </p:txBody>
          </p:sp>
          <p:sp>
            <p:nvSpPr>
              <p:cNvPr id="184" name="TextBox 183">
                <a:extLst>
                  <a:ext uri="{FF2B5EF4-FFF2-40B4-BE49-F238E27FC236}">
                    <a16:creationId xmlns:a16="http://schemas.microsoft.com/office/drawing/2014/main" id="{A5AF6857-AFB3-42DC-A4CF-80B2FDE3AD1A}"/>
                  </a:ext>
                </a:extLst>
              </p:cNvPr>
              <p:cNvSpPr txBox="1"/>
              <p:nvPr/>
            </p:nvSpPr>
            <p:spPr>
              <a:xfrm>
                <a:off x="8569464" y="1984195"/>
                <a:ext cx="1951112" cy="835875"/>
              </a:xfrm>
              <a:prstGeom prst="rect">
                <a:avLst/>
              </a:prstGeom>
              <a:noFill/>
              <a:ln>
                <a:noFill/>
              </a:ln>
            </p:spPr>
            <p:txBody>
              <a:bodyPr vert="horz" wrap="square" lIns="72000" tIns="36000" bIns="36000" rtlCol="0" anchor="ctr" anchorCtr="0">
                <a:noAutofit/>
              </a:bodyPr>
              <a:lstStyle/>
              <a:p>
                <a:pPr>
                  <a:lnSpc>
                    <a:spcPct val="150000"/>
                  </a:lnSpc>
                </a:pPr>
                <a:r>
                  <a:rPr lang="th-TH" sz="4000" b="1" i="1" dirty="0">
                    <a:ln w="19050" cap="rnd" cmpd="sng">
                      <a:solidFill>
                        <a:schemeClr val="bg1"/>
                      </a:solidFill>
                      <a:round/>
                    </a:ln>
                    <a:solidFill>
                      <a:srgbClr val="33CC33"/>
                    </a:solidFill>
                    <a:effectLst>
                      <a:outerShdw dist="38100" algn="l" rotWithShape="0">
                        <a:prstClr val="black">
                          <a:alpha val="16000"/>
                        </a:prstClr>
                      </a:outerShdw>
                    </a:effectLst>
                    <a:latin typeface="FC Home" panose="020B0500040200020003" pitchFamily="34" charset="-34"/>
                    <a:cs typeface="FC Home" panose="020B0500040200020003" pitchFamily="34" charset="-34"/>
                  </a:rPr>
                  <a:t>เฉียงเหนือ</a:t>
                </a:r>
                <a:endParaRPr lang="en-US" sz="4000" b="1" i="1" dirty="0">
                  <a:ln w="19050" cap="rnd" cmpd="sng">
                    <a:solidFill>
                      <a:schemeClr val="bg1"/>
                    </a:solidFill>
                    <a:round/>
                  </a:ln>
                  <a:solidFill>
                    <a:srgbClr val="33CC33"/>
                  </a:solidFill>
                  <a:effectLst>
                    <a:outerShdw dist="38100" algn="l" rotWithShape="0">
                      <a:prstClr val="black">
                        <a:alpha val="16000"/>
                      </a:prstClr>
                    </a:outerShdw>
                  </a:effectLst>
                  <a:latin typeface="FC Home" panose="020B0500040200020003" pitchFamily="34" charset="-34"/>
                  <a:cs typeface="FC Home" panose="020B0500040200020003" pitchFamily="34" charset="-34"/>
                </a:endParaRPr>
              </a:p>
            </p:txBody>
          </p:sp>
        </p:grpSp>
      </p:grpSp>
      <p:grpSp>
        <p:nvGrpSpPr>
          <p:cNvPr id="189" name="Group 188">
            <a:extLst>
              <a:ext uri="{FF2B5EF4-FFF2-40B4-BE49-F238E27FC236}">
                <a16:creationId xmlns:a16="http://schemas.microsoft.com/office/drawing/2014/main" id="{B6906DA9-6E46-42FA-A934-4292BEE5FC19}"/>
              </a:ext>
            </a:extLst>
          </p:cNvPr>
          <p:cNvGrpSpPr/>
          <p:nvPr/>
        </p:nvGrpSpPr>
        <p:grpSpPr>
          <a:xfrm>
            <a:off x="9678746" y="5342670"/>
            <a:ext cx="2587219" cy="769441"/>
            <a:chOff x="9897099" y="4980730"/>
            <a:chExt cx="2982570" cy="769441"/>
          </a:xfrm>
        </p:grpSpPr>
        <p:sp>
          <p:nvSpPr>
            <p:cNvPr id="190" name="TextBox 189">
              <a:extLst>
                <a:ext uri="{FF2B5EF4-FFF2-40B4-BE49-F238E27FC236}">
                  <a16:creationId xmlns:a16="http://schemas.microsoft.com/office/drawing/2014/main" id="{3BE6ED51-D447-459D-84BD-2D0B42B28123}"/>
                </a:ext>
              </a:extLst>
            </p:cNvPr>
            <p:cNvSpPr txBox="1"/>
            <p:nvPr/>
          </p:nvSpPr>
          <p:spPr>
            <a:xfrm>
              <a:off x="10022910" y="4980730"/>
              <a:ext cx="2856759" cy="769441"/>
            </a:xfrm>
            <a:prstGeom prst="rect">
              <a:avLst/>
            </a:prstGeom>
            <a:noFill/>
          </p:spPr>
          <p:txBody>
            <a:bodyPr wrap="square" rtlCol="0">
              <a:spAutoFit/>
            </a:bodyPr>
            <a:lstStyle/>
            <a:p>
              <a:r>
                <a:rPr lang="th-TH" sz="1100" dirty="0">
                  <a:solidFill>
                    <a:schemeClr val="tx1">
                      <a:lumMod val="50000"/>
                      <a:lumOff val="50000"/>
                    </a:schemeClr>
                  </a:solidFill>
                  <a:latin typeface="FC Home" panose="020B0500040200020003" pitchFamily="34" charset="-34"/>
                  <a:cs typeface="FC Home" panose="020B0500040200020003" pitchFamily="34" charset="-34"/>
                </a:rPr>
                <a:t>น้ำมาก</a:t>
              </a:r>
              <a:r>
                <a:rPr lang="en-US" sz="1100" dirty="0">
                  <a:solidFill>
                    <a:schemeClr val="tx1">
                      <a:lumMod val="50000"/>
                      <a:lumOff val="50000"/>
                    </a:schemeClr>
                  </a:solidFill>
                  <a:latin typeface="FC Home" panose="020B0500040200020003" pitchFamily="34" charset="-34"/>
                  <a:cs typeface="FC Home" panose="020B0500040200020003" pitchFamily="34" charset="-34"/>
                </a:rPr>
                <a:t> : </a:t>
              </a:r>
              <a:r>
                <a:rPr lang="th-TH" sz="1100" dirty="0">
                  <a:solidFill>
                    <a:schemeClr val="tx1">
                      <a:lumMod val="50000"/>
                      <a:lumOff val="50000"/>
                    </a:schemeClr>
                  </a:solidFill>
                  <a:latin typeface="FC Home" panose="020B0500040200020003" pitchFamily="34" charset="-34"/>
                  <a:cs typeface="FC Home" panose="020B0500040200020003" pitchFamily="34" charset="-34"/>
                </a:rPr>
                <a:t>สูงกว่า 8</a:t>
              </a:r>
              <a:r>
                <a:rPr lang="en-US" sz="1100" dirty="0">
                  <a:solidFill>
                    <a:schemeClr val="tx1">
                      <a:lumMod val="50000"/>
                      <a:lumOff val="50000"/>
                    </a:schemeClr>
                  </a:solidFill>
                  <a:latin typeface="FC Home" panose="020B0500040200020003" pitchFamily="34" charset="-34"/>
                  <a:cs typeface="FC Home" panose="020B0500040200020003" pitchFamily="34" charset="-34"/>
                </a:rPr>
                <a:t>0.1% </a:t>
              </a:r>
              <a:r>
                <a:rPr lang="th-TH" sz="1100" dirty="0">
                  <a:solidFill>
                    <a:schemeClr val="tx1">
                      <a:lumMod val="50000"/>
                      <a:lumOff val="50000"/>
                    </a:schemeClr>
                  </a:solidFill>
                  <a:latin typeface="FC Home" panose="020B0500040200020003" pitchFamily="34" charset="-34"/>
                  <a:cs typeface="FC Home" panose="020B0500040200020003" pitchFamily="34" charset="-34"/>
                </a:rPr>
                <a:t>ของความจุลำน้ำ</a:t>
              </a:r>
            </a:p>
            <a:p>
              <a:r>
                <a:rPr lang="th-TH" sz="1100" dirty="0">
                  <a:solidFill>
                    <a:schemeClr val="tx1">
                      <a:lumMod val="50000"/>
                      <a:lumOff val="50000"/>
                    </a:schemeClr>
                  </a:solidFill>
                  <a:latin typeface="FC Home" panose="020B0500040200020003" pitchFamily="34" charset="-34"/>
                  <a:cs typeface="FC Home" panose="020B0500040200020003" pitchFamily="34" charset="-34"/>
                </a:rPr>
                <a:t>น้ำดี</a:t>
              </a:r>
              <a:r>
                <a:rPr lang="en-US" sz="1100" dirty="0">
                  <a:solidFill>
                    <a:schemeClr val="tx1">
                      <a:lumMod val="50000"/>
                      <a:lumOff val="50000"/>
                    </a:schemeClr>
                  </a:solidFill>
                  <a:latin typeface="FC Home" panose="020B0500040200020003" pitchFamily="34" charset="-34"/>
                  <a:cs typeface="FC Home" panose="020B0500040200020003" pitchFamily="34" charset="-34"/>
                </a:rPr>
                <a:t> : </a:t>
              </a:r>
              <a:r>
                <a:rPr lang="th-TH" sz="1100" dirty="0">
                  <a:solidFill>
                    <a:schemeClr val="tx1">
                      <a:lumMod val="50000"/>
                      <a:lumOff val="50000"/>
                    </a:schemeClr>
                  </a:solidFill>
                  <a:latin typeface="FC Home" panose="020B0500040200020003" pitchFamily="34" charset="-34"/>
                  <a:cs typeface="FC Home" panose="020B0500040200020003" pitchFamily="34" charset="-34"/>
                </a:rPr>
                <a:t>สูงกว่า 50.1</a:t>
              </a:r>
              <a:r>
                <a:rPr lang="en-US" sz="1100" dirty="0">
                  <a:solidFill>
                    <a:schemeClr val="tx1">
                      <a:lumMod val="50000"/>
                      <a:lumOff val="50000"/>
                    </a:schemeClr>
                  </a:solidFill>
                  <a:latin typeface="FC Home" panose="020B0500040200020003" pitchFamily="34" charset="-34"/>
                  <a:cs typeface="FC Home" panose="020B0500040200020003" pitchFamily="34" charset="-34"/>
                </a:rPr>
                <a:t>%-80% </a:t>
              </a:r>
              <a:r>
                <a:rPr lang="th-TH" sz="1100" dirty="0">
                  <a:solidFill>
                    <a:schemeClr val="tx1">
                      <a:lumMod val="50000"/>
                      <a:lumOff val="50000"/>
                    </a:schemeClr>
                  </a:solidFill>
                  <a:latin typeface="FC Home" panose="020B0500040200020003" pitchFamily="34" charset="-34"/>
                  <a:cs typeface="FC Home" panose="020B0500040200020003" pitchFamily="34" charset="-34"/>
                </a:rPr>
                <a:t>ของความจุลำน้ำ</a:t>
              </a:r>
              <a:endParaRPr lang="en-US" sz="1100" dirty="0">
                <a:solidFill>
                  <a:schemeClr val="tx1">
                    <a:lumMod val="50000"/>
                    <a:lumOff val="50000"/>
                  </a:schemeClr>
                </a:solidFill>
                <a:latin typeface="FC Home" panose="020B0500040200020003" pitchFamily="34" charset="-34"/>
                <a:cs typeface="FC Home" panose="020B0500040200020003" pitchFamily="34" charset="-34"/>
              </a:endParaRPr>
            </a:p>
            <a:p>
              <a:r>
                <a:rPr lang="th-TH" sz="1100" dirty="0">
                  <a:solidFill>
                    <a:schemeClr val="tx1">
                      <a:lumMod val="50000"/>
                      <a:lumOff val="50000"/>
                    </a:schemeClr>
                  </a:solidFill>
                  <a:latin typeface="FC Home" panose="020B0500040200020003" pitchFamily="34" charset="-34"/>
                  <a:cs typeface="FC Home" panose="020B0500040200020003" pitchFamily="34" charset="-34"/>
                </a:rPr>
                <a:t>น้ำปกติ</a:t>
              </a:r>
              <a:r>
                <a:rPr lang="en-US" sz="1100" dirty="0">
                  <a:solidFill>
                    <a:schemeClr val="tx1">
                      <a:lumMod val="50000"/>
                      <a:lumOff val="50000"/>
                    </a:schemeClr>
                  </a:solidFill>
                  <a:latin typeface="FC Home" panose="020B0500040200020003" pitchFamily="34" charset="-34"/>
                  <a:cs typeface="FC Home" panose="020B0500040200020003" pitchFamily="34" charset="-34"/>
                </a:rPr>
                <a:t> : </a:t>
              </a:r>
              <a:r>
                <a:rPr lang="th-TH" sz="1100" dirty="0">
                  <a:solidFill>
                    <a:schemeClr val="tx1">
                      <a:lumMod val="50000"/>
                      <a:lumOff val="50000"/>
                    </a:schemeClr>
                  </a:solidFill>
                  <a:latin typeface="FC Home" panose="020B0500040200020003" pitchFamily="34" charset="-34"/>
                  <a:cs typeface="FC Home" panose="020B0500040200020003" pitchFamily="34" charset="-34"/>
                </a:rPr>
                <a:t>สูงกว่า </a:t>
              </a:r>
              <a:r>
                <a:rPr lang="en-US" sz="1100" dirty="0">
                  <a:solidFill>
                    <a:schemeClr val="tx1">
                      <a:lumMod val="50000"/>
                      <a:lumOff val="50000"/>
                    </a:schemeClr>
                  </a:solidFill>
                  <a:latin typeface="FC Home" panose="020B0500040200020003" pitchFamily="34" charset="-34"/>
                  <a:cs typeface="FC Home" panose="020B0500040200020003" pitchFamily="34" charset="-34"/>
                </a:rPr>
                <a:t>30.1%-50% </a:t>
              </a:r>
              <a:r>
                <a:rPr lang="th-TH" sz="1100" dirty="0">
                  <a:solidFill>
                    <a:schemeClr val="tx1">
                      <a:lumMod val="50000"/>
                      <a:lumOff val="50000"/>
                    </a:schemeClr>
                  </a:solidFill>
                  <a:latin typeface="FC Home" panose="020B0500040200020003" pitchFamily="34" charset="-34"/>
                  <a:cs typeface="FC Home" panose="020B0500040200020003" pitchFamily="34" charset="-34"/>
                </a:rPr>
                <a:t>ของความจุลำน้ำ</a:t>
              </a:r>
              <a:endParaRPr lang="en-US" sz="1100" dirty="0">
                <a:solidFill>
                  <a:schemeClr val="tx1">
                    <a:lumMod val="50000"/>
                    <a:lumOff val="50000"/>
                  </a:schemeClr>
                </a:solidFill>
                <a:latin typeface="FC Home" panose="020B0500040200020003" pitchFamily="34" charset="-34"/>
                <a:cs typeface="FC Home" panose="020B0500040200020003" pitchFamily="34" charset="-34"/>
              </a:endParaRPr>
            </a:p>
            <a:p>
              <a:r>
                <a:rPr lang="th-TH" sz="1100" dirty="0">
                  <a:solidFill>
                    <a:schemeClr val="tx1">
                      <a:lumMod val="50000"/>
                      <a:lumOff val="50000"/>
                    </a:schemeClr>
                  </a:solidFill>
                  <a:latin typeface="FC Home" panose="020B0500040200020003" pitchFamily="34" charset="-34"/>
                  <a:cs typeface="FC Home" panose="020B0500040200020003" pitchFamily="34" charset="-34"/>
                </a:rPr>
                <a:t>น้ำน้อย</a:t>
              </a:r>
              <a:r>
                <a:rPr lang="en-US" sz="1100" dirty="0">
                  <a:solidFill>
                    <a:schemeClr val="tx1">
                      <a:lumMod val="50000"/>
                      <a:lumOff val="50000"/>
                    </a:schemeClr>
                  </a:solidFill>
                  <a:latin typeface="FC Home" panose="020B0500040200020003" pitchFamily="34" charset="-34"/>
                  <a:cs typeface="FC Home" panose="020B0500040200020003" pitchFamily="34" charset="-34"/>
                </a:rPr>
                <a:t> : </a:t>
              </a:r>
              <a:r>
                <a:rPr lang="th-TH" sz="1100" dirty="0">
                  <a:solidFill>
                    <a:schemeClr val="tx1">
                      <a:lumMod val="50000"/>
                      <a:lumOff val="50000"/>
                    </a:schemeClr>
                  </a:solidFill>
                  <a:latin typeface="FC Home" panose="020B0500040200020003" pitchFamily="34" charset="-34"/>
                  <a:cs typeface="FC Home" panose="020B0500040200020003" pitchFamily="34" charset="-34"/>
                </a:rPr>
                <a:t>ต่ำกว่า 30</a:t>
              </a:r>
              <a:r>
                <a:rPr lang="en-US" sz="1100" dirty="0">
                  <a:solidFill>
                    <a:schemeClr val="tx1">
                      <a:lumMod val="50000"/>
                      <a:lumOff val="50000"/>
                    </a:schemeClr>
                  </a:solidFill>
                  <a:latin typeface="FC Home" panose="020B0500040200020003" pitchFamily="34" charset="-34"/>
                  <a:cs typeface="FC Home" panose="020B0500040200020003" pitchFamily="34" charset="-34"/>
                </a:rPr>
                <a:t>% </a:t>
              </a:r>
              <a:r>
                <a:rPr lang="th-TH" sz="1100" dirty="0">
                  <a:solidFill>
                    <a:schemeClr val="tx1">
                      <a:lumMod val="50000"/>
                      <a:lumOff val="50000"/>
                    </a:schemeClr>
                  </a:solidFill>
                  <a:latin typeface="FC Home" panose="020B0500040200020003" pitchFamily="34" charset="-34"/>
                  <a:cs typeface="FC Home" panose="020B0500040200020003" pitchFamily="34" charset="-34"/>
                </a:rPr>
                <a:t>ของความจุลำน้ำ</a:t>
              </a:r>
              <a:endParaRPr lang="en-US" sz="1100" dirty="0">
                <a:solidFill>
                  <a:schemeClr val="tx1">
                    <a:lumMod val="50000"/>
                    <a:lumOff val="50000"/>
                  </a:schemeClr>
                </a:solidFill>
                <a:latin typeface="FC Home" panose="020B0500040200020003" pitchFamily="34" charset="-34"/>
                <a:cs typeface="FC Home" panose="020B0500040200020003" pitchFamily="34" charset="-34"/>
              </a:endParaRPr>
            </a:p>
          </p:txBody>
        </p:sp>
        <p:grpSp>
          <p:nvGrpSpPr>
            <p:cNvPr id="191" name="Group 190">
              <a:extLst>
                <a:ext uri="{FF2B5EF4-FFF2-40B4-BE49-F238E27FC236}">
                  <a16:creationId xmlns:a16="http://schemas.microsoft.com/office/drawing/2014/main" id="{E88E15EA-BD9C-44E5-A437-1EEA9AAAC02F}"/>
                </a:ext>
              </a:extLst>
            </p:cNvPr>
            <p:cNvGrpSpPr/>
            <p:nvPr/>
          </p:nvGrpSpPr>
          <p:grpSpPr>
            <a:xfrm>
              <a:off x="9897099" y="5080519"/>
              <a:ext cx="144016" cy="591453"/>
              <a:chOff x="6168008" y="-1343993"/>
              <a:chExt cx="144016" cy="591453"/>
            </a:xfrm>
          </p:grpSpPr>
          <p:sp>
            <p:nvSpPr>
              <p:cNvPr id="192" name="Flowchart: Process 191">
                <a:extLst>
                  <a:ext uri="{FF2B5EF4-FFF2-40B4-BE49-F238E27FC236}">
                    <a16:creationId xmlns:a16="http://schemas.microsoft.com/office/drawing/2014/main" id="{C4EEDE80-FEB0-4AB5-B92F-4E267B181DE4}"/>
                  </a:ext>
                </a:extLst>
              </p:cNvPr>
              <p:cNvSpPr/>
              <p:nvPr/>
            </p:nvSpPr>
            <p:spPr bwMode="auto">
              <a:xfrm>
                <a:off x="6168008" y="-1343993"/>
                <a:ext cx="144016" cy="96491"/>
              </a:xfrm>
              <a:prstGeom prst="flowChartProcess">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93" name="Flowchart: Process 192">
                <a:extLst>
                  <a:ext uri="{FF2B5EF4-FFF2-40B4-BE49-F238E27FC236}">
                    <a16:creationId xmlns:a16="http://schemas.microsoft.com/office/drawing/2014/main" id="{BAC5DCA4-8641-406E-9381-E22E34C93307}"/>
                  </a:ext>
                </a:extLst>
              </p:cNvPr>
              <p:cNvSpPr/>
              <p:nvPr/>
            </p:nvSpPr>
            <p:spPr bwMode="auto">
              <a:xfrm>
                <a:off x="6168008" y="-1190963"/>
                <a:ext cx="144016" cy="96491"/>
              </a:xfrm>
              <a:prstGeom prst="flowChartProcess">
                <a:avLst/>
              </a:prstGeom>
              <a:solidFill>
                <a:srgbClr val="014BA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94" name="Flowchart: Process 193">
                <a:extLst>
                  <a:ext uri="{FF2B5EF4-FFF2-40B4-BE49-F238E27FC236}">
                    <a16:creationId xmlns:a16="http://schemas.microsoft.com/office/drawing/2014/main" id="{91F0B97C-33D8-43ED-9DD1-2B560EF75E2D}"/>
                  </a:ext>
                </a:extLst>
              </p:cNvPr>
              <p:cNvSpPr/>
              <p:nvPr/>
            </p:nvSpPr>
            <p:spPr bwMode="auto">
              <a:xfrm>
                <a:off x="6168008" y="-1030401"/>
                <a:ext cx="144016" cy="96491"/>
              </a:xfrm>
              <a:prstGeom prst="flowChartProcess">
                <a:avLst/>
              </a:prstGeom>
              <a:solidFill>
                <a:srgbClr val="38A7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95" name="Flowchart: Process 194">
                <a:extLst>
                  <a:ext uri="{FF2B5EF4-FFF2-40B4-BE49-F238E27FC236}">
                    <a16:creationId xmlns:a16="http://schemas.microsoft.com/office/drawing/2014/main" id="{CCB8FC75-A539-4051-8F48-A495EBE00528}"/>
                  </a:ext>
                </a:extLst>
              </p:cNvPr>
              <p:cNvSpPr/>
              <p:nvPr/>
            </p:nvSpPr>
            <p:spPr bwMode="auto">
              <a:xfrm>
                <a:off x="6168008" y="-849031"/>
                <a:ext cx="144016" cy="96491"/>
              </a:xfrm>
              <a:prstGeom prst="flowChartProcess">
                <a:avLst/>
              </a:prstGeom>
              <a:solidFill>
                <a:srgbClr val="FFAA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grpSp>
      <p:grpSp>
        <p:nvGrpSpPr>
          <p:cNvPr id="196" name="Group 195">
            <a:extLst>
              <a:ext uri="{FF2B5EF4-FFF2-40B4-BE49-F238E27FC236}">
                <a16:creationId xmlns:a16="http://schemas.microsoft.com/office/drawing/2014/main" id="{1F7A2947-6453-435F-AC9A-68AEB8FC4F3A}"/>
              </a:ext>
            </a:extLst>
          </p:cNvPr>
          <p:cNvGrpSpPr/>
          <p:nvPr/>
        </p:nvGrpSpPr>
        <p:grpSpPr>
          <a:xfrm>
            <a:off x="1887185" y="3092230"/>
            <a:ext cx="3813021" cy="2068946"/>
            <a:chOff x="116221" y="3936108"/>
            <a:chExt cx="3813021" cy="2068946"/>
          </a:xfrm>
        </p:grpSpPr>
        <p:pic>
          <p:nvPicPr>
            <p:cNvPr id="197" name="Picture 196">
              <a:extLst>
                <a:ext uri="{FF2B5EF4-FFF2-40B4-BE49-F238E27FC236}">
                  <a16:creationId xmlns:a16="http://schemas.microsoft.com/office/drawing/2014/main" id="{168657A7-5CFC-4152-9502-5D065A0A3A6E}"/>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151122" y="3936108"/>
              <a:ext cx="828570" cy="2068946"/>
            </a:xfrm>
            <a:prstGeom prst="rect">
              <a:avLst/>
            </a:prstGeom>
          </p:spPr>
        </p:pic>
        <p:grpSp>
          <p:nvGrpSpPr>
            <p:cNvPr id="198" name="Group 197">
              <a:extLst>
                <a:ext uri="{FF2B5EF4-FFF2-40B4-BE49-F238E27FC236}">
                  <a16:creationId xmlns:a16="http://schemas.microsoft.com/office/drawing/2014/main" id="{D219DDA3-548A-4F6A-B926-416756ED986F}"/>
                </a:ext>
              </a:extLst>
            </p:cNvPr>
            <p:cNvGrpSpPr/>
            <p:nvPr/>
          </p:nvGrpSpPr>
          <p:grpSpPr>
            <a:xfrm>
              <a:off x="2521857" y="4267843"/>
              <a:ext cx="1407385" cy="930172"/>
              <a:chOff x="2566125" y="3003057"/>
              <a:chExt cx="1407385" cy="930172"/>
            </a:xfrm>
          </p:grpSpPr>
          <p:sp>
            <p:nvSpPr>
              <p:cNvPr id="201" name="TextBox 200">
                <a:extLst>
                  <a:ext uri="{FF2B5EF4-FFF2-40B4-BE49-F238E27FC236}">
                    <a16:creationId xmlns:a16="http://schemas.microsoft.com/office/drawing/2014/main" id="{AF0EEDEF-7439-48B0-B492-433EE37E793F}"/>
                  </a:ext>
                </a:extLst>
              </p:cNvPr>
              <p:cNvSpPr txBox="1"/>
              <p:nvPr/>
            </p:nvSpPr>
            <p:spPr>
              <a:xfrm>
                <a:off x="2566125" y="3368083"/>
                <a:ext cx="1181745"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009902"/>
                    </a:solidFill>
                    <a:latin typeface="FC Home" panose="020B0500040200020003" pitchFamily="34" charset="-34"/>
                    <a:cs typeface="FC Home" panose="020B0500040200020003" pitchFamily="34" charset="-34"/>
                  </a:rPr>
                  <a:t>เพิ่มขึ้น</a:t>
                </a:r>
                <a:endParaRPr lang="en-US" sz="3200" b="1" i="1" dirty="0">
                  <a:solidFill>
                    <a:srgbClr val="009902"/>
                  </a:solidFill>
                  <a:latin typeface="FC Home" panose="020B0500040200020003" pitchFamily="34" charset="-34"/>
                  <a:cs typeface="FC Home" panose="020B0500040200020003" pitchFamily="34" charset="-34"/>
                </a:endParaRPr>
              </a:p>
            </p:txBody>
          </p:sp>
          <p:sp>
            <p:nvSpPr>
              <p:cNvPr id="202" name="TextBox 201">
                <a:extLst>
                  <a:ext uri="{FF2B5EF4-FFF2-40B4-BE49-F238E27FC236}">
                    <a16:creationId xmlns:a16="http://schemas.microsoft.com/office/drawing/2014/main" id="{3F55B561-D3E7-4131-84D0-84D77E53911B}"/>
                  </a:ext>
                </a:extLst>
              </p:cNvPr>
              <p:cNvSpPr txBox="1"/>
              <p:nvPr/>
            </p:nvSpPr>
            <p:spPr>
              <a:xfrm>
                <a:off x="2720365" y="3003057"/>
                <a:ext cx="1253145" cy="565146"/>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FFAA00"/>
                    </a:solidFill>
                    <a:latin typeface="FC Home" panose="020B0500040200020003" pitchFamily="34" charset="-34"/>
                    <a:cs typeface="FC Home" panose="020B0500040200020003" pitchFamily="34" charset="-34"/>
                  </a:rPr>
                  <a:t>น้ำน้อย</a:t>
                </a:r>
                <a:endParaRPr lang="en-US" sz="3200" b="1" i="1" dirty="0">
                  <a:solidFill>
                    <a:srgbClr val="FFAA00"/>
                  </a:solidFill>
                  <a:latin typeface="FC Home" panose="020B0500040200020003" pitchFamily="34" charset="-34"/>
                  <a:cs typeface="FC Home" panose="020B0500040200020003" pitchFamily="34" charset="-34"/>
                </a:endParaRPr>
              </a:p>
            </p:txBody>
          </p:sp>
        </p:grpSp>
        <p:cxnSp>
          <p:nvCxnSpPr>
            <p:cNvPr id="199" name="Straight Connector 198">
              <a:extLst>
                <a:ext uri="{FF2B5EF4-FFF2-40B4-BE49-F238E27FC236}">
                  <a16:creationId xmlns:a16="http://schemas.microsoft.com/office/drawing/2014/main" id="{254E842B-F7EA-40D7-8802-7E10C0C22582}"/>
                </a:ext>
              </a:extLst>
            </p:cNvPr>
            <p:cNvCxnSpPr/>
            <p:nvPr/>
          </p:nvCxnSpPr>
          <p:spPr bwMode="auto">
            <a:xfrm flipV="1">
              <a:off x="2269703" y="4521058"/>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sp>
          <p:nvSpPr>
            <p:cNvPr id="200" name="TextBox 199">
              <a:extLst>
                <a:ext uri="{FF2B5EF4-FFF2-40B4-BE49-F238E27FC236}">
                  <a16:creationId xmlns:a16="http://schemas.microsoft.com/office/drawing/2014/main" id="{848E33DB-764F-488D-ACB9-DC637F1A5CB5}"/>
                </a:ext>
              </a:extLst>
            </p:cNvPr>
            <p:cNvSpPr txBox="1"/>
            <p:nvPr/>
          </p:nvSpPr>
          <p:spPr>
            <a:xfrm>
              <a:off x="116221" y="4003643"/>
              <a:ext cx="2266213" cy="835875"/>
            </a:xfrm>
            <a:prstGeom prst="rect">
              <a:avLst/>
            </a:prstGeom>
            <a:noFill/>
            <a:ln>
              <a:noFill/>
            </a:ln>
          </p:spPr>
          <p:txBody>
            <a:bodyPr vert="horz" wrap="square" lIns="72000" tIns="36000" bIns="36000" rtlCol="0" anchor="ctr" anchorCtr="0">
              <a:noAutofit/>
            </a:bodyPr>
            <a:lstStyle/>
            <a:p>
              <a:pPr>
                <a:lnSpc>
                  <a:spcPct val="150000"/>
                </a:lnSpc>
              </a:pPr>
              <a:r>
                <a:rPr lang="th-TH" sz="6000" b="1" i="1" dirty="0">
                  <a:ln w="19050" cap="rnd" cmpd="sng">
                    <a:solidFill>
                      <a:schemeClr val="bg1"/>
                    </a:solidFill>
                    <a:round/>
                  </a:ln>
                  <a:solidFill>
                    <a:srgbClr val="0AE342"/>
                  </a:solidFill>
                  <a:effectLst>
                    <a:outerShdw dist="38100" algn="l" rotWithShape="0">
                      <a:prstClr val="black">
                        <a:alpha val="16000"/>
                      </a:prstClr>
                    </a:outerShdw>
                  </a:effectLst>
                  <a:latin typeface="FC Home" panose="020B0500040200020003" pitchFamily="34" charset="-34"/>
                  <a:cs typeface="FC Home" panose="020B0500040200020003" pitchFamily="34" charset="-34"/>
                </a:rPr>
                <a:t>ตะวันตก</a:t>
              </a:r>
              <a:endParaRPr lang="en-US" sz="6000" b="1" i="1" dirty="0">
                <a:ln w="19050" cap="rnd" cmpd="sng">
                  <a:solidFill>
                    <a:schemeClr val="bg1"/>
                  </a:solidFill>
                  <a:round/>
                </a:ln>
                <a:solidFill>
                  <a:srgbClr val="0AE342"/>
                </a:solidFill>
                <a:effectLst>
                  <a:outerShdw dist="38100" algn="l" rotWithShape="0">
                    <a:prstClr val="black">
                      <a:alpha val="16000"/>
                    </a:prstClr>
                  </a:outerShdw>
                </a:effectLst>
                <a:latin typeface="FC Home" panose="020B0500040200020003" pitchFamily="34" charset="-34"/>
                <a:cs typeface="FC Home" panose="020B0500040200020003" pitchFamily="34" charset="-34"/>
              </a:endParaRPr>
            </a:p>
          </p:txBody>
        </p:sp>
      </p:grpSp>
      <p:pic>
        <p:nvPicPr>
          <p:cNvPr id="203" name="Picture 202">
            <a:extLst>
              <a:ext uri="{FF2B5EF4-FFF2-40B4-BE49-F238E27FC236}">
                <a16:creationId xmlns:a16="http://schemas.microsoft.com/office/drawing/2014/main" id="{4F73770D-479A-4E92-97AC-982F82D90B9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4998737" y="1251663"/>
            <a:ext cx="2643555" cy="4880002"/>
          </a:xfrm>
          <a:prstGeom prst="rect">
            <a:avLst/>
          </a:prstGeom>
          <a:effectLst>
            <a:outerShdw dist="127000" dir="2700000" algn="tl" rotWithShape="0">
              <a:prstClr val="black">
                <a:alpha val="20000"/>
              </a:prstClr>
            </a:outerShdw>
          </a:effectLst>
        </p:spPr>
      </p:pic>
    </p:spTree>
    <p:extLst>
      <p:ext uri="{BB962C8B-B14F-4D97-AF65-F5344CB8AC3E}">
        <p14:creationId xmlns:p14="http://schemas.microsoft.com/office/powerpoint/2010/main" val="314479840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ectangle 2">
            <a:extLst>
              <a:ext uri="{FF2B5EF4-FFF2-40B4-BE49-F238E27FC236}">
                <a16:creationId xmlns:a16="http://schemas.microsoft.com/office/drawing/2014/main" id="{3F5DA133-2DD9-4D81-84CA-0174BCE041AD}"/>
              </a:ext>
            </a:extLst>
          </p:cNvPr>
          <p:cNvSpPr txBox="1">
            <a:spLocks noChangeArrowheads="1"/>
          </p:cNvSpPr>
          <p:nvPr/>
        </p:nvSpPr>
        <p:spPr bwMode="auto">
          <a:xfrm>
            <a:off x="-8431" y="-1415"/>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34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en-US" sz="34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3</a:t>
            </a:r>
            <a:r>
              <a:rPr kumimoji="0" lang="en-US" sz="34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34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สภาพอากาศ สถานการณ์น้ำ และพื้นที่เพาะปลูกปัจจุบัน</a:t>
            </a:r>
            <a:r>
              <a:rPr kumimoji="0" lang="en-GB" sz="34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34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ปริมาณน้ำในแหล่งน้ำใหญ่/กลาง/เล็ก</a:t>
            </a:r>
          </a:p>
        </p:txBody>
      </p:sp>
      <p:sp>
        <p:nvSpPr>
          <p:cNvPr id="124" name="สี่เหลี่ยมผืนผ้า 3">
            <a:extLst>
              <a:ext uri="{FF2B5EF4-FFF2-40B4-BE49-F238E27FC236}">
                <a16:creationId xmlns:a16="http://schemas.microsoft.com/office/drawing/2014/main" id="{4CA035D1-2D6E-4F6A-AD03-DFB0123E0AB7}"/>
              </a:ext>
            </a:extLst>
          </p:cNvPr>
          <p:cNvSpPr/>
          <p:nvPr/>
        </p:nvSpPr>
        <p:spPr bwMode="auto">
          <a:xfrm>
            <a:off x="-1" y="6561472"/>
            <a:ext cx="12176981"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h-TH"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25" name="ตัวแทนหมายเลขสไลด์ 1">
            <a:extLst>
              <a:ext uri="{FF2B5EF4-FFF2-40B4-BE49-F238E27FC236}">
                <a16:creationId xmlns:a16="http://schemas.microsoft.com/office/drawing/2014/main" id="{105F5171-AA98-413E-8078-C8AD7B75033D}"/>
              </a:ext>
            </a:extLst>
          </p:cNvPr>
          <p:cNvSpPr>
            <a:spLocks noGrp="1"/>
          </p:cNvSpPr>
          <p:nvPr>
            <p:ph type="sldNum" sz="quarter" idx="10"/>
          </p:nvPr>
        </p:nvSpPr>
        <p:spPr>
          <a:xfrm>
            <a:off x="9332181" y="6508735"/>
            <a:ext cx="2844800" cy="294154"/>
          </a:xfrm>
        </p:spPr>
        <p:txBody>
          <a:bodyPr/>
          <a:lstStyle/>
          <a:p>
            <a:pPr>
              <a:defRPr/>
            </a:pPr>
            <a:r>
              <a:rPr lang="en-GB" sz="2000" b="1" dirty="0">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13</a:t>
            </a:fld>
            <a:endParaRPr lang="en-GB" sz="2000" b="1" dirty="0">
              <a:latin typeface="TH SarabunPSK" panose="020B0500040200020003" pitchFamily="34" charset="-34"/>
              <a:cs typeface="TH SarabunPSK" panose="020B0500040200020003" pitchFamily="34" charset="-34"/>
            </a:endParaRPr>
          </a:p>
        </p:txBody>
      </p:sp>
      <p:sp>
        <p:nvSpPr>
          <p:cNvPr id="126" name="Rectangle 7">
            <a:extLst>
              <a:ext uri="{FF2B5EF4-FFF2-40B4-BE49-F238E27FC236}">
                <a16:creationId xmlns:a16="http://schemas.microsoft.com/office/drawing/2014/main" id="{B593FAD3-CF28-43D2-993B-F8D7F1E255BB}"/>
              </a:ext>
            </a:extLst>
          </p:cNvPr>
          <p:cNvSpPr/>
          <p:nvPr/>
        </p:nvSpPr>
        <p:spPr>
          <a:xfrm>
            <a:off x="263351" y="6572423"/>
            <a:ext cx="4458281" cy="276999"/>
          </a:xfrm>
          <a:prstGeom prst="rect">
            <a:avLst/>
          </a:prstGeom>
        </p:spPr>
        <p:txBody>
          <a:bodyPr wrap="square">
            <a:spAutoFit/>
          </a:bodyPr>
          <a:lstStyle/>
          <a:p>
            <a:pPr>
              <a:defRPr/>
            </a:pPr>
            <a:r>
              <a:rPr lang="th-TH" sz="1200" b="1" dirty="0">
                <a:solidFill>
                  <a:srgbClr val="FFFFFF"/>
                </a:solidFill>
                <a:latin typeface="TH SarabunPSK" panose="020B0500040200020003" pitchFamily="34" charset="-34"/>
                <a:cs typeface="TH SarabunPSK" panose="020B0500040200020003" pitchFamily="34" charset="-34"/>
              </a:rPr>
              <a:t>ที่มา</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กรมชลประทาน/กรมทรัพยากรน้ำ</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 ข้อมูล ณ วันที่ </a:t>
            </a:r>
            <a:r>
              <a:rPr lang="en-GB" sz="1200" b="1" dirty="0">
                <a:solidFill>
                  <a:srgbClr val="FFFFFF"/>
                </a:solidFill>
                <a:latin typeface="TH SarabunPSK" panose="020B0500040200020003" pitchFamily="34" charset="-34"/>
                <a:cs typeface="TH SarabunPSK" panose="020B0500040200020003" pitchFamily="34" charset="-34"/>
              </a:rPr>
              <a:t>3 </a:t>
            </a:r>
            <a:r>
              <a:rPr lang="th-TH" sz="1200" b="1" dirty="0">
                <a:solidFill>
                  <a:srgbClr val="FFFFFF"/>
                </a:solidFill>
                <a:latin typeface="TH SarabunPSK" panose="020B0500040200020003" pitchFamily="34" charset="-34"/>
                <a:cs typeface="TH SarabunPSK" panose="020B0500040200020003" pitchFamily="34" charset="-34"/>
              </a:rPr>
              <a:t>กันยายน 2564</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หน่วย </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ล้าน ลบ.ม.</a:t>
            </a:r>
          </a:p>
        </p:txBody>
      </p:sp>
      <p:grpSp>
        <p:nvGrpSpPr>
          <p:cNvPr id="127" name="Group 126">
            <a:extLst>
              <a:ext uri="{FF2B5EF4-FFF2-40B4-BE49-F238E27FC236}">
                <a16:creationId xmlns:a16="http://schemas.microsoft.com/office/drawing/2014/main" id="{E441A9CE-C4D2-47E4-B327-99B80F1AC771}"/>
              </a:ext>
            </a:extLst>
          </p:cNvPr>
          <p:cNvGrpSpPr/>
          <p:nvPr/>
        </p:nvGrpSpPr>
        <p:grpSpPr>
          <a:xfrm>
            <a:off x="0" y="6132165"/>
            <a:ext cx="12192000" cy="462446"/>
            <a:chOff x="0" y="6132165"/>
            <a:chExt cx="12192000" cy="462446"/>
          </a:xfrm>
        </p:grpSpPr>
        <p:sp>
          <p:nvSpPr>
            <p:cNvPr id="128" name="Freeform 33">
              <a:extLst>
                <a:ext uri="{FF2B5EF4-FFF2-40B4-BE49-F238E27FC236}">
                  <a16:creationId xmlns:a16="http://schemas.microsoft.com/office/drawing/2014/main" id="{D964BB5D-0884-4FE0-A3B0-B1430261D8C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29" name="Freeform 32">
              <a:extLst>
                <a:ext uri="{FF2B5EF4-FFF2-40B4-BE49-F238E27FC236}">
                  <a16:creationId xmlns:a16="http://schemas.microsoft.com/office/drawing/2014/main" id="{E94EDC49-FF5F-4DBF-B8AC-795B990303F7}"/>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30" name="TextBox 129">
              <a:extLst>
                <a:ext uri="{FF2B5EF4-FFF2-40B4-BE49-F238E27FC236}">
                  <a16:creationId xmlns:a16="http://schemas.microsoft.com/office/drawing/2014/main" id="{8249309E-D5C9-47CA-A041-67D9F9B4FFA4}"/>
                </a:ext>
              </a:extLst>
            </p:cNvPr>
            <p:cNvSpPr txBox="1"/>
            <p:nvPr/>
          </p:nvSpPr>
          <p:spPr>
            <a:xfrm>
              <a:off x="839416" y="6194501"/>
              <a:ext cx="2952328" cy="400110"/>
            </a:xfrm>
            <a:prstGeom prst="rect">
              <a:avLst/>
            </a:prstGeom>
            <a:noFill/>
          </p:spPr>
          <p:txBody>
            <a:bodyPr wrap="square" rtlCol="0">
              <a:spAutoFit/>
            </a:bodyPr>
            <a:lstStyle/>
            <a:p>
              <a:r>
                <a:rPr lang="th-TH" sz="1000" dirty="0">
                  <a:solidFill>
                    <a:schemeClr val="bg1"/>
                  </a:solidFill>
                  <a:latin typeface="FC Home" panose="020B0500040200020003" pitchFamily="34" charset="-34"/>
                  <a:cs typeface="FC Home" panose="020B0500040200020003" pitchFamily="34" charset="-34"/>
                </a:rPr>
                <a:t>กรมทรัพยากรน้ำ กระทรวงทรัพยากรธรรมชาติและสิ่งแวดล้อม</a:t>
              </a:r>
            </a:p>
            <a:p>
              <a:r>
                <a:rPr lang="en-US" sz="1000" dirty="0">
                  <a:solidFill>
                    <a:schemeClr val="bg1"/>
                  </a:solidFill>
                  <a:latin typeface="FC Home" panose="020B0500040200020003" pitchFamily="34" charset="-34"/>
                  <a:cs typeface="FC Home" panose="020B0500040200020003" pitchFamily="34" charset="-34"/>
                </a:rPr>
                <a:t>Website : http://www.dwr.go.th</a:t>
              </a:r>
            </a:p>
          </p:txBody>
        </p:sp>
        <p:grpSp>
          <p:nvGrpSpPr>
            <p:cNvPr id="250" name="Group 249">
              <a:extLst>
                <a:ext uri="{FF2B5EF4-FFF2-40B4-BE49-F238E27FC236}">
                  <a16:creationId xmlns:a16="http://schemas.microsoft.com/office/drawing/2014/main" id="{20FBCB87-DCE4-40C3-AD39-6BDA511B4E25}"/>
                </a:ext>
              </a:extLst>
            </p:cNvPr>
            <p:cNvGrpSpPr/>
            <p:nvPr/>
          </p:nvGrpSpPr>
          <p:grpSpPr>
            <a:xfrm>
              <a:off x="9120336" y="6223211"/>
              <a:ext cx="2952328" cy="252385"/>
              <a:chOff x="9120336" y="6223211"/>
              <a:chExt cx="2952328" cy="252385"/>
            </a:xfrm>
          </p:grpSpPr>
          <p:sp>
            <p:nvSpPr>
              <p:cNvPr id="254" name="TextBox 253">
                <a:extLst>
                  <a:ext uri="{FF2B5EF4-FFF2-40B4-BE49-F238E27FC236}">
                    <a16:creationId xmlns:a16="http://schemas.microsoft.com/office/drawing/2014/main" id="{B0924F27-3E76-4687-9F32-A20A8879C126}"/>
                  </a:ext>
                </a:extLst>
              </p:cNvPr>
              <p:cNvSpPr txBox="1"/>
              <p:nvPr/>
            </p:nvSpPr>
            <p:spPr>
              <a:xfrm>
                <a:off x="9120336" y="6229375"/>
                <a:ext cx="2952328" cy="246221"/>
              </a:xfrm>
              <a:prstGeom prst="rect">
                <a:avLst/>
              </a:prstGeom>
              <a:noFill/>
            </p:spPr>
            <p:txBody>
              <a:bodyPr wrap="square" rtlCol="0">
                <a:spAutoFit/>
              </a:bodyPr>
              <a:lstStyle/>
              <a:p>
                <a:pPr algn="r"/>
                <a:r>
                  <a:rPr lang="th-TH" sz="1000" dirty="0">
                    <a:solidFill>
                      <a:schemeClr val="bg1"/>
                    </a:solidFill>
                    <a:latin typeface="FC Home" panose="020B0500040200020003" pitchFamily="34" charset="-34"/>
                    <a:cs typeface="FC Home" panose="020B0500040200020003" pitchFamily="34" charset="-34"/>
                  </a:rPr>
                  <a:t>ศูนย์ป้องกันวิกฤติน้ำ        </a:t>
                </a:r>
                <a:r>
                  <a:rPr lang="en-US" sz="1000" dirty="0">
                    <a:solidFill>
                      <a:schemeClr val="bg1"/>
                    </a:solidFill>
                    <a:latin typeface="FC Home" panose="020B0500040200020003" pitchFamily="34" charset="-34"/>
                    <a:cs typeface="FC Home" panose="020B0500040200020003" pitchFamily="34" charset="-34"/>
                  </a:rPr>
                  <a:t>    </a:t>
                </a:r>
                <a:r>
                  <a:rPr lang="th-TH" sz="1000" dirty="0">
                    <a:solidFill>
                      <a:schemeClr val="bg1"/>
                    </a:solidFill>
                    <a:latin typeface="FC Home" panose="020B0500040200020003" pitchFamily="34" charset="-34"/>
                    <a:cs typeface="FC Home" panose="020B0500040200020003" pitchFamily="34" charset="-34"/>
                  </a:rPr>
                  <a:t>    </a:t>
                </a:r>
                <a:r>
                  <a:rPr lang="en-US" sz="1000" dirty="0">
                    <a:solidFill>
                      <a:schemeClr val="bg1"/>
                    </a:solidFill>
                    <a:latin typeface="FC Home" panose="020B0500040200020003" pitchFamily="34" charset="-34"/>
                    <a:cs typeface="FC Home" panose="020B0500040200020003" pitchFamily="34" charset="-34"/>
                  </a:rPr>
                  <a:t>website : mekhala.dwr.go.th</a:t>
                </a:r>
              </a:p>
            </p:txBody>
          </p:sp>
          <p:pic>
            <p:nvPicPr>
              <p:cNvPr id="255" name="Picture 254">
                <a:extLst>
                  <a:ext uri="{FF2B5EF4-FFF2-40B4-BE49-F238E27FC236}">
                    <a16:creationId xmlns:a16="http://schemas.microsoft.com/office/drawing/2014/main" id="{1A9B452D-0FF6-495D-B4A4-53C99A80C9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56" name="Picture 255">
                <a:extLst>
                  <a:ext uri="{FF2B5EF4-FFF2-40B4-BE49-F238E27FC236}">
                    <a16:creationId xmlns:a16="http://schemas.microsoft.com/office/drawing/2014/main" id="{7092465D-F088-409A-99F8-5C783B4E1D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51" name="Group 250">
              <a:extLst>
                <a:ext uri="{FF2B5EF4-FFF2-40B4-BE49-F238E27FC236}">
                  <a16:creationId xmlns:a16="http://schemas.microsoft.com/office/drawing/2014/main" id="{18883A3E-D86C-4C89-AC9B-A48151FD9D81}"/>
                </a:ext>
              </a:extLst>
            </p:cNvPr>
            <p:cNvGrpSpPr/>
            <p:nvPr/>
          </p:nvGrpSpPr>
          <p:grpSpPr>
            <a:xfrm>
              <a:off x="263352" y="6188227"/>
              <a:ext cx="615709" cy="376323"/>
              <a:chOff x="454695" y="6005005"/>
              <a:chExt cx="615709" cy="376323"/>
            </a:xfrm>
          </p:grpSpPr>
          <p:pic>
            <p:nvPicPr>
              <p:cNvPr id="252" name="Picture 7" descr="logo dwr">
                <a:extLst>
                  <a:ext uri="{FF2B5EF4-FFF2-40B4-BE49-F238E27FC236}">
                    <a16:creationId xmlns:a16="http://schemas.microsoft.com/office/drawing/2014/main" id="{E210691D-ADCF-411D-985F-EF0312CEF7C3}"/>
                  </a:ext>
                </a:extLst>
              </p:cNvPr>
              <p:cNvPicPr>
                <a:picLocks noChangeAspect="1" noChangeArrowheads="1"/>
              </p:cNvPicPr>
              <p:nvPr/>
            </p:nvPicPr>
            <p:blipFill>
              <a:blip r:embed="rId4"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53" name="Picture 2" descr="ผลการค้นหารูปภาพสำหรับ โลโก้ กระทรวงทรัพ">
                <a:extLst>
                  <a:ext uri="{FF2B5EF4-FFF2-40B4-BE49-F238E27FC236}">
                    <a16:creationId xmlns:a16="http://schemas.microsoft.com/office/drawing/2014/main" id="{D55E4606-F3BC-4D05-B0A1-4569513FD86C}"/>
                  </a:ext>
                </a:extLst>
              </p:cNvPr>
              <p:cNvPicPr>
                <a:picLocks noChangeAspect="1" noChangeArrowheads="1"/>
              </p:cNvPicPr>
              <p:nvPr/>
            </p:nvPicPr>
            <p:blipFill>
              <a:blip r:embed="rId5"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257" name="Group 256">
            <a:extLst>
              <a:ext uri="{FF2B5EF4-FFF2-40B4-BE49-F238E27FC236}">
                <a16:creationId xmlns:a16="http://schemas.microsoft.com/office/drawing/2014/main" id="{9967BFA2-EFAC-4A3F-B998-C2AEEA758235}"/>
              </a:ext>
            </a:extLst>
          </p:cNvPr>
          <p:cNvGrpSpPr/>
          <p:nvPr/>
        </p:nvGrpSpPr>
        <p:grpSpPr>
          <a:xfrm>
            <a:off x="188881" y="1038129"/>
            <a:ext cx="3402572" cy="752424"/>
            <a:chOff x="3714496" y="2515984"/>
            <a:chExt cx="3402572" cy="752424"/>
          </a:xfrm>
        </p:grpSpPr>
        <p:sp>
          <p:nvSpPr>
            <p:cNvPr id="258" name="TextBox 257">
              <a:extLst>
                <a:ext uri="{FF2B5EF4-FFF2-40B4-BE49-F238E27FC236}">
                  <a16:creationId xmlns:a16="http://schemas.microsoft.com/office/drawing/2014/main" id="{0FAD1F14-4F98-4496-8C2B-A6B5F5474120}"/>
                </a:ext>
              </a:extLst>
            </p:cNvPr>
            <p:cNvSpPr txBox="1"/>
            <p:nvPr/>
          </p:nvSpPr>
          <p:spPr>
            <a:xfrm>
              <a:off x="3714496" y="2515984"/>
              <a:ext cx="3402572" cy="584775"/>
            </a:xfrm>
            <a:prstGeom prst="rect">
              <a:avLst/>
            </a:prstGeom>
            <a:noFill/>
          </p:spPr>
          <p:txBody>
            <a:bodyPr wrap="square" rtlCol="0">
              <a:spAutoFit/>
            </a:bodyPr>
            <a:lstStyle/>
            <a:p>
              <a:r>
                <a:rPr lang="th-TH" sz="3200" dirty="0">
                  <a:solidFill>
                    <a:srgbClr val="00326F"/>
                  </a:solidFill>
                  <a:latin typeface="FC Home" panose="020B0500040200020003" pitchFamily="34" charset="-34"/>
                  <a:cs typeface="FC Home" panose="020B0500040200020003" pitchFamily="34" charset="-34"/>
                </a:rPr>
                <a:t>ปริมาณน้ำ</a:t>
              </a:r>
              <a:r>
                <a:rPr lang="th-TH" sz="3200" dirty="0">
                  <a:solidFill>
                    <a:srgbClr val="5090D7"/>
                  </a:solidFill>
                  <a:latin typeface="FC Home" panose="020B0500040200020003" pitchFamily="34" charset="-34"/>
                  <a:cs typeface="FC Home" panose="020B0500040200020003" pitchFamily="34" charset="-34"/>
                </a:rPr>
                <a:t>ในแหล่งน้ำ</a:t>
              </a:r>
              <a:endParaRPr lang="en-US" sz="3200" dirty="0">
                <a:solidFill>
                  <a:srgbClr val="5090D7"/>
                </a:solidFill>
                <a:latin typeface="FC Home" panose="020B0500040200020003" pitchFamily="34" charset="-34"/>
                <a:cs typeface="FC Home" panose="020B0500040200020003" pitchFamily="34" charset="-34"/>
              </a:endParaRPr>
            </a:p>
          </p:txBody>
        </p:sp>
        <p:sp>
          <p:nvSpPr>
            <p:cNvPr id="259" name="TextBox 258">
              <a:extLst>
                <a:ext uri="{FF2B5EF4-FFF2-40B4-BE49-F238E27FC236}">
                  <a16:creationId xmlns:a16="http://schemas.microsoft.com/office/drawing/2014/main" id="{FBC50D80-5661-41F4-97D5-E5F6453C7EDB}"/>
                </a:ext>
              </a:extLst>
            </p:cNvPr>
            <p:cNvSpPr txBox="1"/>
            <p:nvPr/>
          </p:nvSpPr>
          <p:spPr>
            <a:xfrm>
              <a:off x="3719736" y="2868298"/>
              <a:ext cx="1805440" cy="400110"/>
            </a:xfrm>
            <a:prstGeom prst="rect">
              <a:avLst/>
            </a:prstGeom>
            <a:noFill/>
          </p:spPr>
          <p:txBody>
            <a:bodyPr wrap="square" rtlCol="0">
              <a:spAutoFit/>
            </a:bodyPr>
            <a:lstStyle/>
            <a:p>
              <a:r>
                <a:rPr lang="th-TH" sz="2000" dirty="0">
                  <a:solidFill>
                    <a:srgbClr val="0E61BA"/>
                  </a:solidFill>
                  <a:latin typeface="FC Home" panose="020B0500040200020003" pitchFamily="34" charset="-34"/>
                  <a:cs typeface="FC Home" panose="020B0500040200020003" pitchFamily="34" charset="-34"/>
                </a:rPr>
                <a:t>ใหญ่/กลาง/เล็ก</a:t>
              </a:r>
              <a:endParaRPr lang="en-US" sz="2000" dirty="0">
                <a:solidFill>
                  <a:srgbClr val="0E61BA"/>
                </a:solidFill>
                <a:latin typeface="FC Home" panose="020B0500040200020003" pitchFamily="34" charset="-34"/>
                <a:cs typeface="FC Home" panose="020B0500040200020003" pitchFamily="34" charset="-34"/>
              </a:endParaRPr>
            </a:p>
          </p:txBody>
        </p:sp>
      </p:grpSp>
      <p:grpSp>
        <p:nvGrpSpPr>
          <p:cNvPr id="260" name="Group 259">
            <a:extLst>
              <a:ext uri="{FF2B5EF4-FFF2-40B4-BE49-F238E27FC236}">
                <a16:creationId xmlns:a16="http://schemas.microsoft.com/office/drawing/2014/main" id="{FB064310-85A3-4189-9568-97C62C7D1C67}"/>
              </a:ext>
            </a:extLst>
          </p:cNvPr>
          <p:cNvGrpSpPr/>
          <p:nvPr/>
        </p:nvGrpSpPr>
        <p:grpSpPr>
          <a:xfrm>
            <a:off x="4757564" y="5517342"/>
            <a:ext cx="7417321" cy="525813"/>
            <a:chOff x="4712614" y="5691815"/>
            <a:chExt cx="7417321" cy="525813"/>
          </a:xfrm>
        </p:grpSpPr>
        <p:grpSp>
          <p:nvGrpSpPr>
            <p:cNvPr id="261" name="Group 260">
              <a:extLst>
                <a:ext uri="{FF2B5EF4-FFF2-40B4-BE49-F238E27FC236}">
                  <a16:creationId xmlns:a16="http://schemas.microsoft.com/office/drawing/2014/main" id="{B4B2CCCB-6AB7-48B9-83E3-F5BEE17076CA}"/>
                </a:ext>
              </a:extLst>
            </p:cNvPr>
            <p:cNvGrpSpPr/>
            <p:nvPr/>
          </p:nvGrpSpPr>
          <p:grpSpPr>
            <a:xfrm>
              <a:off x="4712614" y="5855961"/>
              <a:ext cx="1097306" cy="344472"/>
              <a:chOff x="-1160825" y="2438424"/>
              <a:chExt cx="1097306" cy="344472"/>
            </a:xfrm>
          </p:grpSpPr>
          <p:sp>
            <p:nvSpPr>
              <p:cNvPr id="269" name="Rounded Rectangle 123">
                <a:extLst>
                  <a:ext uri="{FF2B5EF4-FFF2-40B4-BE49-F238E27FC236}">
                    <a16:creationId xmlns:a16="http://schemas.microsoft.com/office/drawing/2014/main" id="{3159ACFF-A7C8-48A1-9091-B58446B2A8DD}"/>
                  </a:ext>
                </a:extLst>
              </p:cNvPr>
              <p:cNvSpPr/>
              <p:nvPr/>
            </p:nvSpPr>
            <p:spPr bwMode="auto">
              <a:xfrm>
                <a:off x="-1160825" y="2477760"/>
                <a:ext cx="109730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270" name="TextBox 269">
                <a:extLst>
                  <a:ext uri="{FF2B5EF4-FFF2-40B4-BE49-F238E27FC236}">
                    <a16:creationId xmlns:a16="http://schemas.microsoft.com/office/drawing/2014/main" id="{83B925F3-4191-4721-BAC0-304636AE725D}"/>
                  </a:ext>
                </a:extLst>
              </p:cNvPr>
              <p:cNvSpPr txBox="1"/>
              <p:nvPr/>
            </p:nvSpPr>
            <p:spPr>
              <a:xfrm>
                <a:off x="-1089420" y="2438424"/>
                <a:ext cx="1002670" cy="319944"/>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ทั้งประเทศ</a:t>
                </a:r>
                <a:endParaRPr lang="en-US" dirty="0">
                  <a:latin typeface="FC Home" panose="020B0500040200020003" pitchFamily="34" charset="-34"/>
                  <a:cs typeface="FC Home" panose="020B0500040200020003" pitchFamily="34" charset="-34"/>
                </a:endParaRPr>
              </a:p>
            </p:txBody>
          </p:sp>
        </p:grpSp>
        <p:grpSp>
          <p:nvGrpSpPr>
            <p:cNvPr id="262" name="Group 261">
              <a:extLst>
                <a:ext uri="{FF2B5EF4-FFF2-40B4-BE49-F238E27FC236}">
                  <a16:creationId xmlns:a16="http://schemas.microsoft.com/office/drawing/2014/main" id="{F1AAD91C-7E86-4621-8C17-752C6DED814C}"/>
                </a:ext>
              </a:extLst>
            </p:cNvPr>
            <p:cNvGrpSpPr/>
            <p:nvPr/>
          </p:nvGrpSpPr>
          <p:grpSpPr>
            <a:xfrm>
              <a:off x="5829151" y="5691815"/>
              <a:ext cx="6300784" cy="525813"/>
              <a:chOff x="0" y="3023265"/>
              <a:chExt cx="6300784" cy="525813"/>
            </a:xfrm>
          </p:grpSpPr>
          <p:grpSp>
            <p:nvGrpSpPr>
              <p:cNvPr id="263" name="Group 262">
                <a:extLst>
                  <a:ext uri="{FF2B5EF4-FFF2-40B4-BE49-F238E27FC236}">
                    <a16:creationId xmlns:a16="http://schemas.microsoft.com/office/drawing/2014/main" id="{2AA24336-971D-4CA0-8764-4C70316708C1}"/>
                  </a:ext>
                </a:extLst>
              </p:cNvPr>
              <p:cNvGrpSpPr/>
              <p:nvPr/>
            </p:nvGrpSpPr>
            <p:grpSpPr>
              <a:xfrm>
                <a:off x="0" y="3023265"/>
                <a:ext cx="3359696" cy="497177"/>
                <a:chOff x="0" y="3023265"/>
                <a:chExt cx="3359696" cy="497177"/>
              </a:xfrm>
            </p:grpSpPr>
            <p:sp>
              <p:nvSpPr>
                <p:cNvPr id="267" name="TextBox 266">
                  <a:extLst>
                    <a:ext uri="{FF2B5EF4-FFF2-40B4-BE49-F238E27FC236}">
                      <a16:creationId xmlns:a16="http://schemas.microsoft.com/office/drawing/2014/main" id="{F2B2C661-0A62-4414-9D7A-33FC99A9414A}"/>
                    </a:ext>
                  </a:extLst>
                </p:cNvPr>
                <p:cNvSpPr txBox="1"/>
                <p:nvPr/>
              </p:nvSpPr>
              <p:spPr>
                <a:xfrm>
                  <a:off x="1343473" y="3023265"/>
                  <a:ext cx="2016223" cy="497177"/>
                </a:xfrm>
                <a:prstGeom prst="rect">
                  <a:avLst/>
                </a:prstGeom>
                <a:noFill/>
              </p:spPr>
              <p:txBody>
                <a:bodyPr vert="horz" wrap="square" lIns="72000" tIns="36000" bIns="36000" rtlCol="0" anchor="ctr" anchorCtr="0">
                  <a:noAutofit/>
                </a:bodyPr>
                <a:lstStyle/>
                <a:p>
                  <a:pPr>
                    <a:lnSpc>
                      <a:spcPct val="150000"/>
                    </a:lnSpc>
                  </a:pPr>
                  <a:r>
                    <a:rPr lang="en-GB" sz="3000" b="1" i="1" dirty="0">
                      <a:solidFill>
                        <a:srgbClr val="003B78"/>
                      </a:solidFill>
                      <a:latin typeface="FC Home" panose="020B0500040200020003" pitchFamily="34" charset="-34"/>
                      <a:cs typeface="FC Home" panose="020B0500040200020003" pitchFamily="34" charset="-34"/>
                    </a:rPr>
                    <a:t>39</a:t>
                  </a:r>
                  <a:r>
                    <a:rPr lang="th-TH" sz="3000" b="1" i="1" dirty="0">
                      <a:solidFill>
                        <a:srgbClr val="003B78"/>
                      </a:solidFill>
                      <a:latin typeface="FC Home" panose="020B0500040200020003" pitchFamily="34" charset="-34"/>
                      <a:cs typeface="FC Home" panose="020B0500040200020003" pitchFamily="34" charset="-34"/>
                    </a:rPr>
                    <a:t>,</a:t>
                  </a:r>
                  <a:r>
                    <a:rPr lang="en-GB" sz="3000" b="1" i="1" dirty="0">
                      <a:solidFill>
                        <a:srgbClr val="003B78"/>
                      </a:solidFill>
                      <a:latin typeface="FC Home" panose="020B0500040200020003" pitchFamily="34" charset="-34"/>
                      <a:cs typeface="FC Home" panose="020B0500040200020003" pitchFamily="34" charset="-34"/>
                    </a:rPr>
                    <a:t>976</a:t>
                  </a:r>
                  <a:r>
                    <a:rPr lang="th-TH" sz="3000" b="1" i="1" dirty="0">
                      <a:solidFill>
                        <a:srgbClr val="003B78"/>
                      </a:solidFill>
                      <a:latin typeface="FC Home" panose="020B0500040200020003" pitchFamily="34" charset="-34"/>
                      <a:cs typeface="FC Home" panose="020B0500040200020003" pitchFamily="34" charset="-34"/>
                    </a:rPr>
                    <a:t> </a:t>
                  </a:r>
                  <a:r>
                    <a:rPr lang="th-TH" sz="3200" b="1" i="1" dirty="0">
                      <a:solidFill>
                        <a:srgbClr val="498A05"/>
                      </a:solidFill>
                      <a:latin typeface="FC Home" panose="020B0500040200020003" pitchFamily="34" charset="-34"/>
                      <a:cs typeface="FC Home" panose="020B0500040200020003" pitchFamily="34" charset="-34"/>
                    </a:rPr>
                    <a:t>(</a:t>
                  </a:r>
                  <a:r>
                    <a:rPr lang="en-GB" sz="3200" b="1" i="1" dirty="0">
                      <a:solidFill>
                        <a:srgbClr val="498A05"/>
                      </a:solidFill>
                      <a:latin typeface="FC Home" panose="020B0500040200020003" pitchFamily="34" charset="-34"/>
                      <a:cs typeface="FC Home" panose="020B0500040200020003" pitchFamily="34" charset="-34"/>
                    </a:rPr>
                    <a:t>53</a:t>
                  </a:r>
                  <a:r>
                    <a:rPr lang="en-US" sz="3200" b="1" i="1" dirty="0">
                      <a:solidFill>
                        <a:srgbClr val="498A05"/>
                      </a:solidFill>
                      <a:latin typeface="FC Home" panose="020B0500040200020003" pitchFamily="34" charset="-34"/>
                      <a:cs typeface="FC Home" panose="020B0500040200020003" pitchFamily="34" charset="-34"/>
                    </a:rPr>
                    <a:t>%)</a:t>
                  </a:r>
                </a:p>
              </p:txBody>
            </p:sp>
            <p:sp>
              <p:nvSpPr>
                <p:cNvPr id="268" name="TextBox 267">
                  <a:extLst>
                    <a:ext uri="{FF2B5EF4-FFF2-40B4-BE49-F238E27FC236}">
                      <a16:creationId xmlns:a16="http://schemas.microsoft.com/office/drawing/2014/main" id="{C519C2E9-6118-4508-A05C-14899C0CDC61}"/>
                    </a:ext>
                  </a:extLst>
                </p:cNvPr>
                <p:cNvSpPr txBox="1"/>
                <p:nvPr/>
              </p:nvSpPr>
              <p:spPr>
                <a:xfrm>
                  <a:off x="0" y="3283514"/>
                  <a:ext cx="1486541" cy="191390"/>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ปริมาณน้ำทั้งประเทศ</a:t>
                  </a:r>
                  <a:endParaRPr lang="en-US" sz="1400" b="1" i="1" dirty="0">
                    <a:latin typeface="FC Home" panose="020B0500040200020003" pitchFamily="34" charset="-34"/>
                    <a:cs typeface="FC Home" panose="020B0500040200020003" pitchFamily="34" charset="-34"/>
                  </a:endParaRPr>
                </a:p>
              </p:txBody>
            </p:sp>
          </p:grpSp>
          <p:grpSp>
            <p:nvGrpSpPr>
              <p:cNvPr id="264" name="Group 263">
                <a:extLst>
                  <a:ext uri="{FF2B5EF4-FFF2-40B4-BE49-F238E27FC236}">
                    <a16:creationId xmlns:a16="http://schemas.microsoft.com/office/drawing/2014/main" id="{AB3D28CF-9879-4854-B0A4-45D8C6B975D8}"/>
                  </a:ext>
                </a:extLst>
              </p:cNvPr>
              <p:cNvGrpSpPr/>
              <p:nvPr/>
            </p:nvGrpSpPr>
            <p:grpSpPr>
              <a:xfrm>
                <a:off x="3212307" y="3051901"/>
                <a:ext cx="3088477" cy="497177"/>
                <a:chOff x="271219" y="3776982"/>
                <a:chExt cx="3088477" cy="497177"/>
              </a:xfrm>
            </p:grpSpPr>
            <p:sp>
              <p:nvSpPr>
                <p:cNvPr id="265" name="TextBox 264">
                  <a:extLst>
                    <a:ext uri="{FF2B5EF4-FFF2-40B4-BE49-F238E27FC236}">
                      <a16:creationId xmlns:a16="http://schemas.microsoft.com/office/drawing/2014/main" id="{CD642122-D764-438F-9402-105D315A6BD2}"/>
                    </a:ext>
                  </a:extLst>
                </p:cNvPr>
                <p:cNvSpPr txBox="1"/>
                <p:nvPr/>
              </p:nvSpPr>
              <p:spPr>
                <a:xfrm>
                  <a:off x="1343473" y="3776982"/>
                  <a:ext cx="2016223" cy="497177"/>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FF0000"/>
                      </a:solidFill>
                      <a:latin typeface="FC Home" panose="020B0500040200020003" pitchFamily="34" charset="-34"/>
                      <a:cs typeface="FC Home" panose="020B0500040200020003" pitchFamily="34" charset="-34"/>
                    </a:rPr>
                    <a:t>1</a:t>
                  </a:r>
                  <a:r>
                    <a:rPr lang="en-GB" sz="3200" b="1" i="1" dirty="0">
                      <a:solidFill>
                        <a:srgbClr val="FF0000"/>
                      </a:solidFill>
                      <a:latin typeface="FC Home" panose="020B0500040200020003" pitchFamily="34" charset="-34"/>
                      <a:cs typeface="FC Home" panose="020B0500040200020003" pitchFamily="34" charset="-34"/>
                    </a:rPr>
                    <a:t>6</a:t>
                  </a:r>
                  <a:r>
                    <a:rPr lang="th-TH" sz="3200" b="1" i="1" dirty="0">
                      <a:solidFill>
                        <a:srgbClr val="FF0000"/>
                      </a:solidFill>
                      <a:latin typeface="FC Home" panose="020B0500040200020003" pitchFamily="34" charset="-34"/>
                      <a:cs typeface="FC Home" panose="020B0500040200020003" pitchFamily="34" charset="-34"/>
                    </a:rPr>
                    <a:t>,</a:t>
                  </a:r>
                  <a:r>
                    <a:rPr lang="en-GB" sz="3200" b="1" i="1" dirty="0">
                      <a:solidFill>
                        <a:srgbClr val="FF0000"/>
                      </a:solidFill>
                      <a:latin typeface="FC Home" panose="020B0500040200020003" pitchFamily="34" charset="-34"/>
                      <a:cs typeface="FC Home" panose="020B0500040200020003" pitchFamily="34" charset="-34"/>
                    </a:rPr>
                    <a:t>04</a:t>
                  </a:r>
                  <a:r>
                    <a:rPr lang="th-TH" sz="3200" b="1" i="1" dirty="0">
                      <a:solidFill>
                        <a:srgbClr val="FF0000"/>
                      </a:solidFill>
                      <a:latin typeface="FC Home" panose="020B0500040200020003" pitchFamily="34" charset="-34"/>
                      <a:cs typeface="FC Home" panose="020B0500040200020003" pitchFamily="34" charset="-34"/>
                    </a:rPr>
                    <a:t>8</a:t>
                  </a:r>
                  <a:r>
                    <a:rPr lang="th-TH" sz="3200" b="1" i="1" dirty="0">
                      <a:latin typeface="FC Home" panose="020B0500040200020003" pitchFamily="34" charset="-34"/>
                      <a:cs typeface="FC Home" panose="020B0500040200020003" pitchFamily="34" charset="-34"/>
                    </a:rPr>
                    <a:t> </a:t>
                  </a:r>
                  <a:r>
                    <a:rPr lang="th-TH" sz="3200" b="1" i="1" dirty="0">
                      <a:solidFill>
                        <a:srgbClr val="FC832F"/>
                      </a:solidFill>
                      <a:latin typeface="FC Home" panose="020B0500040200020003" pitchFamily="34" charset="-34"/>
                      <a:cs typeface="FC Home" panose="020B0500040200020003" pitchFamily="34" charset="-34"/>
                    </a:rPr>
                    <a:t>(</a:t>
                  </a:r>
                  <a:r>
                    <a:rPr lang="en-GB" sz="3200" b="1" i="1" dirty="0">
                      <a:solidFill>
                        <a:srgbClr val="FC832F"/>
                      </a:solidFill>
                      <a:latin typeface="FC Home" panose="020B0500040200020003" pitchFamily="34" charset="-34"/>
                      <a:cs typeface="FC Home" panose="020B0500040200020003" pitchFamily="34" charset="-34"/>
                    </a:rPr>
                    <a:t>31</a:t>
                  </a:r>
                  <a:r>
                    <a:rPr lang="en-US" sz="3200" b="1" i="1" dirty="0">
                      <a:solidFill>
                        <a:srgbClr val="FC832F"/>
                      </a:solidFill>
                      <a:latin typeface="FC Home" panose="020B0500040200020003" pitchFamily="34" charset="-34"/>
                      <a:cs typeface="FC Home" panose="020B0500040200020003" pitchFamily="34" charset="-34"/>
                    </a:rPr>
                    <a:t>%)</a:t>
                  </a:r>
                </a:p>
              </p:txBody>
            </p:sp>
            <p:sp>
              <p:nvSpPr>
                <p:cNvPr id="266" name="TextBox 265">
                  <a:extLst>
                    <a:ext uri="{FF2B5EF4-FFF2-40B4-BE49-F238E27FC236}">
                      <a16:creationId xmlns:a16="http://schemas.microsoft.com/office/drawing/2014/main" id="{5C510562-ED72-4CE7-A67D-32FE2548BF34}"/>
                    </a:ext>
                  </a:extLst>
                </p:cNvPr>
                <p:cNvSpPr txBox="1"/>
                <p:nvPr/>
              </p:nvSpPr>
              <p:spPr>
                <a:xfrm>
                  <a:off x="271219" y="4020010"/>
                  <a:ext cx="1267674" cy="191390"/>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b="1" i="1" dirty="0">
                    <a:latin typeface="FC Home" panose="020B0500040200020003" pitchFamily="34" charset="-34"/>
                    <a:cs typeface="FC Home" panose="020B0500040200020003" pitchFamily="34" charset="-34"/>
                  </a:endParaRPr>
                </a:p>
              </p:txBody>
            </p:sp>
          </p:grpSp>
        </p:grpSp>
      </p:grpSp>
      <p:grpSp>
        <p:nvGrpSpPr>
          <p:cNvPr id="271" name="Group 270">
            <a:extLst>
              <a:ext uri="{FF2B5EF4-FFF2-40B4-BE49-F238E27FC236}">
                <a16:creationId xmlns:a16="http://schemas.microsoft.com/office/drawing/2014/main" id="{48FC9EAD-1880-4463-A71A-9F6E0448F059}"/>
              </a:ext>
            </a:extLst>
          </p:cNvPr>
          <p:cNvGrpSpPr/>
          <p:nvPr/>
        </p:nvGrpSpPr>
        <p:grpSpPr>
          <a:xfrm>
            <a:off x="4217766" y="991336"/>
            <a:ext cx="2284290" cy="1459067"/>
            <a:chOff x="3057103" y="2054275"/>
            <a:chExt cx="2284290" cy="1459067"/>
          </a:xfrm>
        </p:grpSpPr>
        <p:sp>
          <p:nvSpPr>
            <p:cNvPr id="272" name="TextBox 271">
              <a:extLst>
                <a:ext uri="{FF2B5EF4-FFF2-40B4-BE49-F238E27FC236}">
                  <a16:creationId xmlns:a16="http://schemas.microsoft.com/office/drawing/2014/main" id="{91B98E21-E022-4827-B233-26E4A2275D77}"/>
                </a:ext>
              </a:extLst>
            </p:cNvPr>
            <p:cNvSpPr txBox="1"/>
            <p:nvPr/>
          </p:nvSpPr>
          <p:spPr>
            <a:xfrm>
              <a:off x="4192199" y="2054275"/>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3537EB"/>
                  </a:solidFill>
                  <a:latin typeface="FC Home" panose="020B0500040200020003" pitchFamily="34" charset="-34"/>
                  <a:cs typeface="FC Home" panose="020B0500040200020003" pitchFamily="34" charset="-34"/>
                </a:rPr>
                <a:t>36%</a:t>
              </a:r>
            </a:p>
          </p:txBody>
        </p:sp>
        <p:sp>
          <p:nvSpPr>
            <p:cNvPr id="273" name="TextBox 272">
              <a:extLst>
                <a:ext uri="{FF2B5EF4-FFF2-40B4-BE49-F238E27FC236}">
                  <a16:creationId xmlns:a16="http://schemas.microsoft.com/office/drawing/2014/main" id="{43BC9D33-45C8-46D4-B95D-2D7E42671F70}"/>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274" name="TextBox 273">
              <a:extLst>
                <a:ext uri="{FF2B5EF4-FFF2-40B4-BE49-F238E27FC236}">
                  <a16:creationId xmlns:a16="http://schemas.microsoft.com/office/drawing/2014/main" id="{9AB9745F-D980-4933-8164-D90600E9EACC}"/>
                </a:ext>
              </a:extLst>
            </p:cNvPr>
            <p:cNvSpPr txBox="1"/>
            <p:nvPr/>
          </p:nvSpPr>
          <p:spPr>
            <a:xfrm>
              <a:off x="4221557" y="2547402"/>
              <a:ext cx="979720" cy="308159"/>
            </a:xfrm>
            <a:prstGeom prst="rect">
              <a:avLst/>
            </a:prstGeom>
            <a:noFill/>
          </p:spPr>
          <p:txBody>
            <a:bodyPr vert="horz" wrap="square" lIns="72000" tIns="36000" bIns="36000" rtlCol="0" anchor="ctr" anchorCtr="0">
              <a:noAutofit/>
            </a:bodyPr>
            <a:lstStyle/>
            <a:p>
              <a:pPr>
                <a:lnSpc>
                  <a:spcPct val="150000"/>
                </a:lnSpc>
              </a:pPr>
              <a:r>
                <a:rPr lang="th-TH" sz="2000" i="1" dirty="0">
                  <a:solidFill>
                    <a:srgbClr val="2E6EB4"/>
                  </a:solidFill>
                  <a:latin typeface="FC Home" panose="020B0500040200020003" pitchFamily="34" charset="-34"/>
                  <a:cs typeface="FC Home" panose="020B0500040200020003" pitchFamily="34" charset="-34"/>
                </a:rPr>
                <a:t>ภาคเหนือ</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275" name="TextBox 274">
              <a:extLst>
                <a:ext uri="{FF2B5EF4-FFF2-40B4-BE49-F238E27FC236}">
                  <a16:creationId xmlns:a16="http://schemas.microsoft.com/office/drawing/2014/main" id="{73E63F51-CF92-4E74-A145-1CA0F8F0801A}"/>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276" name="TextBox 275">
              <a:extLst>
                <a:ext uri="{FF2B5EF4-FFF2-40B4-BE49-F238E27FC236}">
                  <a16:creationId xmlns:a16="http://schemas.microsoft.com/office/drawing/2014/main" id="{7CD75022-E15C-4C28-95C6-C671E5E9AF3A}"/>
                </a:ext>
              </a:extLst>
            </p:cNvPr>
            <p:cNvSpPr txBox="1"/>
            <p:nvPr/>
          </p:nvSpPr>
          <p:spPr>
            <a:xfrm>
              <a:off x="4170494" y="2766296"/>
              <a:ext cx="1154703"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25,825</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277" name="TextBox 276">
              <a:extLst>
                <a:ext uri="{FF2B5EF4-FFF2-40B4-BE49-F238E27FC236}">
                  <a16:creationId xmlns:a16="http://schemas.microsoft.com/office/drawing/2014/main" id="{D53605A7-BA9C-44D7-9BF0-DBD86E0D0275}"/>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9,</a:t>
              </a:r>
              <a:r>
                <a:rPr lang="en-GB" sz="3000" b="1" i="1" dirty="0">
                  <a:solidFill>
                    <a:srgbClr val="003B78"/>
                  </a:solidFill>
                  <a:latin typeface="FC Home" panose="020B0500040200020003" pitchFamily="34" charset="-34"/>
                  <a:cs typeface="FC Home" panose="020B0500040200020003" pitchFamily="34" charset="-34"/>
                </a:rPr>
                <a:t>290</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278" name="Group 277">
            <a:extLst>
              <a:ext uri="{FF2B5EF4-FFF2-40B4-BE49-F238E27FC236}">
                <a16:creationId xmlns:a16="http://schemas.microsoft.com/office/drawing/2014/main" id="{59BF74F4-89C1-4A31-AC02-1FC64A0269F6}"/>
              </a:ext>
            </a:extLst>
          </p:cNvPr>
          <p:cNvGrpSpPr/>
          <p:nvPr/>
        </p:nvGrpSpPr>
        <p:grpSpPr>
          <a:xfrm>
            <a:off x="4721633" y="2525113"/>
            <a:ext cx="2284290" cy="1459067"/>
            <a:chOff x="3057103" y="2054275"/>
            <a:chExt cx="2284290" cy="1459067"/>
          </a:xfrm>
        </p:grpSpPr>
        <p:sp>
          <p:nvSpPr>
            <p:cNvPr id="279" name="TextBox 278">
              <a:extLst>
                <a:ext uri="{FF2B5EF4-FFF2-40B4-BE49-F238E27FC236}">
                  <a16:creationId xmlns:a16="http://schemas.microsoft.com/office/drawing/2014/main" id="{0EE25A22-07D0-4C3E-A6A4-BEF1BEFCD2C1}"/>
                </a:ext>
              </a:extLst>
            </p:cNvPr>
            <p:cNvSpPr txBox="1"/>
            <p:nvPr/>
          </p:nvSpPr>
          <p:spPr>
            <a:xfrm>
              <a:off x="4192199" y="2054275"/>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BFC9ED"/>
                  </a:solidFill>
                  <a:latin typeface="FC Home" panose="020B0500040200020003" pitchFamily="34" charset="-34"/>
                  <a:cs typeface="FC Home" panose="020B0500040200020003" pitchFamily="34" charset="-34"/>
                </a:rPr>
                <a:t>71%</a:t>
              </a:r>
            </a:p>
          </p:txBody>
        </p:sp>
        <p:sp>
          <p:nvSpPr>
            <p:cNvPr id="280" name="TextBox 279">
              <a:extLst>
                <a:ext uri="{FF2B5EF4-FFF2-40B4-BE49-F238E27FC236}">
                  <a16:creationId xmlns:a16="http://schemas.microsoft.com/office/drawing/2014/main" id="{295E69D9-E245-474B-9B39-67F9EEE2E1F5}"/>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281" name="TextBox 280">
              <a:extLst>
                <a:ext uri="{FF2B5EF4-FFF2-40B4-BE49-F238E27FC236}">
                  <a16:creationId xmlns:a16="http://schemas.microsoft.com/office/drawing/2014/main" id="{3F13239B-CD51-4ECE-9D60-DC70ECA5E711}"/>
                </a:ext>
              </a:extLst>
            </p:cNvPr>
            <p:cNvSpPr txBox="1"/>
            <p:nvPr/>
          </p:nvSpPr>
          <p:spPr>
            <a:xfrm>
              <a:off x="3852182" y="2548938"/>
              <a:ext cx="1352086" cy="285168"/>
            </a:xfrm>
            <a:prstGeom prst="rect">
              <a:avLst/>
            </a:prstGeom>
            <a:noFill/>
          </p:spPr>
          <p:txBody>
            <a:bodyPr vert="horz" wrap="square" lIns="72000" tIns="36000" bIns="36000" rtlCol="0" anchor="ctr" anchorCtr="0">
              <a:noAutofit/>
            </a:bodyPr>
            <a:lstStyle/>
            <a:p>
              <a:pPr algn="r">
                <a:lnSpc>
                  <a:spcPct val="150000"/>
                </a:lnSpc>
              </a:pPr>
              <a:r>
                <a:rPr lang="th-TH" sz="2000" i="1" dirty="0">
                  <a:solidFill>
                    <a:srgbClr val="2E6EB4"/>
                  </a:solidFill>
                  <a:latin typeface="FC Home" panose="020B0500040200020003" pitchFamily="34" charset="-34"/>
                  <a:cs typeface="FC Home" panose="020B0500040200020003" pitchFamily="34" charset="-34"/>
                </a:rPr>
                <a:t>ภาคตะวันตก</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282" name="TextBox 281">
              <a:extLst>
                <a:ext uri="{FF2B5EF4-FFF2-40B4-BE49-F238E27FC236}">
                  <a16:creationId xmlns:a16="http://schemas.microsoft.com/office/drawing/2014/main" id="{106950D4-4382-4A53-B277-8DBE8EB04E85}"/>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283" name="TextBox 282">
              <a:extLst>
                <a:ext uri="{FF2B5EF4-FFF2-40B4-BE49-F238E27FC236}">
                  <a16:creationId xmlns:a16="http://schemas.microsoft.com/office/drawing/2014/main" id="{FB1C910B-6228-4C89-9D41-C6664211AAD7}"/>
                </a:ext>
              </a:extLst>
            </p:cNvPr>
            <p:cNvSpPr txBox="1"/>
            <p:nvPr/>
          </p:nvSpPr>
          <p:spPr>
            <a:xfrm>
              <a:off x="4170494" y="2766296"/>
              <a:ext cx="1154703"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26,745</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284" name="TextBox 283">
              <a:extLst>
                <a:ext uri="{FF2B5EF4-FFF2-40B4-BE49-F238E27FC236}">
                  <a16:creationId xmlns:a16="http://schemas.microsoft.com/office/drawing/2014/main" id="{349E3BCE-4FD3-45C2-8160-9A31AF918E3D}"/>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1</a:t>
              </a:r>
              <a:r>
                <a:rPr lang="en-GB" sz="3000" b="1" i="1" dirty="0">
                  <a:solidFill>
                    <a:srgbClr val="003B78"/>
                  </a:solidFill>
                  <a:latin typeface="FC Home" panose="020B0500040200020003" pitchFamily="34" charset="-34"/>
                  <a:cs typeface="FC Home" panose="020B0500040200020003" pitchFamily="34" charset="-34"/>
                </a:rPr>
                <a:t>8</a:t>
              </a:r>
              <a:r>
                <a:rPr lang="th-TH" sz="3000" b="1" i="1" dirty="0">
                  <a:solidFill>
                    <a:srgbClr val="003B78"/>
                  </a:solidFill>
                  <a:latin typeface="FC Home" panose="020B0500040200020003" pitchFamily="34" charset="-34"/>
                  <a:cs typeface="FC Home" panose="020B0500040200020003" pitchFamily="34" charset="-34"/>
                </a:rPr>
                <a:t>,</a:t>
              </a:r>
              <a:r>
                <a:rPr lang="en-GB" sz="3000" b="1" i="1" dirty="0">
                  <a:solidFill>
                    <a:srgbClr val="003B78"/>
                  </a:solidFill>
                  <a:latin typeface="FC Home" panose="020B0500040200020003" pitchFamily="34" charset="-34"/>
                  <a:cs typeface="FC Home" panose="020B0500040200020003" pitchFamily="34" charset="-34"/>
                </a:rPr>
                <a:t>876</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285" name="Group 284">
            <a:extLst>
              <a:ext uri="{FF2B5EF4-FFF2-40B4-BE49-F238E27FC236}">
                <a16:creationId xmlns:a16="http://schemas.microsoft.com/office/drawing/2014/main" id="{ECA78332-AD24-4E13-9CFF-4614F8313A6D}"/>
              </a:ext>
            </a:extLst>
          </p:cNvPr>
          <p:cNvGrpSpPr/>
          <p:nvPr/>
        </p:nvGrpSpPr>
        <p:grpSpPr>
          <a:xfrm>
            <a:off x="5044488" y="4071737"/>
            <a:ext cx="2284290" cy="1459067"/>
            <a:chOff x="3057103" y="2054275"/>
            <a:chExt cx="2284290" cy="1459067"/>
          </a:xfrm>
        </p:grpSpPr>
        <p:sp>
          <p:nvSpPr>
            <p:cNvPr id="286" name="TextBox 285">
              <a:extLst>
                <a:ext uri="{FF2B5EF4-FFF2-40B4-BE49-F238E27FC236}">
                  <a16:creationId xmlns:a16="http://schemas.microsoft.com/office/drawing/2014/main" id="{927A98E2-9EEB-48AF-9954-442759D79F1D}"/>
                </a:ext>
              </a:extLst>
            </p:cNvPr>
            <p:cNvSpPr txBox="1"/>
            <p:nvPr/>
          </p:nvSpPr>
          <p:spPr>
            <a:xfrm>
              <a:off x="4192199" y="2054275"/>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A2A8F2"/>
                  </a:solidFill>
                  <a:latin typeface="FC Home" panose="020B0500040200020003" pitchFamily="34" charset="-34"/>
                  <a:cs typeface="FC Home" panose="020B0500040200020003" pitchFamily="34" charset="-34"/>
                </a:rPr>
                <a:t>61%</a:t>
              </a:r>
            </a:p>
          </p:txBody>
        </p:sp>
        <p:sp>
          <p:nvSpPr>
            <p:cNvPr id="287" name="TextBox 286">
              <a:extLst>
                <a:ext uri="{FF2B5EF4-FFF2-40B4-BE49-F238E27FC236}">
                  <a16:creationId xmlns:a16="http://schemas.microsoft.com/office/drawing/2014/main" id="{141AB05C-6BA2-45E6-ADC5-78F51611B6A5}"/>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288" name="TextBox 287">
              <a:extLst>
                <a:ext uri="{FF2B5EF4-FFF2-40B4-BE49-F238E27FC236}">
                  <a16:creationId xmlns:a16="http://schemas.microsoft.com/office/drawing/2014/main" id="{99CDF575-8F1C-49CF-8B3D-C201E49F20D9}"/>
                </a:ext>
              </a:extLst>
            </p:cNvPr>
            <p:cNvSpPr txBox="1"/>
            <p:nvPr/>
          </p:nvSpPr>
          <p:spPr>
            <a:xfrm>
              <a:off x="4422782" y="2572335"/>
              <a:ext cx="764720" cy="261771"/>
            </a:xfrm>
            <a:prstGeom prst="rect">
              <a:avLst/>
            </a:prstGeom>
            <a:noFill/>
          </p:spPr>
          <p:txBody>
            <a:bodyPr vert="horz" wrap="square" lIns="72000" tIns="36000" bIns="36000" rtlCol="0" anchor="ctr" anchorCtr="0">
              <a:noAutofit/>
            </a:bodyPr>
            <a:lstStyle/>
            <a:p>
              <a:pPr algn="r">
                <a:lnSpc>
                  <a:spcPct val="150000"/>
                </a:lnSpc>
              </a:pPr>
              <a:r>
                <a:rPr lang="th-TH" sz="2000" i="1" dirty="0">
                  <a:solidFill>
                    <a:srgbClr val="2E6EB4"/>
                  </a:solidFill>
                  <a:latin typeface="FC Home" panose="020B0500040200020003" pitchFamily="34" charset="-34"/>
                  <a:cs typeface="FC Home" panose="020B0500040200020003" pitchFamily="34" charset="-34"/>
                </a:rPr>
                <a:t>ภาคใต้</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289" name="TextBox 288">
              <a:extLst>
                <a:ext uri="{FF2B5EF4-FFF2-40B4-BE49-F238E27FC236}">
                  <a16:creationId xmlns:a16="http://schemas.microsoft.com/office/drawing/2014/main" id="{60141F7A-918C-4CA9-9AB2-A7938E1544FF}"/>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290" name="TextBox 289">
              <a:extLst>
                <a:ext uri="{FF2B5EF4-FFF2-40B4-BE49-F238E27FC236}">
                  <a16:creationId xmlns:a16="http://schemas.microsoft.com/office/drawing/2014/main" id="{B00224D1-CBAC-48B3-936B-D47F5D74FE52}"/>
                </a:ext>
              </a:extLst>
            </p:cNvPr>
            <p:cNvSpPr txBox="1"/>
            <p:nvPr/>
          </p:nvSpPr>
          <p:spPr>
            <a:xfrm>
              <a:off x="4170494" y="2766296"/>
              <a:ext cx="1154703"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8,863</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291" name="TextBox 290">
              <a:extLst>
                <a:ext uri="{FF2B5EF4-FFF2-40B4-BE49-F238E27FC236}">
                  <a16:creationId xmlns:a16="http://schemas.microsoft.com/office/drawing/2014/main" id="{5D179831-5121-474B-90F3-BB876028C290}"/>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5,</a:t>
              </a:r>
              <a:r>
                <a:rPr lang="en-GB" sz="3000" b="1" i="1" dirty="0">
                  <a:solidFill>
                    <a:srgbClr val="003B78"/>
                  </a:solidFill>
                  <a:latin typeface="FC Home" panose="020B0500040200020003" pitchFamily="34" charset="-34"/>
                  <a:cs typeface="FC Home" panose="020B0500040200020003" pitchFamily="34" charset="-34"/>
                </a:rPr>
                <a:t>399</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292" name="Group 291">
            <a:extLst>
              <a:ext uri="{FF2B5EF4-FFF2-40B4-BE49-F238E27FC236}">
                <a16:creationId xmlns:a16="http://schemas.microsoft.com/office/drawing/2014/main" id="{439E1CEA-FB7B-409E-A751-C5F847620C49}"/>
              </a:ext>
            </a:extLst>
          </p:cNvPr>
          <p:cNvGrpSpPr/>
          <p:nvPr/>
        </p:nvGrpSpPr>
        <p:grpSpPr>
          <a:xfrm>
            <a:off x="9671463" y="943331"/>
            <a:ext cx="2372368" cy="1502841"/>
            <a:chOff x="2958284" y="2010501"/>
            <a:chExt cx="2372368" cy="1502841"/>
          </a:xfrm>
        </p:grpSpPr>
        <p:sp>
          <p:nvSpPr>
            <p:cNvPr id="293" name="TextBox 292">
              <a:extLst>
                <a:ext uri="{FF2B5EF4-FFF2-40B4-BE49-F238E27FC236}">
                  <a16:creationId xmlns:a16="http://schemas.microsoft.com/office/drawing/2014/main" id="{6FC1FCE9-0AD8-4AC4-A0C4-1CB3194B1957}"/>
                </a:ext>
              </a:extLst>
            </p:cNvPr>
            <p:cNvSpPr txBox="1"/>
            <p:nvPr/>
          </p:nvSpPr>
          <p:spPr>
            <a:xfrm>
              <a:off x="2958284" y="2010501"/>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3F5BC8"/>
                  </a:solidFill>
                  <a:latin typeface="FC Home" panose="020B0500040200020003" pitchFamily="34" charset="-34"/>
                  <a:cs typeface="FC Home" panose="020B0500040200020003" pitchFamily="34" charset="-34"/>
                </a:rPr>
                <a:t>45%</a:t>
              </a:r>
            </a:p>
          </p:txBody>
        </p:sp>
        <p:sp>
          <p:nvSpPr>
            <p:cNvPr id="294" name="TextBox 293">
              <a:extLst>
                <a:ext uri="{FF2B5EF4-FFF2-40B4-BE49-F238E27FC236}">
                  <a16:creationId xmlns:a16="http://schemas.microsoft.com/office/drawing/2014/main" id="{BBAB85EE-45C6-4BED-9602-35AF609FCEA9}"/>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295" name="TextBox 294">
              <a:extLst>
                <a:ext uri="{FF2B5EF4-FFF2-40B4-BE49-F238E27FC236}">
                  <a16:creationId xmlns:a16="http://schemas.microsoft.com/office/drawing/2014/main" id="{8B77F09E-CF71-4A99-A16E-4763675560FC}"/>
                </a:ext>
              </a:extLst>
            </p:cNvPr>
            <p:cNvSpPr txBox="1"/>
            <p:nvPr/>
          </p:nvSpPr>
          <p:spPr>
            <a:xfrm>
              <a:off x="2985138" y="2547340"/>
              <a:ext cx="2253970" cy="308159"/>
            </a:xfrm>
            <a:prstGeom prst="rect">
              <a:avLst/>
            </a:prstGeom>
            <a:noFill/>
          </p:spPr>
          <p:txBody>
            <a:bodyPr vert="horz" wrap="square" lIns="72000" tIns="36000" bIns="36000" rtlCol="0" anchor="ctr" anchorCtr="0">
              <a:noAutofit/>
            </a:bodyPr>
            <a:lstStyle/>
            <a:p>
              <a:pPr>
                <a:lnSpc>
                  <a:spcPct val="150000"/>
                </a:lnSpc>
              </a:pPr>
              <a:r>
                <a:rPr lang="th-TH" sz="2000" i="1" dirty="0">
                  <a:solidFill>
                    <a:srgbClr val="2E6EB4"/>
                  </a:solidFill>
                  <a:latin typeface="FC Home" panose="020B0500040200020003" pitchFamily="34" charset="-34"/>
                  <a:cs typeface="FC Home" panose="020B0500040200020003" pitchFamily="34" charset="-34"/>
                </a:rPr>
                <a:t>ภาคตะวันออกเฉียงเหนือ</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296" name="TextBox 295">
              <a:extLst>
                <a:ext uri="{FF2B5EF4-FFF2-40B4-BE49-F238E27FC236}">
                  <a16:creationId xmlns:a16="http://schemas.microsoft.com/office/drawing/2014/main" id="{31E10893-2FD2-4550-AF60-3B65B186CEB5}"/>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297" name="TextBox 296">
              <a:extLst>
                <a:ext uri="{FF2B5EF4-FFF2-40B4-BE49-F238E27FC236}">
                  <a16:creationId xmlns:a16="http://schemas.microsoft.com/office/drawing/2014/main" id="{8F94359D-4B48-4917-BB67-A4FCAF116EB9}"/>
                </a:ext>
              </a:extLst>
            </p:cNvPr>
            <p:cNvSpPr txBox="1"/>
            <p:nvPr/>
          </p:nvSpPr>
          <p:spPr>
            <a:xfrm>
              <a:off x="4175949" y="2854516"/>
              <a:ext cx="1154703" cy="304105"/>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10,367</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298" name="TextBox 297">
              <a:extLst>
                <a:ext uri="{FF2B5EF4-FFF2-40B4-BE49-F238E27FC236}">
                  <a16:creationId xmlns:a16="http://schemas.microsoft.com/office/drawing/2014/main" id="{1AC4BC9D-B09B-4F3C-BB2F-7BD9C981DE57}"/>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4,6</a:t>
              </a:r>
              <a:r>
                <a:rPr lang="en-GB" sz="3000" b="1" i="1" dirty="0">
                  <a:solidFill>
                    <a:srgbClr val="003B78"/>
                  </a:solidFill>
                  <a:latin typeface="FC Home" panose="020B0500040200020003" pitchFamily="34" charset="-34"/>
                  <a:cs typeface="FC Home" panose="020B0500040200020003" pitchFamily="34" charset="-34"/>
                </a:rPr>
                <a:t>29</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299" name="Group 298">
            <a:extLst>
              <a:ext uri="{FF2B5EF4-FFF2-40B4-BE49-F238E27FC236}">
                <a16:creationId xmlns:a16="http://schemas.microsoft.com/office/drawing/2014/main" id="{41E571D5-144D-458C-9C3D-0F1D73D26D7F}"/>
              </a:ext>
            </a:extLst>
          </p:cNvPr>
          <p:cNvGrpSpPr/>
          <p:nvPr/>
        </p:nvGrpSpPr>
        <p:grpSpPr>
          <a:xfrm>
            <a:off x="9766225" y="2631284"/>
            <a:ext cx="2273549" cy="1456264"/>
            <a:chOff x="3057103" y="2057078"/>
            <a:chExt cx="2273549" cy="1456264"/>
          </a:xfrm>
        </p:grpSpPr>
        <p:sp>
          <p:nvSpPr>
            <p:cNvPr id="300" name="TextBox 299">
              <a:extLst>
                <a:ext uri="{FF2B5EF4-FFF2-40B4-BE49-F238E27FC236}">
                  <a16:creationId xmlns:a16="http://schemas.microsoft.com/office/drawing/2014/main" id="{E346AB45-B337-4858-9AD2-6AC3A349D38A}"/>
                </a:ext>
              </a:extLst>
            </p:cNvPr>
            <p:cNvSpPr txBox="1"/>
            <p:nvPr/>
          </p:nvSpPr>
          <p:spPr>
            <a:xfrm>
              <a:off x="3489151" y="2057078"/>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7F82DF"/>
                  </a:solidFill>
                  <a:latin typeface="FC Home" panose="020B0500040200020003" pitchFamily="34" charset="-34"/>
                  <a:cs typeface="FC Home" panose="020B0500040200020003" pitchFamily="34" charset="-34"/>
                </a:rPr>
                <a:t>57%</a:t>
              </a:r>
            </a:p>
          </p:txBody>
        </p:sp>
        <p:sp>
          <p:nvSpPr>
            <p:cNvPr id="301" name="TextBox 300">
              <a:extLst>
                <a:ext uri="{FF2B5EF4-FFF2-40B4-BE49-F238E27FC236}">
                  <a16:creationId xmlns:a16="http://schemas.microsoft.com/office/drawing/2014/main" id="{16005E90-F1C2-462F-B1A4-4AFF3CF199CB}"/>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302" name="TextBox 301">
              <a:extLst>
                <a:ext uri="{FF2B5EF4-FFF2-40B4-BE49-F238E27FC236}">
                  <a16:creationId xmlns:a16="http://schemas.microsoft.com/office/drawing/2014/main" id="{8E571ED7-A930-45C5-878E-C928A951476F}"/>
                </a:ext>
              </a:extLst>
            </p:cNvPr>
            <p:cNvSpPr txBox="1"/>
            <p:nvPr/>
          </p:nvSpPr>
          <p:spPr>
            <a:xfrm>
              <a:off x="3466796" y="2548899"/>
              <a:ext cx="1436012" cy="308159"/>
            </a:xfrm>
            <a:prstGeom prst="rect">
              <a:avLst/>
            </a:prstGeom>
            <a:noFill/>
          </p:spPr>
          <p:txBody>
            <a:bodyPr vert="horz" wrap="square" lIns="72000" tIns="36000" bIns="36000" rtlCol="0" anchor="ctr" anchorCtr="0">
              <a:noAutofit/>
            </a:bodyPr>
            <a:lstStyle/>
            <a:p>
              <a:pPr>
                <a:lnSpc>
                  <a:spcPct val="150000"/>
                </a:lnSpc>
              </a:pPr>
              <a:r>
                <a:rPr lang="th-TH" sz="2000" i="1" dirty="0">
                  <a:solidFill>
                    <a:srgbClr val="2E6EB4"/>
                  </a:solidFill>
                  <a:latin typeface="FC Home" panose="020B0500040200020003" pitchFamily="34" charset="-34"/>
                  <a:cs typeface="FC Home" panose="020B0500040200020003" pitchFamily="34" charset="-34"/>
                </a:rPr>
                <a:t>ภาคตะวันออก</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303" name="TextBox 302">
              <a:extLst>
                <a:ext uri="{FF2B5EF4-FFF2-40B4-BE49-F238E27FC236}">
                  <a16:creationId xmlns:a16="http://schemas.microsoft.com/office/drawing/2014/main" id="{6F28A557-72E6-4AA2-9A1A-DE5106C50E63}"/>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304" name="TextBox 303">
              <a:extLst>
                <a:ext uri="{FF2B5EF4-FFF2-40B4-BE49-F238E27FC236}">
                  <a16:creationId xmlns:a16="http://schemas.microsoft.com/office/drawing/2014/main" id="{AC26A1FC-F295-4D55-9BC1-F56A7FCBABA5}"/>
                </a:ext>
              </a:extLst>
            </p:cNvPr>
            <p:cNvSpPr txBox="1"/>
            <p:nvPr/>
          </p:nvSpPr>
          <p:spPr>
            <a:xfrm>
              <a:off x="4175949" y="2854516"/>
              <a:ext cx="1154703" cy="304105"/>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2,465</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305" name="TextBox 304">
              <a:extLst>
                <a:ext uri="{FF2B5EF4-FFF2-40B4-BE49-F238E27FC236}">
                  <a16:creationId xmlns:a16="http://schemas.microsoft.com/office/drawing/2014/main" id="{7E326178-7D2C-4EE1-947D-872078F9E60F}"/>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en-GB" sz="3000" b="1" i="1" dirty="0">
                  <a:solidFill>
                    <a:srgbClr val="003B78"/>
                  </a:solidFill>
                  <a:latin typeface="FC Home" panose="020B0500040200020003" pitchFamily="34" charset="-34"/>
                  <a:cs typeface="FC Home" panose="020B0500040200020003" pitchFamily="34" charset="-34"/>
                </a:rPr>
                <a:t>1</a:t>
              </a:r>
              <a:r>
                <a:rPr lang="th-TH" sz="3000" b="1" i="1" dirty="0">
                  <a:solidFill>
                    <a:srgbClr val="003B78"/>
                  </a:solidFill>
                  <a:latin typeface="FC Home" panose="020B0500040200020003" pitchFamily="34" charset="-34"/>
                  <a:cs typeface="FC Home" panose="020B0500040200020003" pitchFamily="34" charset="-34"/>
                </a:rPr>
                <a:t>,</a:t>
              </a:r>
              <a:r>
                <a:rPr lang="en-GB" sz="3000" b="1" i="1" dirty="0">
                  <a:solidFill>
                    <a:srgbClr val="003B78"/>
                  </a:solidFill>
                  <a:latin typeface="FC Home" panose="020B0500040200020003" pitchFamily="34" charset="-34"/>
                  <a:cs typeface="FC Home" panose="020B0500040200020003" pitchFamily="34" charset="-34"/>
                </a:rPr>
                <a:t>406</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306" name="Group 305">
            <a:extLst>
              <a:ext uri="{FF2B5EF4-FFF2-40B4-BE49-F238E27FC236}">
                <a16:creationId xmlns:a16="http://schemas.microsoft.com/office/drawing/2014/main" id="{B9052D21-1444-458A-8985-3FCE76C2324E}"/>
              </a:ext>
            </a:extLst>
          </p:cNvPr>
          <p:cNvGrpSpPr/>
          <p:nvPr/>
        </p:nvGrpSpPr>
        <p:grpSpPr>
          <a:xfrm>
            <a:off x="8897884" y="4008639"/>
            <a:ext cx="2110771" cy="1397079"/>
            <a:chOff x="9127522" y="4254033"/>
            <a:chExt cx="2110771" cy="1397079"/>
          </a:xfrm>
        </p:grpSpPr>
        <p:sp>
          <p:nvSpPr>
            <p:cNvPr id="307" name="TextBox 306">
              <a:extLst>
                <a:ext uri="{FF2B5EF4-FFF2-40B4-BE49-F238E27FC236}">
                  <a16:creationId xmlns:a16="http://schemas.microsoft.com/office/drawing/2014/main" id="{D103BEBE-43DB-4410-A574-1F80B124B26A}"/>
                </a:ext>
              </a:extLst>
            </p:cNvPr>
            <p:cNvSpPr txBox="1"/>
            <p:nvPr/>
          </p:nvSpPr>
          <p:spPr>
            <a:xfrm>
              <a:off x="9391248" y="4254033"/>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2F4DE1"/>
                  </a:solidFill>
                  <a:latin typeface="FC Home" panose="020B0500040200020003" pitchFamily="34" charset="-34"/>
                  <a:cs typeface="FC Home" panose="020B0500040200020003" pitchFamily="34" charset="-34"/>
                </a:rPr>
                <a:t>21%</a:t>
              </a:r>
            </a:p>
          </p:txBody>
        </p:sp>
        <p:sp>
          <p:nvSpPr>
            <p:cNvPr id="308" name="TextBox 307">
              <a:extLst>
                <a:ext uri="{FF2B5EF4-FFF2-40B4-BE49-F238E27FC236}">
                  <a16:creationId xmlns:a16="http://schemas.microsoft.com/office/drawing/2014/main" id="{C13F0B83-34FE-4788-8B84-872FFAEECF6C}"/>
                </a:ext>
              </a:extLst>
            </p:cNvPr>
            <p:cNvSpPr txBox="1"/>
            <p:nvPr/>
          </p:nvSpPr>
          <p:spPr>
            <a:xfrm>
              <a:off x="9527491" y="506792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309" name="TextBox 308">
              <a:extLst>
                <a:ext uri="{FF2B5EF4-FFF2-40B4-BE49-F238E27FC236}">
                  <a16:creationId xmlns:a16="http://schemas.microsoft.com/office/drawing/2014/main" id="{861AAB45-F7FD-4014-8C63-3FEE144A232E}"/>
                </a:ext>
              </a:extLst>
            </p:cNvPr>
            <p:cNvSpPr txBox="1"/>
            <p:nvPr/>
          </p:nvSpPr>
          <p:spPr>
            <a:xfrm>
              <a:off x="9368893" y="4745854"/>
              <a:ext cx="1436012" cy="308159"/>
            </a:xfrm>
            <a:prstGeom prst="rect">
              <a:avLst/>
            </a:prstGeom>
            <a:noFill/>
          </p:spPr>
          <p:txBody>
            <a:bodyPr vert="horz" wrap="square" lIns="72000" tIns="36000" bIns="36000" rtlCol="0" anchor="ctr" anchorCtr="0">
              <a:noAutofit/>
            </a:bodyPr>
            <a:lstStyle/>
            <a:p>
              <a:pPr>
                <a:lnSpc>
                  <a:spcPct val="150000"/>
                </a:lnSpc>
              </a:pPr>
              <a:r>
                <a:rPr lang="th-TH" sz="2000" i="1" dirty="0">
                  <a:solidFill>
                    <a:srgbClr val="2E6EB4"/>
                  </a:solidFill>
                  <a:latin typeface="FC Home" panose="020B0500040200020003" pitchFamily="34" charset="-34"/>
                  <a:cs typeface="FC Home" panose="020B0500040200020003" pitchFamily="34" charset="-34"/>
                </a:rPr>
                <a:t>ภาคกลาง</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310" name="TextBox 309">
              <a:extLst>
                <a:ext uri="{FF2B5EF4-FFF2-40B4-BE49-F238E27FC236}">
                  <a16:creationId xmlns:a16="http://schemas.microsoft.com/office/drawing/2014/main" id="{CBB1A43F-9C5B-4DAC-9423-436E4293FF27}"/>
                </a:ext>
              </a:extLst>
            </p:cNvPr>
            <p:cNvSpPr txBox="1"/>
            <p:nvPr/>
          </p:nvSpPr>
          <p:spPr>
            <a:xfrm>
              <a:off x="9127522" y="535873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311" name="TextBox 310">
              <a:extLst>
                <a:ext uri="{FF2B5EF4-FFF2-40B4-BE49-F238E27FC236}">
                  <a16:creationId xmlns:a16="http://schemas.microsoft.com/office/drawing/2014/main" id="{DD6A3AF0-DBE5-40CF-975F-E335C184A1D5}"/>
                </a:ext>
              </a:extLst>
            </p:cNvPr>
            <p:cNvSpPr txBox="1"/>
            <p:nvPr/>
          </p:nvSpPr>
          <p:spPr>
            <a:xfrm>
              <a:off x="10227605" y="4914576"/>
              <a:ext cx="907146" cy="370031"/>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1,788</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312" name="TextBox 311">
              <a:extLst>
                <a:ext uri="{FF2B5EF4-FFF2-40B4-BE49-F238E27FC236}">
                  <a16:creationId xmlns:a16="http://schemas.microsoft.com/office/drawing/2014/main" id="{49757BA2-FE4C-495E-8554-E845CAD5C35D}"/>
                </a:ext>
              </a:extLst>
            </p:cNvPr>
            <p:cNvSpPr txBox="1"/>
            <p:nvPr/>
          </p:nvSpPr>
          <p:spPr>
            <a:xfrm>
              <a:off x="10229899" y="5211570"/>
              <a:ext cx="1008394" cy="426509"/>
            </a:xfrm>
            <a:prstGeom prst="rect">
              <a:avLst/>
            </a:prstGeom>
            <a:noFill/>
          </p:spPr>
          <p:txBody>
            <a:bodyPr vert="horz" wrap="square" lIns="72000" tIns="36000" bIns="36000" rtlCol="0" anchor="ctr" anchorCtr="0">
              <a:noAutofit/>
            </a:bodyPr>
            <a:lstStyle/>
            <a:p>
              <a:pPr>
                <a:lnSpc>
                  <a:spcPct val="150000"/>
                </a:lnSpc>
              </a:pPr>
              <a:r>
                <a:rPr lang="en-GB" sz="3000" b="1" i="1" dirty="0">
                  <a:solidFill>
                    <a:srgbClr val="003B78"/>
                  </a:solidFill>
                  <a:latin typeface="FC Home" panose="020B0500040200020003" pitchFamily="34" charset="-34"/>
                  <a:cs typeface="FC Home" panose="020B0500040200020003" pitchFamily="34" charset="-34"/>
                </a:rPr>
                <a:t>376</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313" name="Group 312">
            <a:extLst>
              <a:ext uri="{FF2B5EF4-FFF2-40B4-BE49-F238E27FC236}">
                <a16:creationId xmlns:a16="http://schemas.microsoft.com/office/drawing/2014/main" id="{B3A78D47-B3E6-49B0-958B-95CAEB10037D}"/>
              </a:ext>
            </a:extLst>
          </p:cNvPr>
          <p:cNvGrpSpPr/>
          <p:nvPr/>
        </p:nvGrpSpPr>
        <p:grpSpPr>
          <a:xfrm>
            <a:off x="6435079" y="1189240"/>
            <a:ext cx="3678319" cy="4412627"/>
            <a:chOff x="6435079" y="1189240"/>
            <a:chExt cx="3678319" cy="4412627"/>
          </a:xfrm>
        </p:grpSpPr>
        <p:pic>
          <p:nvPicPr>
            <p:cNvPr id="314" name="Picture 313">
              <a:extLst>
                <a:ext uri="{FF2B5EF4-FFF2-40B4-BE49-F238E27FC236}">
                  <a16:creationId xmlns:a16="http://schemas.microsoft.com/office/drawing/2014/main" id="{88B0E88D-9C0A-4196-8D73-1DA217826A9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37747" y="1189240"/>
              <a:ext cx="2376489" cy="4412627"/>
            </a:xfrm>
            <a:custGeom>
              <a:avLst/>
              <a:gdLst>
                <a:gd name="connsiteX0" fmla="*/ 0 w 2890016"/>
                <a:gd name="connsiteY0" fmla="*/ 0 h 4837636"/>
                <a:gd name="connsiteX1" fmla="*/ 2890016 w 2890016"/>
                <a:gd name="connsiteY1" fmla="*/ 0 h 4837636"/>
                <a:gd name="connsiteX2" fmla="*/ 2890016 w 2890016"/>
                <a:gd name="connsiteY2" fmla="*/ 2808560 h 4837636"/>
                <a:gd name="connsiteX3" fmla="*/ 2587189 w 2890016"/>
                <a:gd name="connsiteY3" fmla="*/ 2808560 h 4837636"/>
                <a:gd name="connsiteX4" fmla="*/ 2609344 w 2890016"/>
                <a:gd name="connsiteY4" fmla="*/ 2781709 h 4837636"/>
                <a:gd name="connsiteX5" fmla="*/ 2658535 w 2890016"/>
                <a:gd name="connsiteY5" fmla="*/ 2620667 h 4837636"/>
                <a:gd name="connsiteX6" fmla="*/ 2370503 w 2890016"/>
                <a:gd name="connsiteY6" fmla="*/ 2332635 h 4837636"/>
                <a:gd name="connsiteX7" fmla="*/ 2082471 w 2890016"/>
                <a:gd name="connsiteY7" fmla="*/ 2620667 h 4837636"/>
                <a:gd name="connsiteX8" fmla="*/ 2131662 w 2890016"/>
                <a:gd name="connsiteY8" fmla="*/ 2781709 h 4837636"/>
                <a:gd name="connsiteX9" fmla="*/ 2153817 w 2890016"/>
                <a:gd name="connsiteY9" fmla="*/ 2808560 h 4837636"/>
                <a:gd name="connsiteX10" fmla="*/ 1866447 w 2890016"/>
                <a:gd name="connsiteY10" fmla="*/ 2808560 h 4837636"/>
                <a:gd name="connsiteX11" fmla="*/ 1866447 w 2890016"/>
                <a:gd name="connsiteY11" fmla="*/ 4837636 h 4837636"/>
                <a:gd name="connsiteX12" fmla="*/ 0 w 2890016"/>
                <a:gd name="connsiteY12" fmla="*/ 4837636 h 48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0016" h="4837636">
                  <a:moveTo>
                    <a:pt x="0" y="0"/>
                  </a:moveTo>
                  <a:lnTo>
                    <a:pt x="2890016" y="0"/>
                  </a:lnTo>
                  <a:lnTo>
                    <a:pt x="2890016" y="2808560"/>
                  </a:lnTo>
                  <a:lnTo>
                    <a:pt x="2587189" y="2808560"/>
                  </a:lnTo>
                  <a:lnTo>
                    <a:pt x="2609344" y="2781709"/>
                  </a:lnTo>
                  <a:cubicBezTo>
                    <a:pt x="2640401" y="2735738"/>
                    <a:pt x="2658535" y="2680321"/>
                    <a:pt x="2658535" y="2620667"/>
                  </a:cubicBezTo>
                  <a:cubicBezTo>
                    <a:pt x="2658535" y="2461591"/>
                    <a:pt x="2529579" y="2332635"/>
                    <a:pt x="2370503" y="2332635"/>
                  </a:cubicBezTo>
                  <a:cubicBezTo>
                    <a:pt x="2211427" y="2332635"/>
                    <a:pt x="2082471" y="2461591"/>
                    <a:pt x="2082471" y="2620667"/>
                  </a:cubicBezTo>
                  <a:cubicBezTo>
                    <a:pt x="2082471" y="2680321"/>
                    <a:pt x="2100606" y="2735738"/>
                    <a:pt x="2131662" y="2781709"/>
                  </a:cubicBezTo>
                  <a:lnTo>
                    <a:pt x="2153817" y="2808560"/>
                  </a:lnTo>
                  <a:lnTo>
                    <a:pt x="1866447" y="2808560"/>
                  </a:lnTo>
                  <a:lnTo>
                    <a:pt x="1866447" y="4837636"/>
                  </a:lnTo>
                  <a:lnTo>
                    <a:pt x="0" y="4837636"/>
                  </a:lnTo>
                  <a:close/>
                </a:path>
              </a:pathLst>
            </a:custGeom>
            <a:effectLst>
              <a:outerShdw blurRad="50800" dist="38100" dir="3060000" algn="tl" rotWithShape="0">
                <a:schemeClr val="tx1">
                  <a:alpha val="24000"/>
                </a:schemeClr>
              </a:outerShdw>
            </a:effectLst>
          </p:spPr>
        </p:pic>
        <p:cxnSp>
          <p:nvCxnSpPr>
            <p:cNvPr id="315" name="Straight Connector 314">
              <a:extLst>
                <a:ext uri="{FF2B5EF4-FFF2-40B4-BE49-F238E27FC236}">
                  <a16:creationId xmlns:a16="http://schemas.microsoft.com/office/drawing/2014/main" id="{FF4D02F5-90A7-4407-A906-20E229030870}"/>
                </a:ext>
              </a:extLst>
            </p:cNvPr>
            <p:cNvCxnSpPr/>
            <p:nvPr/>
          </p:nvCxnSpPr>
          <p:spPr bwMode="auto">
            <a:xfrm flipV="1">
              <a:off x="6435079" y="1724228"/>
              <a:ext cx="1389113"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316" name="Straight Connector 315">
              <a:extLst>
                <a:ext uri="{FF2B5EF4-FFF2-40B4-BE49-F238E27FC236}">
                  <a16:creationId xmlns:a16="http://schemas.microsoft.com/office/drawing/2014/main" id="{31B42487-C151-4786-AECF-B04D83DEEE2E}"/>
                </a:ext>
              </a:extLst>
            </p:cNvPr>
            <p:cNvCxnSpPr/>
            <p:nvPr/>
          </p:nvCxnSpPr>
          <p:spPr bwMode="auto">
            <a:xfrm>
              <a:off x="6902824" y="3476701"/>
              <a:ext cx="1216857"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317" name="Straight Connector 316">
              <a:extLst>
                <a:ext uri="{FF2B5EF4-FFF2-40B4-BE49-F238E27FC236}">
                  <a16:creationId xmlns:a16="http://schemas.microsoft.com/office/drawing/2014/main" id="{D4732C6E-2A60-4A74-ACBA-9C82E0D1F329}"/>
                </a:ext>
              </a:extLst>
            </p:cNvPr>
            <p:cNvCxnSpPr/>
            <p:nvPr/>
          </p:nvCxnSpPr>
          <p:spPr bwMode="auto">
            <a:xfrm>
              <a:off x="7174887" y="4912755"/>
              <a:ext cx="867982" cy="0"/>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318" name="Straight Connector 317">
              <a:extLst>
                <a:ext uri="{FF2B5EF4-FFF2-40B4-BE49-F238E27FC236}">
                  <a16:creationId xmlns:a16="http://schemas.microsoft.com/office/drawing/2014/main" id="{ACECB1A2-08DD-4667-B068-B20D64235E1A}"/>
                </a:ext>
              </a:extLst>
            </p:cNvPr>
            <p:cNvCxnSpPr/>
            <p:nvPr/>
          </p:nvCxnSpPr>
          <p:spPr bwMode="auto">
            <a:xfrm flipV="1">
              <a:off x="9309159" y="2131759"/>
              <a:ext cx="747124"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319" name="Straight Connector 318">
              <a:extLst>
                <a:ext uri="{FF2B5EF4-FFF2-40B4-BE49-F238E27FC236}">
                  <a16:creationId xmlns:a16="http://schemas.microsoft.com/office/drawing/2014/main" id="{230FDD54-7CEA-41C6-B787-2FB19013283F}"/>
                </a:ext>
              </a:extLst>
            </p:cNvPr>
            <p:cNvCxnSpPr/>
            <p:nvPr/>
          </p:nvCxnSpPr>
          <p:spPr bwMode="auto">
            <a:xfrm flipV="1">
              <a:off x="8755851" y="3344606"/>
              <a:ext cx="1357547"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grpSp>
          <p:nvGrpSpPr>
            <p:cNvPr id="320" name="Group 319">
              <a:extLst>
                <a:ext uri="{FF2B5EF4-FFF2-40B4-BE49-F238E27FC236}">
                  <a16:creationId xmlns:a16="http://schemas.microsoft.com/office/drawing/2014/main" id="{D3AAD59B-9A79-468D-9931-CFCD26D06B07}"/>
                </a:ext>
              </a:extLst>
            </p:cNvPr>
            <p:cNvGrpSpPr/>
            <p:nvPr/>
          </p:nvGrpSpPr>
          <p:grpSpPr>
            <a:xfrm>
              <a:off x="8337620" y="3094681"/>
              <a:ext cx="796353" cy="1355575"/>
              <a:chOff x="8423942" y="3123105"/>
              <a:chExt cx="796353" cy="1355575"/>
            </a:xfrm>
          </p:grpSpPr>
          <p:cxnSp>
            <p:nvCxnSpPr>
              <p:cNvPr id="321" name="Straight Connector 320">
                <a:extLst>
                  <a:ext uri="{FF2B5EF4-FFF2-40B4-BE49-F238E27FC236}">
                    <a16:creationId xmlns:a16="http://schemas.microsoft.com/office/drawing/2014/main" id="{D6267314-5899-425A-8977-F050071B54DB}"/>
                  </a:ext>
                </a:extLst>
              </p:cNvPr>
              <p:cNvCxnSpPr/>
              <p:nvPr/>
            </p:nvCxnSpPr>
            <p:spPr bwMode="auto">
              <a:xfrm>
                <a:off x="8441974" y="4470645"/>
                <a:ext cx="778321"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322" name="Straight Connector 321">
                <a:extLst>
                  <a:ext uri="{FF2B5EF4-FFF2-40B4-BE49-F238E27FC236}">
                    <a16:creationId xmlns:a16="http://schemas.microsoft.com/office/drawing/2014/main" id="{22117C06-81A9-4AEA-A336-F1E188837C29}"/>
                  </a:ext>
                </a:extLst>
              </p:cNvPr>
              <p:cNvCxnSpPr/>
              <p:nvPr/>
            </p:nvCxnSpPr>
            <p:spPr bwMode="auto">
              <a:xfrm flipH="1" flipV="1">
                <a:off x="8423942" y="3123105"/>
                <a:ext cx="20418" cy="1355575"/>
              </a:xfrm>
              <a:prstGeom prst="line">
                <a:avLst/>
              </a:prstGeom>
              <a:solidFill>
                <a:schemeClr val="accent1"/>
              </a:solidFill>
              <a:ln w="19050" cap="flat" cmpd="sng" algn="ctr">
                <a:solidFill>
                  <a:schemeClr val="tx1"/>
                </a:solidFill>
                <a:prstDash val="sysDash"/>
                <a:round/>
                <a:headEnd type="none" w="med" len="med"/>
                <a:tailEnd type="none" w="med" len="med"/>
              </a:ln>
              <a:effectLst/>
            </p:spPr>
          </p:cxnSp>
        </p:grpSp>
      </p:grpSp>
      <p:grpSp>
        <p:nvGrpSpPr>
          <p:cNvPr id="323" name="Group 322">
            <a:extLst>
              <a:ext uri="{FF2B5EF4-FFF2-40B4-BE49-F238E27FC236}">
                <a16:creationId xmlns:a16="http://schemas.microsoft.com/office/drawing/2014/main" id="{76BE8616-F2E7-48AB-BC8C-E625F59970E3}"/>
              </a:ext>
            </a:extLst>
          </p:cNvPr>
          <p:cNvGrpSpPr/>
          <p:nvPr/>
        </p:nvGrpSpPr>
        <p:grpSpPr>
          <a:xfrm>
            <a:off x="243598" y="1682673"/>
            <a:ext cx="4040560" cy="1454041"/>
            <a:chOff x="67281" y="1682982"/>
            <a:chExt cx="4040560" cy="1454041"/>
          </a:xfrm>
        </p:grpSpPr>
        <p:pic>
          <p:nvPicPr>
            <p:cNvPr id="324" name="Picture 323">
              <a:extLst>
                <a:ext uri="{FF2B5EF4-FFF2-40B4-BE49-F238E27FC236}">
                  <a16:creationId xmlns:a16="http://schemas.microsoft.com/office/drawing/2014/main" id="{BBAF8EBA-3114-452B-BE5D-AEF1FFCD1A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1572" y="1928869"/>
              <a:ext cx="508017" cy="508017"/>
            </a:xfrm>
            <a:prstGeom prst="rect">
              <a:avLst/>
            </a:prstGeom>
          </p:spPr>
        </p:pic>
        <p:grpSp>
          <p:nvGrpSpPr>
            <p:cNvPr id="325" name="Group 324">
              <a:extLst>
                <a:ext uri="{FF2B5EF4-FFF2-40B4-BE49-F238E27FC236}">
                  <a16:creationId xmlns:a16="http://schemas.microsoft.com/office/drawing/2014/main" id="{1D1A3952-1519-4171-BE69-96209EE16D51}"/>
                </a:ext>
              </a:extLst>
            </p:cNvPr>
            <p:cNvGrpSpPr/>
            <p:nvPr/>
          </p:nvGrpSpPr>
          <p:grpSpPr>
            <a:xfrm>
              <a:off x="876499" y="1682982"/>
              <a:ext cx="2469085" cy="710060"/>
              <a:chOff x="876499" y="1682982"/>
              <a:chExt cx="2469085" cy="710060"/>
            </a:xfrm>
          </p:grpSpPr>
          <p:sp>
            <p:nvSpPr>
              <p:cNvPr id="334" name="TextBox 333">
                <a:extLst>
                  <a:ext uri="{FF2B5EF4-FFF2-40B4-BE49-F238E27FC236}">
                    <a16:creationId xmlns:a16="http://schemas.microsoft.com/office/drawing/2014/main" id="{BF176F1B-0E74-4CFA-8273-3CFFB33BAE95}"/>
                  </a:ext>
                </a:extLst>
              </p:cNvPr>
              <p:cNvSpPr txBox="1"/>
              <p:nvPr/>
            </p:nvSpPr>
            <p:spPr>
              <a:xfrm>
                <a:off x="876499" y="1682982"/>
                <a:ext cx="2469085" cy="483732"/>
              </a:xfrm>
              <a:prstGeom prst="rect">
                <a:avLst/>
              </a:prstGeom>
              <a:noFill/>
            </p:spPr>
            <p:txBody>
              <a:bodyPr vert="horz" wrap="square" lIns="72000" tIns="36000" bIns="36000" rtlCol="0" anchor="ctr" anchorCtr="0">
                <a:noAutofit/>
              </a:bodyPr>
              <a:lstStyle/>
              <a:p>
                <a:pPr>
                  <a:lnSpc>
                    <a:spcPct val="150000"/>
                  </a:lnSpc>
                </a:pPr>
                <a:r>
                  <a:rPr lang="th-TH" i="1" dirty="0">
                    <a:latin typeface="FC Home" panose="020B0500040200020003" pitchFamily="34" charset="-34"/>
                    <a:cs typeface="FC Home" panose="020B0500040200020003" pitchFamily="34" charset="-34"/>
                  </a:rPr>
                  <a:t>แหล่งน้ำขนาด</a:t>
                </a:r>
                <a:r>
                  <a:rPr lang="th-TH" i="1" u="sng" dirty="0">
                    <a:solidFill>
                      <a:srgbClr val="095DB6"/>
                    </a:solidFill>
                    <a:latin typeface="FC Home" panose="020B0500040200020003" pitchFamily="34" charset="-34"/>
                    <a:cs typeface="FC Home" panose="020B0500040200020003" pitchFamily="34" charset="-34"/>
                  </a:rPr>
                  <a:t>ใหญ่</a:t>
                </a:r>
                <a:r>
                  <a:rPr lang="th-TH" i="1" dirty="0">
                    <a:latin typeface="FC Home" panose="020B0500040200020003" pitchFamily="34" charset="-34"/>
                    <a:cs typeface="FC Home" panose="020B0500040200020003" pitchFamily="34" charset="-34"/>
                  </a:rPr>
                  <a:t>  </a:t>
                </a:r>
                <a:r>
                  <a:rPr lang="th-TH" sz="3200" i="1" dirty="0">
                    <a:solidFill>
                      <a:srgbClr val="1265BA"/>
                    </a:solidFill>
                    <a:latin typeface="FC Home" panose="020B0500040200020003" pitchFamily="34" charset="-34"/>
                    <a:cs typeface="FC Home" panose="020B0500040200020003" pitchFamily="34" charset="-34"/>
                  </a:rPr>
                  <a:t>35</a:t>
                </a:r>
                <a:r>
                  <a:rPr lang="th-TH" i="1" dirty="0">
                    <a:latin typeface="FC Home" panose="020B0500040200020003" pitchFamily="34" charset="-34"/>
                    <a:cs typeface="FC Home" panose="020B0500040200020003" pitchFamily="34" charset="-34"/>
                  </a:rPr>
                  <a:t> แห่ง</a:t>
                </a:r>
                <a:endParaRPr lang="en-US" b="1" i="1" dirty="0">
                  <a:latin typeface="FC Home" panose="020B0500040200020003" pitchFamily="34" charset="-34"/>
                  <a:cs typeface="FC Home" panose="020B0500040200020003" pitchFamily="34" charset="-34"/>
                </a:endParaRPr>
              </a:p>
            </p:txBody>
          </p:sp>
          <p:sp>
            <p:nvSpPr>
              <p:cNvPr id="335" name="TextBox 334">
                <a:extLst>
                  <a:ext uri="{FF2B5EF4-FFF2-40B4-BE49-F238E27FC236}">
                    <a16:creationId xmlns:a16="http://schemas.microsoft.com/office/drawing/2014/main" id="{1B9250EA-0071-4915-B066-4E8C56C5257D}"/>
                  </a:ext>
                </a:extLst>
              </p:cNvPr>
              <p:cNvSpPr txBox="1"/>
              <p:nvPr/>
            </p:nvSpPr>
            <p:spPr>
              <a:xfrm>
                <a:off x="877259" y="2087426"/>
                <a:ext cx="1752489" cy="305616"/>
              </a:xfrm>
              <a:prstGeom prst="rect">
                <a:avLst/>
              </a:prstGeom>
              <a:noFill/>
            </p:spPr>
            <p:txBody>
              <a:bodyPr vert="horz" wrap="square" lIns="72000" tIns="36000" bIns="36000" rtlCol="0" anchor="ctr" anchorCtr="0">
                <a:noAutofit/>
              </a:bodyPr>
              <a:lstStyle/>
              <a:p>
                <a:pPr>
                  <a:lnSpc>
                    <a:spcPct val="150000"/>
                  </a:lnSpc>
                </a:pPr>
                <a:r>
                  <a:rPr lang="th-TH" sz="1200" i="1" dirty="0">
                    <a:solidFill>
                      <a:schemeClr val="bg1">
                        <a:lumMod val="50000"/>
                      </a:schemeClr>
                    </a:solidFill>
                    <a:latin typeface="FC Home" panose="020B0500040200020003" pitchFamily="34" charset="-34"/>
                    <a:cs typeface="FC Home" panose="020B0500040200020003" pitchFamily="34" charset="-34"/>
                  </a:rPr>
                  <a:t>(ความจุมากกว่า 100 ล้าน ลบม.)</a:t>
                </a:r>
                <a:endParaRPr lang="en-US" sz="1200" b="1" i="1" dirty="0">
                  <a:solidFill>
                    <a:schemeClr val="bg1">
                      <a:lumMod val="50000"/>
                    </a:schemeClr>
                  </a:solidFill>
                  <a:latin typeface="FC Home" panose="020B0500040200020003" pitchFamily="34" charset="-34"/>
                  <a:cs typeface="FC Home" panose="020B0500040200020003" pitchFamily="34" charset="-34"/>
                </a:endParaRPr>
              </a:p>
            </p:txBody>
          </p:sp>
        </p:grpSp>
        <p:grpSp>
          <p:nvGrpSpPr>
            <p:cNvPr id="326" name="Group 325">
              <a:extLst>
                <a:ext uri="{FF2B5EF4-FFF2-40B4-BE49-F238E27FC236}">
                  <a16:creationId xmlns:a16="http://schemas.microsoft.com/office/drawing/2014/main" id="{FD88ACFC-6270-46F4-9ED8-8235CDA05594}"/>
                </a:ext>
              </a:extLst>
            </p:cNvPr>
            <p:cNvGrpSpPr/>
            <p:nvPr/>
          </p:nvGrpSpPr>
          <p:grpSpPr>
            <a:xfrm>
              <a:off x="67281" y="2372653"/>
              <a:ext cx="4040560" cy="764370"/>
              <a:chOff x="1159253" y="3571184"/>
              <a:chExt cx="4040560" cy="764370"/>
            </a:xfrm>
          </p:grpSpPr>
          <p:sp>
            <p:nvSpPr>
              <p:cNvPr id="330" name="TextBox 329">
                <a:extLst>
                  <a:ext uri="{FF2B5EF4-FFF2-40B4-BE49-F238E27FC236}">
                    <a16:creationId xmlns:a16="http://schemas.microsoft.com/office/drawing/2014/main" id="{255E39F5-F95A-48B4-B5BC-08CA3D6200DC}"/>
                  </a:ext>
                </a:extLst>
              </p:cNvPr>
              <p:cNvSpPr txBox="1"/>
              <p:nvPr/>
            </p:nvSpPr>
            <p:spPr>
              <a:xfrm>
                <a:off x="3070330" y="3623490"/>
                <a:ext cx="2129483" cy="712064"/>
              </a:xfrm>
              <a:prstGeom prst="rect">
                <a:avLst/>
              </a:prstGeom>
              <a:noFill/>
            </p:spPr>
            <p:txBody>
              <a:bodyPr vert="horz" wrap="square" lIns="72000" tIns="36000" bIns="36000" rtlCol="0" anchor="ctr" anchorCtr="0">
                <a:noAutofit/>
              </a:bodyPr>
              <a:lstStyle/>
              <a:p>
                <a:r>
                  <a:rPr lang="th-TH" sz="1400" dirty="0">
                    <a:latin typeface="FC Home" panose="020B0500040200020003" pitchFamily="34" charset="-34"/>
                    <a:cs typeface="FC Home" panose="020B0500040200020003" pitchFamily="34" charset="-34"/>
                  </a:rPr>
                  <a:t>เหนือ </a:t>
                </a:r>
                <a:r>
                  <a:rPr lang="th-TH" sz="1400" dirty="0">
                    <a:solidFill>
                      <a:srgbClr val="3537EC"/>
                    </a:solidFill>
                    <a:latin typeface="FC Home" panose="020B0500040200020003" pitchFamily="34" charset="-34"/>
                    <a:cs typeface="FC Home" panose="020B0500040200020003" pitchFamily="34" charset="-34"/>
                  </a:rPr>
                  <a:t>(9 แห่ง) </a:t>
                </a:r>
                <a:r>
                  <a:rPr lang="th-TH" sz="1400" dirty="0">
                    <a:latin typeface="FC Home" panose="020B0500040200020003" pitchFamily="34" charset="-34"/>
                    <a:cs typeface="FC Home" panose="020B0500040200020003" pitchFamily="34" charset="-34"/>
                  </a:rPr>
                  <a:t>อีสาน </a:t>
                </a:r>
                <a:r>
                  <a:rPr lang="th-TH" sz="1400" dirty="0">
                    <a:solidFill>
                      <a:srgbClr val="3F5BC8"/>
                    </a:solidFill>
                    <a:latin typeface="FC Home" panose="020B0500040200020003" pitchFamily="34" charset="-34"/>
                    <a:cs typeface="FC Home" panose="020B0500040200020003" pitchFamily="34" charset="-34"/>
                  </a:rPr>
                  <a:t>(13 แห่ง) </a:t>
                </a:r>
                <a:r>
                  <a:rPr lang="th-TH" sz="1400" dirty="0">
                    <a:latin typeface="FC Home" panose="020B0500040200020003" pitchFamily="34" charset="-34"/>
                    <a:cs typeface="FC Home" panose="020B0500040200020003" pitchFamily="34" charset="-34"/>
                  </a:rPr>
                  <a:t>กลาง </a:t>
                </a:r>
                <a:r>
                  <a:rPr lang="th-TH" sz="1400" dirty="0">
                    <a:solidFill>
                      <a:srgbClr val="2F4DE1"/>
                    </a:solidFill>
                    <a:latin typeface="FC Home" panose="020B0500040200020003" pitchFamily="34" charset="-34"/>
                    <a:cs typeface="FC Home" panose="020B0500040200020003" pitchFamily="34" charset="-34"/>
                  </a:rPr>
                  <a:t>(3 แห่ง) </a:t>
                </a:r>
                <a:r>
                  <a:rPr lang="th-TH" sz="1400" dirty="0">
                    <a:latin typeface="FC Home" panose="020B0500040200020003" pitchFamily="34" charset="-34"/>
                    <a:cs typeface="FC Home" panose="020B0500040200020003" pitchFamily="34" charset="-34"/>
                  </a:rPr>
                  <a:t>ตะวันออก </a:t>
                </a:r>
                <a:r>
                  <a:rPr lang="th-TH" sz="1400" dirty="0">
                    <a:solidFill>
                      <a:srgbClr val="7F82DF"/>
                    </a:solidFill>
                    <a:latin typeface="FC Home" panose="020B0500040200020003" pitchFamily="34" charset="-34"/>
                    <a:cs typeface="FC Home" panose="020B0500040200020003" pitchFamily="34" charset="-34"/>
                  </a:rPr>
                  <a:t>(4 แห่ง) </a:t>
                </a:r>
                <a:r>
                  <a:rPr lang="th-TH" sz="1400" dirty="0">
                    <a:latin typeface="FC Home" panose="020B0500040200020003" pitchFamily="34" charset="-34"/>
                    <a:cs typeface="FC Home" panose="020B0500040200020003" pitchFamily="34" charset="-34"/>
                  </a:rPr>
                  <a:t>ตะวันตก </a:t>
                </a:r>
                <a:r>
                  <a:rPr lang="th-TH" sz="1400" dirty="0">
                    <a:solidFill>
                      <a:srgbClr val="A2A8F2"/>
                    </a:solidFill>
                    <a:latin typeface="FC Home" panose="020B0500040200020003" pitchFamily="34" charset="-34"/>
                    <a:cs typeface="FC Home" panose="020B0500040200020003" pitchFamily="34" charset="-34"/>
                  </a:rPr>
                  <a:t>(4 แห่ง) </a:t>
                </a:r>
                <a:r>
                  <a:rPr lang="th-TH" sz="1400" dirty="0">
                    <a:latin typeface="FC Home" panose="020B0500040200020003" pitchFamily="34" charset="-34"/>
                    <a:cs typeface="FC Home" panose="020B0500040200020003" pitchFamily="34" charset="-34"/>
                  </a:rPr>
                  <a:t>ใต้ </a:t>
                </a:r>
                <a:r>
                  <a:rPr lang="th-TH" sz="1400" dirty="0">
                    <a:solidFill>
                      <a:srgbClr val="A2A8F2"/>
                    </a:solidFill>
                    <a:latin typeface="FC Home" panose="020B0500040200020003" pitchFamily="34" charset="-34"/>
                    <a:cs typeface="FC Home" panose="020B0500040200020003" pitchFamily="34" charset="-34"/>
                  </a:rPr>
                  <a:t>(2 แห่ง)</a:t>
                </a:r>
              </a:p>
            </p:txBody>
          </p:sp>
          <p:grpSp>
            <p:nvGrpSpPr>
              <p:cNvPr id="331" name="Group 330">
                <a:extLst>
                  <a:ext uri="{FF2B5EF4-FFF2-40B4-BE49-F238E27FC236}">
                    <a16:creationId xmlns:a16="http://schemas.microsoft.com/office/drawing/2014/main" id="{8AF06114-8F92-4AFB-B57D-07E0737333EE}"/>
                  </a:ext>
                </a:extLst>
              </p:cNvPr>
              <p:cNvGrpSpPr/>
              <p:nvPr/>
            </p:nvGrpSpPr>
            <p:grpSpPr>
              <a:xfrm>
                <a:off x="1159253" y="3571184"/>
                <a:ext cx="1487575" cy="697232"/>
                <a:chOff x="1159253" y="3571184"/>
                <a:chExt cx="1487575" cy="697232"/>
              </a:xfrm>
            </p:grpSpPr>
            <p:sp>
              <p:nvSpPr>
                <p:cNvPr id="332" name="TextBox 331">
                  <a:extLst>
                    <a:ext uri="{FF2B5EF4-FFF2-40B4-BE49-F238E27FC236}">
                      <a16:creationId xmlns:a16="http://schemas.microsoft.com/office/drawing/2014/main" id="{D34090DC-D1D8-409A-8ACA-7DD8777BC69D}"/>
                    </a:ext>
                  </a:extLst>
                </p:cNvPr>
                <p:cNvSpPr txBox="1"/>
                <p:nvPr/>
              </p:nvSpPr>
              <p:spPr>
                <a:xfrm>
                  <a:off x="1320074" y="3571184"/>
                  <a:ext cx="1326754" cy="366940"/>
                </a:xfrm>
                <a:prstGeom prst="rect">
                  <a:avLst/>
                </a:prstGeom>
                <a:noFill/>
              </p:spPr>
              <p:txBody>
                <a:bodyPr vert="horz" wrap="square" lIns="72000" tIns="36000" bIns="36000" rtlCol="0" anchor="ctr" anchorCtr="0">
                  <a:noAutofit/>
                </a:bodyPr>
                <a:lstStyle/>
                <a:p>
                  <a:pPr>
                    <a:lnSpc>
                      <a:spcPct val="150000"/>
                    </a:lnSpc>
                  </a:pPr>
                  <a:r>
                    <a:rPr lang="th-TH" sz="2400" i="1" dirty="0">
                      <a:solidFill>
                        <a:srgbClr val="095DB6"/>
                      </a:solidFill>
                      <a:latin typeface="FC Home" panose="020B0500040200020003" pitchFamily="34" charset="-34"/>
                      <a:cs typeface="FC Home" panose="020B0500040200020003" pitchFamily="34" charset="-34"/>
                    </a:rPr>
                    <a:t>ปริมาณน้ำ</a:t>
                  </a:r>
                  <a:endParaRPr lang="en-US" sz="2400" b="1" i="1" dirty="0">
                    <a:solidFill>
                      <a:srgbClr val="095DB6"/>
                    </a:solidFill>
                    <a:latin typeface="FC Home" panose="020B0500040200020003" pitchFamily="34" charset="-34"/>
                    <a:cs typeface="FC Home" panose="020B0500040200020003" pitchFamily="34" charset="-34"/>
                  </a:endParaRPr>
                </a:p>
              </p:txBody>
            </p:sp>
            <p:sp>
              <p:nvSpPr>
                <p:cNvPr id="333" name="TextBox 332">
                  <a:extLst>
                    <a:ext uri="{FF2B5EF4-FFF2-40B4-BE49-F238E27FC236}">
                      <a16:creationId xmlns:a16="http://schemas.microsoft.com/office/drawing/2014/main" id="{8DF6E07D-8872-4A82-9420-D2DCEE2ACBD8}"/>
                    </a:ext>
                  </a:extLst>
                </p:cNvPr>
                <p:cNvSpPr txBox="1"/>
                <p:nvPr/>
              </p:nvSpPr>
              <p:spPr>
                <a:xfrm>
                  <a:off x="1159253" y="3707290"/>
                  <a:ext cx="1401882" cy="561126"/>
                </a:xfrm>
                <a:prstGeom prst="rect">
                  <a:avLst/>
                </a:prstGeom>
                <a:noFill/>
              </p:spPr>
              <p:txBody>
                <a:bodyPr vert="horz" wrap="square" lIns="72000" tIns="36000" bIns="36000" rtlCol="0" anchor="ctr" anchorCtr="0">
                  <a:noAutofit/>
                </a:bodyPr>
                <a:lstStyle/>
                <a:p>
                  <a:pPr>
                    <a:lnSpc>
                      <a:spcPct val="150000"/>
                    </a:lnSpc>
                  </a:pPr>
                  <a:r>
                    <a:rPr lang="en-GB" sz="4000" i="1" dirty="0">
                      <a:solidFill>
                        <a:srgbClr val="FF0000"/>
                      </a:solidFill>
                      <a:latin typeface="FC Home" panose="020B0500040200020003" pitchFamily="34" charset="-34"/>
                      <a:cs typeface="FC Home" panose="020B0500040200020003" pitchFamily="34" charset="-34"/>
                    </a:rPr>
                    <a:t>3</a:t>
                  </a:r>
                  <a:r>
                    <a:rPr lang="th-TH" sz="4000" i="1" dirty="0">
                      <a:solidFill>
                        <a:srgbClr val="FF0000"/>
                      </a:solidFill>
                      <a:latin typeface="FC Home" panose="020B0500040200020003" pitchFamily="34" charset="-34"/>
                      <a:cs typeface="FC Home" panose="020B0500040200020003" pitchFamily="34" charset="-34"/>
                    </a:rPr>
                    <a:t>7,</a:t>
                  </a:r>
                  <a:r>
                    <a:rPr lang="en-GB" sz="4000" i="1" dirty="0">
                      <a:solidFill>
                        <a:srgbClr val="FF0000"/>
                      </a:solidFill>
                      <a:latin typeface="FC Home" panose="020B0500040200020003" pitchFamily="34" charset="-34"/>
                      <a:cs typeface="FC Home" panose="020B0500040200020003" pitchFamily="34" charset="-34"/>
                    </a:rPr>
                    <a:t>401</a:t>
                  </a:r>
                  <a:endParaRPr lang="en-US" sz="4000" b="1" i="1" dirty="0">
                    <a:solidFill>
                      <a:srgbClr val="FF0000"/>
                    </a:solidFill>
                    <a:latin typeface="FC Home" panose="020B0500040200020003" pitchFamily="34" charset="-34"/>
                    <a:cs typeface="FC Home" panose="020B0500040200020003" pitchFamily="34" charset="-34"/>
                  </a:endParaRPr>
                </a:p>
              </p:txBody>
            </p:sp>
          </p:grpSp>
        </p:grpSp>
        <p:grpSp>
          <p:nvGrpSpPr>
            <p:cNvPr id="327" name="Group 326">
              <a:extLst>
                <a:ext uri="{FF2B5EF4-FFF2-40B4-BE49-F238E27FC236}">
                  <a16:creationId xmlns:a16="http://schemas.microsoft.com/office/drawing/2014/main" id="{AD99095E-CA86-4103-9537-430F457E00CD}"/>
                </a:ext>
              </a:extLst>
            </p:cNvPr>
            <p:cNvGrpSpPr/>
            <p:nvPr/>
          </p:nvGrpSpPr>
          <p:grpSpPr>
            <a:xfrm>
              <a:off x="1421785" y="2480226"/>
              <a:ext cx="473088" cy="626020"/>
              <a:chOff x="1751377" y="2483393"/>
              <a:chExt cx="473088" cy="653168"/>
            </a:xfrm>
          </p:grpSpPr>
          <p:cxnSp>
            <p:nvCxnSpPr>
              <p:cNvPr id="328" name="Straight Connector 327">
                <a:extLst>
                  <a:ext uri="{FF2B5EF4-FFF2-40B4-BE49-F238E27FC236}">
                    <a16:creationId xmlns:a16="http://schemas.microsoft.com/office/drawing/2014/main" id="{37328177-06CB-4833-890B-6934AAC66087}"/>
                  </a:ext>
                </a:extLst>
              </p:cNvPr>
              <p:cNvCxnSpPr/>
              <p:nvPr/>
            </p:nvCxnSpPr>
            <p:spPr bwMode="auto">
              <a:xfrm flipH="1" flipV="1">
                <a:off x="2215221" y="2483393"/>
                <a:ext cx="9244" cy="653168"/>
              </a:xfrm>
              <a:prstGeom prst="line">
                <a:avLst/>
              </a:prstGeom>
              <a:solidFill>
                <a:schemeClr val="accent1"/>
              </a:solidFill>
              <a:ln w="19050" cap="flat" cmpd="sng" algn="ctr">
                <a:solidFill>
                  <a:srgbClr val="095DB6"/>
                </a:solidFill>
                <a:prstDash val="dash"/>
                <a:round/>
                <a:headEnd type="none" w="med" len="med"/>
                <a:tailEnd type="none" w="med" len="med"/>
              </a:ln>
              <a:effectLst/>
            </p:spPr>
          </p:cxnSp>
          <p:cxnSp>
            <p:nvCxnSpPr>
              <p:cNvPr id="329" name="Straight Connector 328">
                <a:extLst>
                  <a:ext uri="{FF2B5EF4-FFF2-40B4-BE49-F238E27FC236}">
                    <a16:creationId xmlns:a16="http://schemas.microsoft.com/office/drawing/2014/main" id="{FF771371-5701-46B9-94D5-64EE69DF04D5}"/>
                  </a:ext>
                </a:extLst>
              </p:cNvPr>
              <p:cNvCxnSpPr/>
              <p:nvPr/>
            </p:nvCxnSpPr>
            <p:spPr bwMode="auto">
              <a:xfrm>
                <a:off x="1751377" y="2825569"/>
                <a:ext cx="463844" cy="0"/>
              </a:xfrm>
              <a:prstGeom prst="line">
                <a:avLst/>
              </a:prstGeom>
              <a:solidFill>
                <a:schemeClr val="accent1"/>
              </a:solidFill>
              <a:ln w="19050" cap="flat" cmpd="sng" algn="ctr">
                <a:solidFill>
                  <a:srgbClr val="095DB6"/>
                </a:solidFill>
                <a:prstDash val="dash"/>
                <a:round/>
                <a:headEnd type="none" w="med" len="med"/>
                <a:tailEnd type="none" w="med" len="med"/>
              </a:ln>
              <a:effectLst/>
            </p:spPr>
          </p:cxnSp>
        </p:grpSp>
      </p:grpSp>
      <p:grpSp>
        <p:nvGrpSpPr>
          <p:cNvPr id="336" name="Group 335">
            <a:extLst>
              <a:ext uri="{FF2B5EF4-FFF2-40B4-BE49-F238E27FC236}">
                <a16:creationId xmlns:a16="http://schemas.microsoft.com/office/drawing/2014/main" id="{14EB572F-5A67-4F53-9D7E-73025B98AABA}"/>
              </a:ext>
            </a:extLst>
          </p:cNvPr>
          <p:cNvGrpSpPr/>
          <p:nvPr/>
        </p:nvGrpSpPr>
        <p:grpSpPr>
          <a:xfrm>
            <a:off x="751327" y="3073377"/>
            <a:ext cx="4091185" cy="1436696"/>
            <a:chOff x="180021" y="1607902"/>
            <a:chExt cx="4091185" cy="1436696"/>
          </a:xfrm>
        </p:grpSpPr>
        <p:pic>
          <p:nvPicPr>
            <p:cNvPr id="337" name="Picture 336">
              <a:extLst>
                <a:ext uri="{FF2B5EF4-FFF2-40B4-BE49-F238E27FC236}">
                  <a16:creationId xmlns:a16="http://schemas.microsoft.com/office/drawing/2014/main" id="{C571063B-9B07-4BE5-A812-5A8F2D1094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3081" y="1784242"/>
              <a:ext cx="536336" cy="536336"/>
            </a:xfrm>
            <a:prstGeom prst="rect">
              <a:avLst/>
            </a:prstGeom>
          </p:spPr>
        </p:pic>
        <p:grpSp>
          <p:nvGrpSpPr>
            <p:cNvPr id="338" name="Group 337">
              <a:extLst>
                <a:ext uri="{FF2B5EF4-FFF2-40B4-BE49-F238E27FC236}">
                  <a16:creationId xmlns:a16="http://schemas.microsoft.com/office/drawing/2014/main" id="{30B3E3B6-8B53-4AAA-979B-19D6813A399B}"/>
                </a:ext>
              </a:extLst>
            </p:cNvPr>
            <p:cNvGrpSpPr/>
            <p:nvPr/>
          </p:nvGrpSpPr>
          <p:grpSpPr>
            <a:xfrm>
              <a:off x="871733" y="1607902"/>
              <a:ext cx="2713513" cy="640335"/>
              <a:chOff x="871733" y="1607902"/>
              <a:chExt cx="2713513" cy="640335"/>
            </a:xfrm>
          </p:grpSpPr>
          <p:sp>
            <p:nvSpPr>
              <p:cNvPr id="347" name="TextBox 346">
                <a:extLst>
                  <a:ext uri="{FF2B5EF4-FFF2-40B4-BE49-F238E27FC236}">
                    <a16:creationId xmlns:a16="http://schemas.microsoft.com/office/drawing/2014/main" id="{18C1EF9C-B9D1-4E98-9756-331C2719713D}"/>
                  </a:ext>
                </a:extLst>
              </p:cNvPr>
              <p:cNvSpPr txBox="1"/>
              <p:nvPr/>
            </p:nvSpPr>
            <p:spPr>
              <a:xfrm>
                <a:off x="884622" y="1607902"/>
                <a:ext cx="2700624" cy="414162"/>
              </a:xfrm>
              <a:prstGeom prst="rect">
                <a:avLst/>
              </a:prstGeom>
              <a:noFill/>
            </p:spPr>
            <p:txBody>
              <a:bodyPr vert="horz" wrap="square" lIns="72000" tIns="36000" bIns="36000" rtlCol="0" anchor="ctr" anchorCtr="0">
                <a:noAutofit/>
              </a:bodyPr>
              <a:lstStyle/>
              <a:p>
                <a:pPr>
                  <a:lnSpc>
                    <a:spcPct val="150000"/>
                  </a:lnSpc>
                </a:pPr>
                <a:r>
                  <a:rPr lang="th-TH" i="1" dirty="0">
                    <a:latin typeface="FC Home" panose="020B0500040200020003" pitchFamily="34" charset="-34"/>
                    <a:cs typeface="FC Home" panose="020B0500040200020003" pitchFamily="34" charset="-34"/>
                  </a:rPr>
                  <a:t>แหล่งน้ำขนาด</a:t>
                </a:r>
                <a:r>
                  <a:rPr lang="th-TH" i="1" u="sng" dirty="0">
                    <a:solidFill>
                      <a:srgbClr val="095DB6"/>
                    </a:solidFill>
                    <a:latin typeface="FC Home" panose="020B0500040200020003" pitchFamily="34" charset="-34"/>
                    <a:cs typeface="FC Home" panose="020B0500040200020003" pitchFamily="34" charset="-34"/>
                  </a:rPr>
                  <a:t>กลาง</a:t>
                </a:r>
                <a:r>
                  <a:rPr lang="th-TH" i="1" dirty="0">
                    <a:latin typeface="FC Home" panose="020B0500040200020003" pitchFamily="34" charset="-34"/>
                    <a:cs typeface="FC Home" panose="020B0500040200020003" pitchFamily="34" charset="-34"/>
                  </a:rPr>
                  <a:t>  </a:t>
                </a:r>
                <a:r>
                  <a:rPr lang="th-TH" sz="3200" i="1" dirty="0">
                    <a:solidFill>
                      <a:srgbClr val="1265BA"/>
                    </a:solidFill>
                    <a:latin typeface="FC Home" panose="020B0500040200020003" pitchFamily="34" charset="-34"/>
                    <a:cs typeface="FC Home" panose="020B0500040200020003" pitchFamily="34" charset="-34"/>
                  </a:rPr>
                  <a:t>412</a:t>
                </a:r>
                <a:r>
                  <a:rPr lang="th-TH" i="1" dirty="0">
                    <a:latin typeface="FC Home" panose="020B0500040200020003" pitchFamily="34" charset="-34"/>
                    <a:cs typeface="FC Home" panose="020B0500040200020003" pitchFamily="34" charset="-34"/>
                  </a:rPr>
                  <a:t> แห่ง</a:t>
                </a:r>
                <a:endParaRPr lang="en-US" b="1" i="1" dirty="0">
                  <a:latin typeface="FC Home" panose="020B0500040200020003" pitchFamily="34" charset="-34"/>
                  <a:cs typeface="FC Home" panose="020B0500040200020003" pitchFamily="34" charset="-34"/>
                </a:endParaRPr>
              </a:p>
            </p:txBody>
          </p:sp>
          <p:sp>
            <p:nvSpPr>
              <p:cNvPr id="348" name="TextBox 347">
                <a:extLst>
                  <a:ext uri="{FF2B5EF4-FFF2-40B4-BE49-F238E27FC236}">
                    <a16:creationId xmlns:a16="http://schemas.microsoft.com/office/drawing/2014/main" id="{E4285141-9038-4A3B-A99F-0EA93941C652}"/>
                  </a:ext>
                </a:extLst>
              </p:cNvPr>
              <p:cNvSpPr txBox="1"/>
              <p:nvPr/>
            </p:nvSpPr>
            <p:spPr>
              <a:xfrm>
                <a:off x="871733" y="1953797"/>
                <a:ext cx="1963423" cy="294440"/>
              </a:xfrm>
              <a:prstGeom prst="rect">
                <a:avLst/>
              </a:prstGeom>
              <a:noFill/>
            </p:spPr>
            <p:txBody>
              <a:bodyPr vert="horz" wrap="square" lIns="72000" tIns="36000" bIns="36000" rtlCol="0" anchor="ctr" anchorCtr="0">
                <a:noAutofit/>
              </a:bodyPr>
              <a:lstStyle/>
              <a:p>
                <a:pPr>
                  <a:lnSpc>
                    <a:spcPct val="150000"/>
                  </a:lnSpc>
                </a:pPr>
                <a:r>
                  <a:rPr lang="th-TH" sz="1200" i="1" dirty="0">
                    <a:solidFill>
                      <a:schemeClr val="bg1">
                        <a:lumMod val="50000"/>
                      </a:schemeClr>
                    </a:solidFill>
                    <a:latin typeface="FC Home" panose="020B0500040200020003" pitchFamily="34" charset="-34"/>
                    <a:cs typeface="FC Home" panose="020B0500040200020003" pitchFamily="34" charset="-34"/>
                  </a:rPr>
                  <a:t>(ความจุมากกว่า  2-100 ล้าน ลบม.)</a:t>
                </a:r>
                <a:endParaRPr lang="en-US" sz="1200" b="1" i="1" dirty="0">
                  <a:solidFill>
                    <a:schemeClr val="bg1">
                      <a:lumMod val="50000"/>
                    </a:schemeClr>
                  </a:solidFill>
                  <a:latin typeface="FC Home" panose="020B0500040200020003" pitchFamily="34" charset="-34"/>
                  <a:cs typeface="FC Home" panose="020B0500040200020003" pitchFamily="34" charset="-34"/>
                </a:endParaRPr>
              </a:p>
            </p:txBody>
          </p:sp>
        </p:grpSp>
        <p:grpSp>
          <p:nvGrpSpPr>
            <p:cNvPr id="339" name="Group 338">
              <a:extLst>
                <a:ext uri="{FF2B5EF4-FFF2-40B4-BE49-F238E27FC236}">
                  <a16:creationId xmlns:a16="http://schemas.microsoft.com/office/drawing/2014/main" id="{00F7D3D6-4BE0-4AF1-AA47-5F4D6E58007A}"/>
                </a:ext>
              </a:extLst>
            </p:cNvPr>
            <p:cNvGrpSpPr/>
            <p:nvPr/>
          </p:nvGrpSpPr>
          <p:grpSpPr>
            <a:xfrm>
              <a:off x="180021" y="2255133"/>
              <a:ext cx="4091185" cy="789465"/>
              <a:chOff x="1271993" y="3453664"/>
              <a:chExt cx="4091185" cy="789465"/>
            </a:xfrm>
          </p:grpSpPr>
          <p:sp>
            <p:nvSpPr>
              <p:cNvPr id="343" name="TextBox 342">
                <a:extLst>
                  <a:ext uri="{FF2B5EF4-FFF2-40B4-BE49-F238E27FC236}">
                    <a16:creationId xmlns:a16="http://schemas.microsoft.com/office/drawing/2014/main" id="{B768AA50-45AF-41CB-9FE3-A066AB22B249}"/>
                  </a:ext>
                </a:extLst>
              </p:cNvPr>
              <p:cNvSpPr txBox="1"/>
              <p:nvPr/>
            </p:nvSpPr>
            <p:spPr>
              <a:xfrm>
                <a:off x="3074975" y="3531065"/>
                <a:ext cx="2288203" cy="712064"/>
              </a:xfrm>
              <a:prstGeom prst="rect">
                <a:avLst/>
              </a:prstGeom>
              <a:noFill/>
            </p:spPr>
            <p:txBody>
              <a:bodyPr vert="horz" wrap="square" lIns="72000" tIns="36000" bIns="36000" rtlCol="0" anchor="ctr" anchorCtr="0">
                <a:noAutofit/>
              </a:bodyPr>
              <a:lstStyle/>
              <a:p>
                <a:r>
                  <a:rPr lang="th-TH" sz="1400" dirty="0">
                    <a:latin typeface="FC Home" panose="020B0500040200020003" pitchFamily="34" charset="-34"/>
                    <a:cs typeface="FC Home" panose="020B0500040200020003" pitchFamily="34" charset="-34"/>
                  </a:rPr>
                  <a:t>เหนือ </a:t>
                </a:r>
                <a:r>
                  <a:rPr lang="th-TH" sz="1400" dirty="0">
                    <a:solidFill>
                      <a:srgbClr val="3537EC"/>
                    </a:solidFill>
                    <a:latin typeface="FC Home" panose="020B0500040200020003" pitchFamily="34" charset="-34"/>
                    <a:cs typeface="FC Home" panose="020B0500040200020003" pitchFamily="34" charset="-34"/>
                  </a:rPr>
                  <a:t>(75 แห่ง) </a:t>
                </a:r>
                <a:r>
                  <a:rPr lang="th-TH" sz="1400" dirty="0">
                    <a:latin typeface="FC Home" panose="020B0500040200020003" pitchFamily="34" charset="-34"/>
                    <a:cs typeface="FC Home" panose="020B0500040200020003" pitchFamily="34" charset="-34"/>
                  </a:rPr>
                  <a:t>อีสาน </a:t>
                </a:r>
                <a:r>
                  <a:rPr lang="th-TH" sz="1400" dirty="0">
                    <a:solidFill>
                      <a:srgbClr val="3F5BC8"/>
                    </a:solidFill>
                    <a:latin typeface="FC Home" panose="020B0500040200020003" pitchFamily="34" charset="-34"/>
                    <a:cs typeface="FC Home" panose="020B0500040200020003" pitchFamily="34" charset="-34"/>
                  </a:rPr>
                  <a:t>(218 แห่ง) </a:t>
                </a:r>
                <a:r>
                  <a:rPr lang="th-TH" sz="1400" dirty="0">
                    <a:latin typeface="FC Home" panose="020B0500040200020003" pitchFamily="34" charset="-34"/>
                    <a:cs typeface="FC Home" panose="020B0500040200020003" pitchFamily="34" charset="-34"/>
                  </a:rPr>
                  <a:t>กลาง </a:t>
                </a:r>
                <a:r>
                  <a:rPr lang="th-TH" sz="1400" dirty="0">
                    <a:solidFill>
                      <a:srgbClr val="2F4DE1"/>
                    </a:solidFill>
                    <a:latin typeface="FC Home" panose="020B0500040200020003" pitchFamily="34" charset="-34"/>
                    <a:cs typeface="FC Home" panose="020B0500040200020003" pitchFamily="34" charset="-34"/>
                  </a:rPr>
                  <a:t>(22 แห่ง) </a:t>
                </a:r>
                <a:r>
                  <a:rPr lang="th-TH" sz="1400" dirty="0">
                    <a:latin typeface="FC Home" panose="020B0500040200020003" pitchFamily="34" charset="-34"/>
                    <a:cs typeface="FC Home" panose="020B0500040200020003" pitchFamily="34" charset="-34"/>
                  </a:rPr>
                  <a:t>ตะวันออก </a:t>
                </a:r>
                <a:r>
                  <a:rPr lang="th-TH" sz="1400" dirty="0">
                    <a:solidFill>
                      <a:srgbClr val="7F82DF"/>
                    </a:solidFill>
                    <a:latin typeface="FC Home" panose="020B0500040200020003" pitchFamily="34" charset="-34"/>
                    <a:cs typeface="FC Home" panose="020B0500040200020003" pitchFamily="34" charset="-34"/>
                  </a:rPr>
                  <a:t>(51 แห่ง) </a:t>
                </a:r>
                <a:r>
                  <a:rPr lang="th-TH" sz="1400" dirty="0">
                    <a:latin typeface="FC Home" panose="020B0500040200020003" pitchFamily="34" charset="-34"/>
                    <a:cs typeface="FC Home" panose="020B0500040200020003" pitchFamily="34" charset="-34"/>
                  </a:rPr>
                  <a:t>ตะวันตก </a:t>
                </a:r>
                <a:r>
                  <a:rPr lang="th-TH" sz="1400" dirty="0">
                    <a:solidFill>
                      <a:srgbClr val="A2A8F2"/>
                    </a:solidFill>
                    <a:latin typeface="FC Home" panose="020B0500040200020003" pitchFamily="34" charset="-34"/>
                    <a:cs typeface="FC Home" panose="020B0500040200020003" pitchFamily="34" charset="-34"/>
                  </a:rPr>
                  <a:t>(7 แห่ง) </a:t>
                </a:r>
                <a:r>
                  <a:rPr lang="th-TH" sz="1400" dirty="0">
                    <a:latin typeface="FC Home" panose="020B0500040200020003" pitchFamily="34" charset="-34"/>
                    <a:cs typeface="FC Home" panose="020B0500040200020003" pitchFamily="34" charset="-34"/>
                  </a:rPr>
                  <a:t>ใต้ </a:t>
                </a:r>
                <a:r>
                  <a:rPr lang="th-TH" sz="1400" dirty="0">
                    <a:solidFill>
                      <a:srgbClr val="A2A8F2"/>
                    </a:solidFill>
                    <a:latin typeface="FC Home" panose="020B0500040200020003" pitchFamily="34" charset="-34"/>
                    <a:cs typeface="FC Home" panose="020B0500040200020003" pitchFamily="34" charset="-34"/>
                  </a:rPr>
                  <a:t>(39 แห่ง)</a:t>
                </a:r>
              </a:p>
            </p:txBody>
          </p:sp>
          <p:grpSp>
            <p:nvGrpSpPr>
              <p:cNvPr id="344" name="Group 343">
                <a:extLst>
                  <a:ext uri="{FF2B5EF4-FFF2-40B4-BE49-F238E27FC236}">
                    <a16:creationId xmlns:a16="http://schemas.microsoft.com/office/drawing/2014/main" id="{02C6BED0-6609-43CB-B874-5761FB014A46}"/>
                  </a:ext>
                </a:extLst>
              </p:cNvPr>
              <p:cNvGrpSpPr/>
              <p:nvPr/>
            </p:nvGrpSpPr>
            <p:grpSpPr>
              <a:xfrm>
                <a:off x="1271993" y="3453664"/>
                <a:ext cx="1362417" cy="739086"/>
                <a:chOff x="1271993" y="3453664"/>
                <a:chExt cx="1362417" cy="739086"/>
              </a:xfrm>
            </p:grpSpPr>
            <p:sp>
              <p:nvSpPr>
                <p:cNvPr id="345" name="TextBox 344">
                  <a:extLst>
                    <a:ext uri="{FF2B5EF4-FFF2-40B4-BE49-F238E27FC236}">
                      <a16:creationId xmlns:a16="http://schemas.microsoft.com/office/drawing/2014/main" id="{54E9A4AF-2BA2-48AD-8C58-3E1BB3576168}"/>
                    </a:ext>
                  </a:extLst>
                </p:cNvPr>
                <p:cNvSpPr txBox="1"/>
                <p:nvPr/>
              </p:nvSpPr>
              <p:spPr>
                <a:xfrm>
                  <a:off x="1307656" y="3453664"/>
                  <a:ext cx="1326754" cy="366940"/>
                </a:xfrm>
                <a:prstGeom prst="rect">
                  <a:avLst/>
                </a:prstGeom>
                <a:noFill/>
              </p:spPr>
              <p:txBody>
                <a:bodyPr vert="horz" wrap="square" lIns="72000" tIns="36000" bIns="36000" rtlCol="0" anchor="ctr" anchorCtr="0">
                  <a:noAutofit/>
                </a:bodyPr>
                <a:lstStyle/>
                <a:p>
                  <a:pPr>
                    <a:lnSpc>
                      <a:spcPct val="150000"/>
                    </a:lnSpc>
                  </a:pPr>
                  <a:r>
                    <a:rPr lang="th-TH" sz="2400" i="1" dirty="0">
                      <a:solidFill>
                        <a:srgbClr val="095DB6"/>
                      </a:solidFill>
                      <a:latin typeface="FC Home" panose="020B0500040200020003" pitchFamily="34" charset="-34"/>
                      <a:cs typeface="FC Home" panose="020B0500040200020003" pitchFamily="34" charset="-34"/>
                    </a:rPr>
                    <a:t>ปริมาณน้ำ</a:t>
                  </a:r>
                  <a:endParaRPr lang="en-US" sz="2400" b="1" i="1" dirty="0">
                    <a:solidFill>
                      <a:srgbClr val="095DB6"/>
                    </a:solidFill>
                    <a:latin typeface="FC Home" panose="020B0500040200020003" pitchFamily="34" charset="-34"/>
                    <a:cs typeface="FC Home" panose="020B0500040200020003" pitchFamily="34" charset="-34"/>
                  </a:endParaRPr>
                </a:p>
              </p:txBody>
            </p:sp>
            <p:sp>
              <p:nvSpPr>
                <p:cNvPr id="346" name="TextBox 345">
                  <a:extLst>
                    <a:ext uri="{FF2B5EF4-FFF2-40B4-BE49-F238E27FC236}">
                      <a16:creationId xmlns:a16="http://schemas.microsoft.com/office/drawing/2014/main" id="{2679556A-2B23-4FC8-B7CB-AB03A5FF56EA}"/>
                    </a:ext>
                  </a:extLst>
                </p:cNvPr>
                <p:cNvSpPr txBox="1"/>
                <p:nvPr/>
              </p:nvSpPr>
              <p:spPr>
                <a:xfrm>
                  <a:off x="1271993" y="3631624"/>
                  <a:ext cx="1326754" cy="561126"/>
                </a:xfrm>
                <a:prstGeom prst="rect">
                  <a:avLst/>
                </a:prstGeom>
                <a:noFill/>
              </p:spPr>
              <p:txBody>
                <a:bodyPr vert="horz" wrap="square" lIns="72000" tIns="36000" bIns="36000" rtlCol="0" anchor="ctr" anchorCtr="0">
                  <a:noAutofit/>
                </a:bodyPr>
                <a:lstStyle/>
                <a:p>
                  <a:pPr>
                    <a:lnSpc>
                      <a:spcPct val="150000"/>
                    </a:lnSpc>
                  </a:pPr>
                  <a:r>
                    <a:rPr lang="en-GB" sz="4000" i="1" dirty="0">
                      <a:solidFill>
                        <a:srgbClr val="FF0000"/>
                      </a:solidFill>
                      <a:latin typeface="FC Home" panose="020B0500040200020003" pitchFamily="34" charset="-34"/>
                      <a:cs typeface="FC Home" panose="020B0500040200020003" pitchFamily="34" charset="-34"/>
                    </a:rPr>
                    <a:t>2</a:t>
                  </a:r>
                  <a:r>
                    <a:rPr lang="th-TH" sz="4000" i="1" dirty="0">
                      <a:solidFill>
                        <a:srgbClr val="FF0000"/>
                      </a:solidFill>
                      <a:latin typeface="FC Home" panose="020B0500040200020003" pitchFamily="34" charset="-34"/>
                      <a:cs typeface="FC Home" panose="020B0500040200020003" pitchFamily="34" charset="-34"/>
                    </a:rPr>
                    <a:t>,</a:t>
                  </a:r>
                  <a:r>
                    <a:rPr lang="en-GB" sz="4000" i="1" dirty="0">
                      <a:solidFill>
                        <a:srgbClr val="FF0000"/>
                      </a:solidFill>
                      <a:latin typeface="FC Home" panose="020B0500040200020003" pitchFamily="34" charset="-34"/>
                      <a:cs typeface="FC Home" panose="020B0500040200020003" pitchFamily="34" charset="-34"/>
                    </a:rPr>
                    <a:t>575</a:t>
                  </a:r>
                  <a:endParaRPr lang="en-US" sz="4000" b="1" i="1" dirty="0">
                    <a:solidFill>
                      <a:srgbClr val="FF0000"/>
                    </a:solidFill>
                    <a:latin typeface="FC Home" panose="020B0500040200020003" pitchFamily="34" charset="-34"/>
                    <a:cs typeface="FC Home" panose="020B0500040200020003" pitchFamily="34" charset="-34"/>
                  </a:endParaRPr>
                </a:p>
              </p:txBody>
            </p:sp>
          </p:grpSp>
        </p:grpSp>
        <p:grpSp>
          <p:nvGrpSpPr>
            <p:cNvPr id="340" name="Group 339">
              <a:extLst>
                <a:ext uri="{FF2B5EF4-FFF2-40B4-BE49-F238E27FC236}">
                  <a16:creationId xmlns:a16="http://schemas.microsoft.com/office/drawing/2014/main" id="{1F504FAF-F1C8-410D-9248-E09B6F225F8E}"/>
                </a:ext>
              </a:extLst>
            </p:cNvPr>
            <p:cNvGrpSpPr/>
            <p:nvPr/>
          </p:nvGrpSpPr>
          <p:grpSpPr>
            <a:xfrm>
              <a:off x="1401172" y="2336031"/>
              <a:ext cx="473088" cy="658571"/>
              <a:chOff x="1730764" y="2332947"/>
              <a:chExt cx="473088" cy="687131"/>
            </a:xfrm>
          </p:grpSpPr>
          <p:cxnSp>
            <p:nvCxnSpPr>
              <p:cNvPr id="341" name="Straight Connector 340">
                <a:extLst>
                  <a:ext uri="{FF2B5EF4-FFF2-40B4-BE49-F238E27FC236}">
                    <a16:creationId xmlns:a16="http://schemas.microsoft.com/office/drawing/2014/main" id="{591B0BEA-E920-45CD-B33E-B649F03CAC77}"/>
                  </a:ext>
                </a:extLst>
              </p:cNvPr>
              <p:cNvCxnSpPr/>
              <p:nvPr/>
            </p:nvCxnSpPr>
            <p:spPr bwMode="auto">
              <a:xfrm flipH="1" flipV="1">
                <a:off x="2194608" y="2332947"/>
                <a:ext cx="9244" cy="687131"/>
              </a:xfrm>
              <a:prstGeom prst="line">
                <a:avLst/>
              </a:prstGeom>
              <a:solidFill>
                <a:schemeClr val="accent1"/>
              </a:solidFill>
              <a:ln w="19050" cap="flat" cmpd="sng" algn="ctr">
                <a:solidFill>
                  <a:srgbClr val="095DB6"/>
                </a:solidFill>
                <a:prstDash val="dash"/>
                <a:round/>
                <a:headEnd type="none" w="med" len="med"/>
                <a:tailEnd type="none" w="med" len="med"/>
              </a:ln>
              <a:effectLst/>
            </p:spPr>
          </p:cxnSp>
          <p:cxnSp>
            <p:nvCxnSpPr>
              <p:cNvPr id="342" name="Straight Connector 341">
                <a:extLst>
                  <a:ext uri="{FF2B5EF4-FFF2-40B4-BE49-F238E27FC236}">
                    <a16:creationId xmlns:a16="http://schemas.microsoft.com/office/drawing/2014/main" id="{30127693-DB57-4E47-813C-E590D9E5B431}"/>
                  </a:ext>
                </a:extLst>
              </p:cNvPr>
              <p:cNvCxnSpPr/>
              <p:nvPr/>
            </p:nvCxnSpPr>
            <p:spPr bwMode="auto">
              <a:xfrm>
                <a:off x="1730764" y="2703974"/>
                <a:ext cx="463844" cy="0"/>
              </a:xfrm>
              <a:prstGeom prst="line">
                <a:avLst/>
              </a:prstGeom>
              <a:solidFill>
                <a:schemeClr val="accent1"/>
              </a:solidFill>
              <a:ln w="19050" cap="flat" cmpd="sng" algn="ctr">
                <a:solidFill>
                  <a:srgbClr val="095DB6"/>
                </a:solidFill>
                <a:prstDash val="dash"/>
                <a:round/>
                <a:headEnd type="none" w="med" len="med"/>
                <a:tailEnd type="none" w="med" len="med"/>
              </a:ln>
              <a:effectLst/>
            </p:spPr>
          </p:cxnSp>
        </p:grpSp>
      </p:grpSp>
      <p:grpSp>
        <p:nvGrpSpPr>
          <p:cNvPr id="349" name="Group 348">
            <a:extLst>
              <a:ext uri="{FF2B5EF4-FFF2-40B4-BE49-F238E27FC236}">
                <a16:creationId xmlns:a16="http://schemas.microsoft.com/office/drawing/2014/main" id="{E4897023-7F13-4DCA-B748-D3B5D81D7BEE}"/>
              </a:ext>
            </a:extLst>
          </p:cNvPr>
          <p:cNvGrpSpPr/>
          <p:nvPr/>
        </p:nvGrpSpPr>
        <p:grpSpPr>
          <a:xfrm>
            <a:off x="325838" y="4481238"/>
            <a:ext cx="4627957" cy="1446986"/>
            <a:chOff x="191863" y="1617286"/>
            <a:chExt cx="4627957" cy="1446986"/>
          </a:xfrm>
        </p:grpSpPr>
        <p:pic>
          <p:nvPicPr>
            <p:cNvPr id="350" name="Picture 349">
              <a:extLst>
                <a:ext uri="{FF2B5EF4-FFF2-40B4-BE49-F238E27FC236}">
                  <a16:creationId xmlns:a16="http://schemas.microsoft.com/office/drawing/2014/main" id="{DC2E5AFD-A1BA-479A-B243-5D977606BF7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1319" y="1718058"/>
              <a:ext cx="616559" cy="616559"/>
            </a:xfrm>
            <a:prstGeom prst="rect">
              <a:avLst/>
            </a:prstGeom>
          </p:spPr>
        </p:pic>
        <p:grpSp>
          <p:nvGrpSpPr>
            <p:cNvPr id="351" name="Group 350">
              <a:extLst>
                <a:ext uri="{FF2B5EF4-FFF2-40B4-BE49-F238E27FC236}">
                  <a16:creationId xmlns:a16="http://schemas.microsoft.com/office/drawing/2014/main" id="{8EF9BDE6-FF84-4D14-9A50-9379A655380D}"/>
                </a:ext>
              </a:extLst>
            </p:cNvPr>
            <p:cNvGrpSpPr/>
            <p:nvPr/>
          </p:nvGrpSpPr>
          <p:grpSpPr>
            <a:xfrm>
              <a:off x="1017065" y="1617286"/>
              <a:ext cx="3498773" cy="675170"/>
              <a:chOff x="1017065" y="1617286"/>
              <a:chExt cx="3498773" cy="675170"/>
            </a:xfrm>
          </p:grpSpPr>
          <p:sp>
            <p:nvSpPr>
              <p:cNvPr id="360" name="TextBox 359">
                <a:extLst>
                  <a:ext uri="{FF2B5EF4-FFF2-40B4-BE49-F238E27FC236}">
                    <a16:creationId xmlns:a16="http://schemas.microsoft.com/office/drawing/2014/main" id="{F9F5477E-D213-4814-A1F3-EAE257E04A39}"/>
                  </a:ext>
                </a:extLst>
              </p:cNvPr>
              <p:cNvSpPr txBox="1"/>
              <p:nvPr/>
            </p:nvSpPr>
            <p:spPr>
              <a:xfrm>
                <a:off x="1017065" y="1617286"/>
                <a:ext cx="3498773" cy="437635"/>
              </a:xfrm>
              <a:prstGeom prst="rect">
                <a:avLst/>
              </a:prstGeom>
              <a:noFill/>
            </p:spPr>
            <p:txBody>
              <a:bodyPr vert="horz" wrap="square" lIns="72000" tIns="36000" bIns="36000" rtlCol="0" anchor="ctr" anchorCtr="0">
                <a:noAutofit/>
              </a:bodyPr>
              <a:lstStyle/>
              <a:p>
                <a:pPr>
                  <a:lnSpc>
                    <a:spcPct val="150000"/>
                  </a:lnSpc>
                </a:pPr>
                <a:r>
                  <a:rPr lang="th-TH" i="1" dirty="0">
                    <a:latin typeface="FC Home" panose="020B0500040200020003" pitchFamily="34" charset="-34"/>
                    <a:cs typeface="FC Home" panose="020B0500040200020003" pitchFamily="34" charset="-34"/>
                  </a:rPr>
                  <a:t>แหล่งน้ำขนาด</a:t>
                </a:r>
                <a:r>
                  <a:rPr lang="th-TH" i="1" u="sng" dirty="0">
                    <a:solidFill>
                      <a:srgbClr val="095DB6"/>
                    </a:solidFill>
                    <a:latin typeface="FC Home" panose="020B0500040200020003" pitchFamily="34" charset="-34"/>
                    <a:cs typeface="FC Home" panose="020B0500040200020003" pitchFamily="34" charset="-34"/>
                  </a:rPr>
                  <a:t>เล็ก</a:t>
                </a:r>
                <a:r>
                  <a:rPr lang="th-TH" i="1" dirty="0">
                    <a:latin typeface="FC Home" panose="020B0500040200020003" pitchFamily="34" charset="-34"/>
                    <a:cs typeface="FC Home" panose="020B0500040200020003" pitchFamily="34" charset="-34"/>
                  </a:rPr>
                  <a:t>  </a:t>
                </a:r>
                <a:r>
                  <a:rPr lang="th-TH" sz="3200" i="1" dirty="0">
                    <a:solidFill>
                      <a:srgbClr val="1265BA"/>
                    </a:solidFill>
                    <a:latin typeface="FC Home" panose="020B0500040200020003" pitchFamily="34" charset="-34"/>
                    <a:cs typeface="FC Home" panose="020B0500040200020003" pitchFamily="34" charset="-34"/>
                  </a:rPr>
                  <a:t>102,099</a:t>
                </a:r>
                <a:r>
                  <a:rPr lang="th-TH" i="1" dirty="0">
                    <a:latin typeface="FC Home" panose="020B0500040200020003" pitchFamily="34" charset="-34"/>
                    <a:cs typeface="FC Home" panose="020B0500040200020003" pitchFamily="34" charset="-34"/>
                  </a:rPr>
                  <a:t> แห่ง</a:t>
                </a:r>
                <a:endParaRPr lang="en-US" b="1" i="1" dirty="0">
                  <a:latin typeface="FC Home" panose="020B0500040200020003" pitchFamily="34" charset="-34"/>
                  <a:cs typeface="FC Home" panose="020B0500040200020003" pitchFamily="34" charset="-34"/>
                </a:endParaRPr>
              </a:p>
            </p:txBody>
          </p:sp>
          <p:sp>
            <p:nvSpPr>
              <p:cNvPr id="361" name="TextBox 360">
                <a:extLst>
                  <a:ext uri="{FF2B5EF4-FFF2-40B4-BE49-F238E27FC236}">
                    <a16:creationId xmlns:a16="http://schemas.microsoft.com/office/drawing/2014/main" id="{B56EA260-09B0-425B-A34A-B6C698B94DF3}"/>
                  </a:ext>
                </a:extLst>
              </p:cNvPr>
              <p:cNvSpPr txBox="1"/>
              <p:nvPr/>
            </p:nvSpPr>
            <p:spPr>
              <a:xfrm>
                <a:off x="1018586" y="1986840"/>
                <a:ext cx="1533493" cy="305616"/>
              </a:xfrm>
              <a:prstGeom prst="rect">
                <a:avLst/>
              </a:prstGeom>
              <a:noFill/>
            </p:spPr>
            <p:txBody>
              <a:bodyPr vert="horz" wrap="square" lIns="72000" tIns="36000" bIns="36000" rtlCol="0" anchor="ctr" anchorCtr="0">
                <a:noAutofit/>
              </a:bodyPr>
              <a:lstStyle/>
              <a:p>
                <a:pPr>
                  <a:lnSpc>
                    <a:spcPct val="150000"/>
                  </a:lnSpc>
                </a:pPr>
                <a:r>
                  <a:rPr lang="th-TH" sz="1200" i="1" dirty="0">
                    <a:solidFill>
                      <a:schemeClr val="bg1">
                        <a:lumMod val="50000"/>
                      </a:schemeClr>
                    </a:solidFill>
                    <a:latin typeface="FC Home" panose="020B0500040200020003" pitchFamily="34" charset="-34"/>
                    <a:cs typeface="FC Home" panose="020B0500040200020003" pitchFamily="34" charset="-34"/>
                  </a:rPr>
                  <a:t>(ความจุไม่เกิน 2 ล้าน ลบม.)</a:t>
                </a:r>
                <a:endParaRPr lang="en-US" sz="1200" b="1" i="1" dirty="0">
                  <a:solidFill>
                    <a:schemeClr val="bg1">
                      <a:lumMod val="50000"/>
                    </a:schemeClr>
                  </a:solidFill>
                  <a:latin typeface="FC Home" panose="020B0500040200020003" pitchFamily="34" charset="-34"/>
                  <a:cs typeface="FC Home" panose="020B0500040200020003" pitchFamily="34" charset="-34"/>
                </a:endParaRPr>
              </a:p>
            </p:txBody>
          </p:sp>
        </p:grpSp>
        <p:grpSp>
          <p:nvGrpSpPr>
            <p:cNvPr id="352" name="Group 351">
              <a:extLst>
                <a:ext uri="{FF2B5EF4-FFF2-40B4-BE49-F238E27FC236}">
                  <a16:creationId xmlns:a16="http://schemas.microsoft.com/office/drawing/2014/main" id="{7036F864-B8F8-468B-882D-6B124DD094BE}"/>
                </a:ext>
              </a:extLst>
            </p:cNvPr>
            <p:cNvGrpSpPr/>
            <p:nvPr/>
          </p:nvGrpSpPr>
          <p:grpSpPr>
            <a:xfrm>
              <a:off x="191863" y="2325186"/>
              <a:ext cx="4627957" cy="739086"/>
              <a:chOff x="1283835" y="3523717"/>
              <a:chExt cx="4627957" cy="739086"/>
            </a:xfrm>
          </p:grpSpPr>
          <p:sp>
            <p:nvSpPr>
              <p:cNvPr id="356" name="TextBox 355">
                <a:extLst>
                  <a:ext uri="{FF2B5EF4-FFF2-40B4-BE49-F238E27FC236}">
                    <a16:creationId xmlns:a16="http://schemas.microsoft.com/office/drawing/2014/main" id="{DDF9C846-F7F0-4F0C-9CD4-317F6D9AA2DF}"/>
                  </a:ext>
                </a:extLst>
              </p:cNvPr>
              <p:cNvSpPr txBox="1"/>
              <p:nvPr/>
            </p:nvSpPr>
            <p:spPr>
              <a:xfrm>
                <a:off x="3118380" y="3546309"/>
                <a:ext cx="2793412" cy="712064"/>
              </a:xfrm>
              <a:prstGeom prst="rect">
                <a:avLst/>
              </a:prstGeom>
              <a:noFill/>
            </p:spPr>
            <p:txBody>
              <a:bodyPr vert="horz" wrap="square" lIns="72000" tIns="36000" bIns="36000" rtlCol="0" anchor="ctr" anchorCtr="0">
                <a:noAutofit/>
              </a:bodyPr>
              <a:lstStyle/>
              <a:p>
                <a:r>
                  <a:rPr lang="th-TH" sz="1400" dirty="0">
                    <a:latin typeface="FC Home" panose="020B0500040200020003" pitchFamily="34" charset="-34"/>
                    <a:cs typeface="FC Home" panose="020B0500040200020003" pitchFamily="34" charset="-34"/>
                  </a:rPr>
                  <a:t>เหนือ </a:t>
                </a:r>
                <a:r>
                  <a:rPr lang="th-TH" sz="1400" dirty="0">
                    <a:solidFill>
                      <a:srgbClr val="3537EC"/>
                    </a:solidFill>
                    <a:latin typeface="FC Home" panose="020B0500040200020003" pitchFamily="34" charset="-34"/>
                    <a:cs typeface="FC Home" panose="020B0500040200020003" pitchFamily="34" charset="-34"/>
                  </a:rPr>
                  <a:t>(34,358 แห่ง) </a:t>
                </a:r>
                <a:r>
                  <a:rPr lang="th-TH" sz="1400" dirty="0">
                    <a:latin typeface="FC Home" panose="020B0500040200020003" pitchFamily="34" charset="-34"/>
                    <a:cs typeface="FC Home" panose="020B0500040200020003" pitchFamily="34" charset="-34"/>
                  </a:rPr>
                  <a:t>อีสาน </a:t>
                </a:r>
                <a:r>
                  <a:rPr lang="th-TH" sz="1400" dirty="0">
                    <a:solidFill>
                      <a:srgbClr val="3F5BC8"/>
                    </a:solidFill>
                    <a:latin typeface="FC Home" panose="020B0500040200020003" pitchFamily="34" charset="-34"/>
                    <a:cs typeface="FC Home" panose="020B0500040200020003" pitchFamily="34" charset="-34"/>
                  </a:rPr>
                  <a:t>(64,144 แห่ง) </a:t>
                </a:r>
                <a:r>
                  <a:rPr lang="th-TH" sz="1400" dirty="0">
                    <a:latin typeface="FC Home" panose="020B0500040200020003" pitchFamily="34" charset="-34"/>
                    <a:cs typeface="FC Home" panose="020B0500040200020003" pitchFamily="34" charset="-34"/>
                  </a:rPr>
                  <a:t>กลาง </a:t>
                </a:r>
                <a:r>
                  <a:rPr lang="th-TH" sz="1400" dirty="0">
                    <a:solidFill>
                      <a:srgbClr val="2F4DE1"/>
                    </a:solidFill>
                    <a:latin typeface="FC Home" panose="020B0500040200020003" pitchFamily="34" charset="-34"/>
                    <a:cs typeface="FC Home" panose="020B0500040200020003" pitchFamily="34" charset="-34"/>
                  </a:rPr>
                  <a:t>(15,205 แห่ง) </a:t>
                </a:r>
                <a:r>
                  <a:rPr lang="th-TH" sz="1400" dirty="0">
                    <a:latin typeface="FC Home" panose="020B0500040200020003" pitchFamily="34" charset="-34"/>
                    <a:cs typeface="FC Home" panose="020B0500040200020003" pitchFamily="34" charset="-34"/>
                  </a:rPr>
                  <a:t>ตะวันออก </a:t>
                </a:r>
                <a:r>
                  <a:rPr lang="th-TH" sz="1400" dirty="0">
                    <a:solidFill>
                      <a:srgbClr val="7F82DF"/>
                    </a:solidFill>
                    <a:latin typeface="FC Home" panose="020B0500040200020003" pitchFamily="34" charset="-34"/>
                    <a:cs typeface="FC Home" panose="020B0500040200020003" pitchFamily="34" charset="-34"/>
                  </a:rPr>
                  <a:t>(14,510 แห่ง)</a:t>
                </a:r>
              </a:p>
              <a:p>
                <a:r>
                  <a:rPr lang="th-TH" sz="1400" dirty="0">
                    <a:latin typeface="FC Home" panose="020B0500040200020003" pitchFamily="34" charset="-34"/>
                    <a:cs typeface="FC Home" panose="020B0500040200020003" pitchFamily="34" charset="-34"/>
                  </a:rPr>
                  <a:t>ตะวันตก </a:t>
                </a:r>
                <a:r>
                  <a:rPr lang="th-TH" sz="1400" dirty="0">
                    <a:solidFill>
                      <a:srgbClr val="A2A8F2"/>
                    </a:solidFill>
                    <a:latin typeface="FC Home" panose="020B0500040200020003" pitchFamily="34" charset="-34"/>
                    <a:cs typeface="FC Home" panose="020B0500040200020003" pitchFamily="34" charset="-34"/>
                  </a:rPr>
                  <a:t>(7,337 แห่ง) </a:t>
                </a:r>
                <a:r>
                  <a:rPr lang="th-TH" sz="1400" dirty="0">
                    <a:latin typeface="FC Home" panose="020B0500040200020003" pitchFamily="34" charset="-34"/>
                    <a:cs typeface="FC Home" panose="020B0500040200020003" pitchFamily="34" charset="-34"/>
                  </a:rPr>
                  <a:t>ใต้ </a:t>
                </a:r>
                <a:r>
                  <a:rPr lang="th-TH" sz="1400" dirty="0">
                    <a:solidFill>
                      <a:srgbClr val="A2A8F2"/>
                    </a:solidFill>
                    <a:latin typeface="FC Home" panose="020B0500040200020003" pitchFamily="34" charset="-34"/>
                    <a:cs typeface="FC Home" panose="020B0500040200020003" pitchFamily="34" charset="-34"/>
                  </a:rPr>
                  <a:t>(5,543 แห่ง)</a:t>
                </a:r>
              </a:p>
            </p:txBody>
          </p:sp>
          <p:grpSp>
            <p:nvGrpSpPr>
              <p:cNvPr id="357" name="Group 356">
                <a:extLst>
                  <a:ext uri="{FF2B5EF4-FFF2-40B4-BE49-F238E27FC236}">
                    <a16:creationId xmlns:a16="http://schemas.microsoft.com/office/drawing/2014/main" id="{29C991BE-5D30-476D-AD43-9D4C0CF862D9}"/>
                  </a:ext>
                </a:extLst>
              </p:cNvPr>
              <p:cNvGrpSpPr/>
              <p:nvPr/>
            </p:nvGrpSpPr>
            <p:grpSpPr>
              <a:xfrm>
                <a:off x="1283835" y="3523717"/>
                <a:ext cx="1362417" cy="739086"/>
                <a:chOff x="1283835" y="3523717"/>
                <a:chExt cx="1362417" cy="739086"/>
              </a:xfrm>
            </p:grpSpPr>
            <p:sp>
              <p:nvSpPr>
                <p:cNvPr id="358" name="TextBox 357">
                  <a:extLst>
                    <a:ext uri="{FF2B5EF4-FFF2-40B4-BE49-F238E27FC236}">
                      <a16:creationId xmlns:a16="http://schemas.microsoft.com/office/drawing/2014/main" id="{5C90E90D-2EC8-4805-96F2-DC3129E2CB5F}"/>
                    </a:ext>
                  </a:extLst>
                </p:cNvPr>
                <p:cNvSpPr txBox="1"/>
                <p:nvPr/>
              </p:nvSpPr>
              <p:spPr>
                <a:xfrm>
                  <a:off x="1319498" y="3523717"/>
                  <a:ext cx="1326754" cy="366940"/>
                </a:xfrm>
                <a:prstGeom prst="rect">
                  <a:avLst/>
                </a:prstGeom>
                <a:noFill/>
              </p:spPr>
              <p:txBody>
                <a:bodyPr vert="horz" wrap="square" lIns="72000" tIns="36000" bIns="36000" rtlCol="0" anchor="ctr" anchorCtr="0">
                  <a:noAutofit/>
                </a:bodyPr>
                <a:lstStyle/>
                <a:p>
                  <a:pPr>
                    <a:lnSpc>
                      <a:spcPct val="150000"/>
                    </a:lnSpc>
                  </a:pPr>
                  <a:r>
                    <a:rPr lang="th-TH" sz="2400" i="1" dirty="0">
                      <a:solidFill>
                        <a:srgbClr val="095DB6"/>
                      </a:solidFill>
                      <a:latin typeface="FC Home" panose="020B0500040200020003" pitchFamily="34" charset="-34"/>
                      <a:cs typeface="FC Home" panose="020B0500040200020003" pitchFamily="34" charset="-34"/>
                    </a:rPr>
                    <a:t>ปริมาณน้ำ</a:t>
                  </a:r>
                  <a:endParaRPr lang="en-US" sz="2400" b="1" i="1" dirty="0">
                    <a:solidFill>
                      <a:srgbClr val="095DB6"/>
                    </a:solidFill>
                    <a:latin typeface="FC Home" panose="020B0500040200020003" pitchFamily="34" charset="-34"/>
                    <a:cs typeface="FC Home" panose="020B0500040200020003" pitchFamily="34" charset="-34"/>
                  </a:endParaRPr>
                </a:p>
              </p:txBody>
            </p:sp>
            <p:sp>
              <p:nvSpPr>
                <p:cNvPr id="359" name="TextBox 358">
                  <a:extLst>
                    <a:ext uri="{FF2B5EF4-FFF2-40B4-BE49-F238E27FC236}">
                      <a16:creationId xmlns:a16="http://schemas.microsoft.com/office/drawing/2014/main" id="{5661810E-D78A-4EF3-AC60-2BEF3145578E}"/>
                    </a:ext>
                  </a:extLst>
                </p:cNvPr>
                <p:cNvSpPr txBox="1"/>
                <p:nvPr/>
              </p:nvSpPr>
              <p:spPr>
                <a:xfrm>
                  <a:off x="1283835" y="3701677"/>
                  <a:ext cx="1326754" cy="561126"/>
                </a:xfrm>
                <a:prstGeom prst="rect">
                  <a:avLst/>
                </a:prstGeom>
                <a:noFill/>
              </p:spPr>
              <p:txBody>
                <a:bodyPr vert="horz" wrap="square" lIns="72000" tIns="36000" bIns="36000" rtlCol="0" anchor="ctr" anchorCtr="0">
                  <a:noAutofit/>
                </a:bodyPr>
                <a:lstStyle/>
                <a:p>
                  <a:pPr>
                    <a:lnSpc>
                      <a:spcPct val="150000"/>
                    </a:lnSpc>
                  </a:pPr>
                  <a:r>
                    <a:rPr lang="th-TH" sz="4000" i="1" dirty="0">
                      <a:solidFill>
                        <a:srgbClr val="FF0000"/>
                      </a:solidFill>
                      <a:latin typeface="FC Home" panose="020B0500040200020003" pitchFamily="34" charset="-34"/>
                      <a:cs typeface="FC Home" panose="020B0500040200020003" pitchFamily="34" charset="-34"/>
                    </a:rPr>
                    <a:t>4,</a:t>
                  </a:r>
                  <a:r>
                    <a:rPr lang="en-GB" sz="4000" i="1" dirty="0">
                      <a:solidFill>
                        <a:srgbClr val="FF0000"/>
                      </a:solidFill>
                      <a:latin typeface="FC Home" panose="020B0500040200020003" pitchFamily="34" charset="-34"/>
                      <a:cs typeface="FC Home" panose="020B0500040200020003" pitchFamily="34" charset="-34"/>
                    </a:rPr>
                    <a:t>252</a:t>
                  </a:r>
                  <a:endParaRPr lang="en-US" sz="4000" b="1" i="1" dirty="0">
                    <a:solidFill>
                      <a:srgbClr val="FF0000"/>
                    </a:solidFill>
                    <a:latin typeface="FC Home" panose="020B0500040200020003" pitchFamily="34" charset="-34"/>
                    <a:cs typeface="FC Home" panose="020B0500040200020003" pitchFamily="34" charset="-34"/>
                  </a:endParaRPr>
                </a:p>
              </p:txBody>
            </p:sp>
          </p:grpSp>
        </p:grpSp>
        <p:grpSp>
          <p:nvGrpSpPr>
            <p:cNvPr id="353" name="Group 352">
              <a:extLst>
                <a:ext uri="{FF2B5EF4-FFF2-40B4-BE49-F238E27FC236}">
                  <a16:creationId xmlns:a16="http://schemas.microsoft.com/office/drawing/2014/main" id="{3C7C376C-AEBA-445D-AA71-07C9D01F7FAD}"/>
                </a:ext>
              </a:extLst>
            </p:cNvPr>
            <p:cNvGrpSpPr/>
            <p:nvPr/>
          </p:nvGrpSpPr>
          <p:grpSpPr>
            <a:xfrm>
              <a:off x="1440186" y="2398339"/>
              <a:ext cx="486757" cy="629782"/>
              <a:chOff x="1769778" y="2397955"/>
              <a:chExt cx="486757" cy="657093"/>
            </a:xfrm>
          </p:grpSpPr>
          <p:cxnSp>
            <p:nvCxnSpPr>
              <p:cNvPr id="354" name="Straight Connector 353">
                <a:extLst>
                  <a:ext uri="{FF2B5EF4-FFF2-40B4-BE49-F238E27FC236}">
                    <a16:creationId xmlns:a16="http://schemas.microsoft.com/office/drawing/2014/main" id="{EF365295-8948-42C9-88E6-B986F1843BB1}"/>
                  </a:ext>
                </a:extLst>
              </p:cNvPr>
              <p:cNvCxnSpPr/>
              <p:nvPr/>
            </p:nvCxnSpPr>
            <p:spPr bwMode="auto">
              <a:xfrm flipV="1">
                <a:off x="2256535" y="2397955"/>
                <a:ext cx="0" cy="657093"/>
              </a:xfrm>
              <a:prstGeom prst="line">
                <a:avLst/>
              </a:prstGeom>
              <a:solidFill>
                <a:schemeClr val="accent1"/>
              </a:solidFill>
              <a:ln w="19050" cap="flat" cmpd="sng" algn="ctr">
                <a:solidFill>
                  <a:srgbClr val="095DB6"/>
                </a:solidFill>
                <a:prstDash val="dash"/>
                <a:round/>
                <a:headEnd type="none" w="med" len="med"/>
                <a:tailEnd type="none" w="med" len="med"/>
              </a:ln>
              <a:effectLst/>
            </p:spPr>
          </p:cxnSp>
          <p:cxnSp>
            <p:nvCxnSpPr>
              <p:cNvPr id="355" name="Straight Connector 354">
                <a:extLst>
                  <a:ext uri="{FF2B5EF4-FFF2-40B4-BE49-F238E27FC236}">
                    <a16:creationId xmlns:a16="http://schemas.microsoft.com/office/drawing/2014/main" id="{153B5169-1864-4F45-B666-979799111175}"/>
                  </a:ext>
                </a:extLst>
              </p:cNvPr>
              <p:cNvCxnSpPr/>
              <p:nvPr/>
            </p:nvCxnSpPr>
            <p:spPr bwMode="auto">
              <a:xfrm>
                <a:off x="1769778" y="2744378"/>
                <a:ext cx="486757" cy="0"/>
              </a:xfrm>
              <a:prstGeom prst="line">
                <a:avLst/>
              </a:prstGeom>
              <a:solidFill>
                <a:schemeClr val="accent1"/>
              </a:solidFill>
              <a:ln w="19050" cap="flat" cmpd="sng" algn="ctr">
                <a:solidFill>
                  <a:srgbClr val="095DB6"/>
                </a:solidFill>
                <a:prstDash val="dash"/>
                <a:round/>
                <a:headEnd type="none" w="med" len="med"/>
                <a:tailEnd type="none" w="med" len="med"/>
              </a:ln>
              <a:effectLst/>
            </p:spPr>
          </p:cxnSp>
        </p:grpSp>
      </p:grpSp>
    </p:spTree>
    <p:extLst>
      <p:ext uri="{BB962C8B-B14F-4D97-AF65-F5344CB8AC3E}">
        <p14:creationId xmlns:p14="http://schemas.microsoft.com/office/powerpoint/2010/main" val="4233872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E90462E-5812-4AE1-8564-3581840A5BA1}"/>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(3.1)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ปริมาณในแหล่งน้ำนอกเขตชลประทาน</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66" name="สี่เหลี่ยมผืนผ้า 3">
            <a:extLst>
              <a:ext uri="{FF2B5EF4-FFF2-40B4-BE49-F238E27FC236}">
                <a16:creationId xmlns:a16="http://schemas.microsoft.com/office/drawing/2014/main" id="{64243321-717F-4DA7-9E5B-F5FF08C9DA05}"/>
              </a:ext>
            </a:extLst>
          </p:cNvPr>
          <p:cNvSpPr/>
          <p:nvPr/>
        </p:nvSpPr>
        <p:spPr bwMode="auto">
          <a:xfrm>
            <a:off x="-1" y="6507480"/>
            <a:ext cx="4095119" cy="349546"/>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h-TH"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67" name="ตัวแทนหมายเลขสไลด์ 1">
            <a:extLst>
              <a:ext uri="{FF2B5EF4-FFF2-40B4-BE49-F238E27FC236}">
                <a16:creationId xmlns:a16="http://schemas.microsoft.com/office/drawing/2014/main" id="{F3A00699-1AAE-4E02-9B0D-C17656DA4F4D}"/>
              </a:ext>
            </a:extLst>
          </p:cNvPr>
          <p:cNvSpPr>
            <a:spLocks noGrp="1"/>
          </p:cNvSpPr>
          <p:nvPr>
            <p:ph type="sldNum" sz="quarter" idx="10"/>
          </p:nvPr>
        </p:nvSpPr>
        <p:spPr>
          <a:xfrm>
            <a:off x="9332181" y="6508735"/>
            <a:ext cx="2844800" cy="294154"/>
          </a:xfrm>
        </p:spPr>
        <p:txBody>
          <a:bodyPr/>
          <a:lstStyle/>
          <a:p>
            <a:pPr>
              <a:defRPr/>
            </a:pPr>
            <a:r>
              <a:rPr lang="en-GB" sz="2000" b="1" dirty="0">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14</a:t>
            </a:fld>
            <a:endParaRPr lang="en-GB" sz="2000" b="1" dirty="0">
              <a:latin typeface="TH SarabunPSK" panose="020B0500040200020003" pitchFamily="34" charset="-34"/>
              <a:cs typeface="TH SarabunPSK" panose="020B0500040200020003" pitchFamily="34" charset="-34"/>
            </a:endParaRPr>
          </a:p>
        </p:txBody>
      </p:sp>
      <p:sp>
        <p:nvSpPr>
          <p:cNvPr id="68" name="Rectangle 7">
            <a:extLst>
              <a:ext uri="{FF2B5EF4-FFF2-40B4-BE49-F238E27FC236}">
                <a16:creationId xmlns:a16="http://schemas.microsoft.com/office/drawing/2014/main" id="{4548F2C5-083A-4737-ADD3-DA001917B34A}"/>
              </a:ext>
            </a:extLst>
          </p:cNvPr>
          <p:cNvSpPr/>
          <p:nvPr/>
        </p:nvSpPr>
        <p:spPr>
          <a:xfrm>
            <a:off x="263352" y="6572423"/>
            <a:ext cx="3888432" cy="276999"/>
          </a:xfrm>
          <a:prstGeom prst="rect">
            <a:avLst/>
          </a:prstGeom>
        </p:spPr>
        <p:txBody>
          <a:bodyPr wrap="square">
            <a:spAutoFit/>
          </a:bodyPr>
          <a:lstStyle/>
          <a:p>
            <a:pPr>
              <a:defRPr/>
            </a:pPr>
            <a:r>
              <a:rPr lang="th-TH" sz="1200" b="1" dirty="0">
                <a:solidFill>
                  <a:srgbClr val="FFFFFF"/>
                </a:solidFill>
                <a:latin typeface="TH SarabunPSK" panose="020B0500040200020003" pitchFamily="34" charset="-34"/>
                <a:cs typeface="TH SarabunPSK" panose="020B0500040200020003" pitchFamily="34" charset="-34"/>
              </a:rPr>
              <a:t>ที่มา</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กรมทรัพยากรน้ำ และกรมชลประทาน</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 ข้อมูล ณ วันที่  </a:t>
            </a:r>
            <a:r>
              <a:rPr lang="en-GB" sz="1200" b="1" dirty="0">
                <a:solidFill>
                  <a:srgbClr val="FFFFFF"/>
                </a:solidFill>
                <a:latin typeface="TH SarabunPSK" panose="020B0500040200020003" pitchFamily="34" charset="-34"/>
                <a:cs typeface="TH SarabunPSK" panose="020B0500040200020003" pitchFamily="34" charset="-34"/>
              </a:rPr>
              <a:t>3 </a:t>
            </a:r>
            <a:r>
              <a:rPr lang="th-TH" sz="1200" b="1" dirty="0">
                <a:solidFill>
                  <a:srgbClr val="FFFFFF"/>
                </a:solidFill>
                <a:latin typeface="TH SarabunPSK" panose="020B0500040200020003" pitchFamily="34" charset="-34"/>
                <a:cs typeface="TH SarabunPSK" panose="020B0500040200020003" pitchFamily="34" charset="-34"/>
              </a:rPr>
              <a:t>กันยายน 2564</a:t>
            </a:r>
            <a:r>
              <a:rPr lang="en-US" sz="1200" b="1" dirty="0">
                <a:solidFill>
                  <a:srgbClr val="FFFFFF"/>
                </a:solidFill>
                <a:latin typeface="TH SarabunPSK" panose="020B0500040200020003" pitchFamily="34" charset="-34"/>
                <a:cs typeface="TH SarabunPSK" panose="020B0500040200020003" pitchFamily="34" charset="-34"/>
              </a:rPr>
              <a:t> </a:t>
            </a:r>
            <a:endParaRPr lang="th-TH" sz="1200" b="1" dirty="0">
              <a:solidFill>
                <a:srgbClr val="FFFFFF"/>
              </a:solidFill>
              <a:latin typeface="TH SarabunPSK" panose="020B0500040200020003" pitchFamily="34" charset="-34"/>
              <a:cs typeface="TH SarabunPSK" panose="020B0500040200020003" pitchFamily="34" charset="-34"/>
            </a:endParaRPr>
          </a:p>
        </p:txBody>
      </p:sp>
      <p:grpSp>
        <p:nvGrpSpPr>
          <p:cNvPr id="69" name="Group 68">
            <a:extLst>
              <a:ext uri="{FF2B5EF4-FFF2-40B4-BE49-F238E27FC236}">
                <a16:creationId xmlns:a16="http://schemas.microsoft.com/office/drawing/2014/main" id="{4FF238E6-AF5A-4694-B64D-EBA7DA2D5423}"/>
              </a:ext>
            </a:extLst>
          </p:cNvPr>
          <p:cNvGrpSpPr/>
          <p:nvPr/>
        </p:nvGrpSpPr>
        <p:grpSpPr>
          <a:xfrm>
            <a:off x="0" y="6132165"/>
            <a:ext cx="12192000" cy="462446"/>
            <a:chOff x="0" y="6132165"/>
            <a:chExt cx="12192000" cy="462446"/>
          </a:xfrm>
        </p:grpSpPr>
        <p:sp>
          <p:nvSpPr>
            <p:cNvPr id="70" name="Freeform 33">
              <a:extLst>
                <a:ext uri="{FF2B5EF4-FFF2-40B4-BE49-F238E27FC236}">
                  <a16:creationId xmlns:a16="http://schemas.microsoft.com/office/drawing/2014/main" id="{99470A8C-1C74-4FA1-B2FB-55F62477ED12}"/>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71" name="Freeform 32">
              <a:extLst>
                <a:ext uri="{FF2B5EF4-FFF2-40B4-BE49-F238E27FC236}">
                  <a16:creationId xmlns:a16="http://schemas.microsoft.com/office/drawing/2014/main" id="{FBE35831-8287-4C66-8F51-B96265BBAE7B}"/>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72" name="TextBox 71">
              <a:extLst>
                <a:ext uri="{FF2B5EF4-FFF2-40B4-BE49-F238E27FC236}">
                  <a16:creationId xmlns:a16="http://schemas.microsoft.com/office/drawing/2014/main" id="{EAF69FC0-AB88-40FB-961D-79B929A8E326}"/>
                </a:ext>
              </a:extLst>
            </p:cNvPr>
            <p:cNvSpPr txBox="1"/>
            <p:nvPr/>
          </p:nvSpPr>
          <p:spPr>
            <a:xfrm>
              <a:off x="839416" y="6194501"/>
              <a:ext cx="2952328" cy="400110"/>
            </a:xfrm>
            <a:prstGeom prst="rect">
              <a:avLst/>
            </a:prstGeom>
            <a:noFill/>
          </p:spPr>
          <p:txBody>
            <a:bodyPr wrap="square" rtlCol="0">
              <a:spAutoFit/>
            </a:bodyPr>
            <a:lstStyle/>
            <a:p>
              <a:r>
                <a:rPr lang="th-TH" sz="1000" dirty="0">
                  <a:solidFill>
                    <a:schemeClr val="bg1"/>
                  </a:solidFill>
                  <a:latin typeface="FC Home" panose="020B0500040200020003" pitchFamily="34" charset="-34"/>
                  <a:cs typeface="FC Home" panose="020B0500040200020003" pitchFamily="34" charset="-34"/>
                </a:rPr>
                <a:t>กรมทรัพยากรน้ำ กระทรวงทรัพยากรธรรมชาติและสิ่งแวดล้อม</a:t>
              </a:r>
            </a:p>
            <a:p>
              <a:r>
                <a:rPr lang="en-US" sz="1000" dirty="0">
                  <a:solidFill>
                    <a:schemeClr val="bg1"/>
                  </a:solidFill>
                  <a:latin typeface="FC Home" panose="020B0500040200020003" pitchFamily="34" charset="-34"/>
                  <a:cs typeface="FC Home" panose="020B0500040200020003" pitchFamily="34" charset="-34"/>
                </a:rPr>
                <a:t>Website : http://www.dwr.go.th</a:t>
              </a:r>
            </a:p>
          </p:txBody>
        </p:sp>
        <p:grpSp>
          <p:nvGrpSpPr>
            <p:cNvPr id="73" name="Group 72">
              <a:extLst>
                <a:ext uri="{FF2B5EF4-FFF2-40B4-BE49-F238E27FC236}">
                  <a16:creationId xmlns:a16="http://schemas.microsoft.com/office/drawing/2014/main" id="{922B2036-54AC-417A-B681-F9EAD0D0A22B}"/>
                </a:ext>
              </a:extLst>
            </p:cNvPr>
            <p:cNvGrpSpPr/>
            <p:nvPr/>
          </p:nvGrpSpPr>
          <p:grpSpPr>
            <a:xfrm>
              <a:off x="9120336" y="6223211"/>
              <a:ext cx="2952328" cy="252385"/>
              <a:chOff x="9120336" y="6223211"/>
              <a:chExt cx="2952328" cy="252385"/>
            </a:xfrm>
          </p:grpSpPr>
          <p:sp>
            <p:nvSpPr>
              <p:cNvPr id="77" name="TextBox 76">
                <a:extLst>
                  <a:ext uri="{FF2B5EF4-FFF2-40B4-BE49-F238E27FC236}">
                    <a16:creationId xmlns:a16="http://schemas.microsoft.com/office/drawing/2014/main" id="{1BF77EE3-475B-433E-A61F-E43156379912}"/>
                  </a:ext>
                </a:extLst>
              </p:cNvPr>
              <p:cNvSpPr txBox="1"/>
              <p:nvPr/>
            </p:nvSpPr>
            <p:spPr>
              <a:xfrm>
                <a:off x="9120336" y="6229375"/>
                <a:ext cx="2952328" cy="246221"/>
              </a:xfrm>
              <a:prstGeom prst="rect">
                <a:avLst/>
              </a:prstGeom>
              <a:noFill/>
            </p:spPr>
            <p:txBody>
              <a:bodyPr wrap="square" rtlCol="0">
                <a:spAutoFit/>
              </a:bodyPr>
              <a:lstStyle/>
              <a:p>
                <a:pPr algn="r"/>
                <a:r>
                  <a:rPr lang="th-TH" sz="1000" dirty="0">
                    <a:solidFill>
                      <a:schemeClr val="bg1"/>
                    </a:solidFill>
                    <a:latin typeface="FC Home" panose="020B0500040200020003" pitchFamily="34" charset="-34"/>
                    <a:cs typeface="FC Home" panose="020B0500040200020003" pitchFamily="34" charset="-34"/>
                  </a:rPr>
                  <a:t>ศูนย์ป้องกันวิกฤติน้ำ        </a:t>
                </a:r>
                <a:r>
                  <a:rPr lang="en-US" sz="1000" dirty="0">
                    <a:solidFill>
                      <a:schemeClr val="bg1"/>
                    </a:solidFill>
                    <a:latin typeface="FC Home" panose="020B0500040200020003" pitchFamily="34" charset="-34"/>
                    <a:cs typeface="FC Home" panose="020B0500040200020003" pitchFamily="34" charset="-34"/>
                  </a:rPr>
                  <a:t>    </a:t>
                </a:r>
                <a:r>
                  <a:rPr lang="th-TH" sz="1000" dirty="0">
                    <a:solidFill>
                      <a:schemeClr val="bg1"/>
                    </a:solidFill>
                    <a:latin typeface="FC Home" panose="020B0500040200020003" pitchFamily="34" charset="-34"/>
                    <a:cs typeface="FC Home" panose="020B0500040200020003" pitchFamily="34" charset="-34"/>
                  </a:rPr>
                  <a:t>    </a:t>
                </a:r>
                <a:r>
                  <a:rPr lang="en-US" sz="1000" dirty="0">
                    <a:solidFill>
                      <a:schemeClr val="bg1"/>
                    </a:solidFill>
                    <a:latin typeface="FC Home" panose="020B0500040200020003" pitchFamily="34" charset="-34"/>
                    <a:cs typeface="FC Home" panose="020B0500040200020003" pitchFamily="34" charset="-34"/>
                  </a:rPr>
                  <a:t>website : mekhala.dwr.go.th</a:t>
                </a:r>
              </a:p>
            </p:txBody>
          </p:sp>
          <p:pic>
            <p:nvPicPr>
              <p:cNvPr id="78" name="Picture 77">
                <a:extLst>
                  <a:ext uri="{FF2B5EF4-FFF2-40B4-BE49-F238E27FC236}">
                    <a16:creationId xmlns:a16="http://schemas.microsoft.com/office/drawing/2014/main" id="{ADAE49C8-D18F-463F-A913-0E267AB2E6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79" name="Picture 78">
                <a:extLst>
                  <a:ext uri="{FF2B5EF4-FFF2-40B4-BE49-F238E27FC236}">
                    <a16:creationId xmlns:a16="http://schemas.microsoft.com/office/drawing/2014/main" id="{29881D52-444B-4550-8CA2-0E07137D96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74" name="Group 73">
              <a:extLst>
                <a:ext uri="{FF2B5EF4-FFF2-40B4-BE49-F238E27FC236}">
                  <a16:creationId xmlns:a16="http://schemas.microsoft.com/office/drawing/2014/main" id="{DB678618-CAD2-450E-A7E3-0E600F5877C8}"/>
                </a:ext>
              </a:extLst>
            </p:cNvPr>
            <p:cNvGrpSpPr/>
            <p:nvPr/>
          </p:nvGrpSpPr>
          <p:grpSpPr>
            <a:xfrm>
              <a:off x="263352" y="6188227"/>
              <a:ext cx="615709" cy="376323"/>
              <a:chOff x="454695" y="6005005"/>
              <a:chExt cx="615709" cy="376323"/>
            </a:xfrm>
          </p:grpSpPr>
          <p:pic>
            <p:nvPicPr>
              <p:cNvPr id="75" name="Picture 7" descr="logo dwr">
                <a:extLst>
                  <a:ext uri="{FF2B5EF4-FFF2-40B4-BE49-F238E27FC236}">
                    <a16:creationId xmlns:a16="http://schemas.microsoft.com/office/drawing/2014/main" id="{5CF12E00-57DD-4B5F-8FAB-D0024C109B3F}"/>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76" name="Picture 2" descr="ผลการค้นหารูปภาพสำหรับ โลโก้ กระทรวงทรัพ">
                <a:extLst>
                  <a:ext uri="{FF2B5EF4-FFF2-40B4-BE49-F238E27FC236}">
                    <a16:creationId xmlns:a16="http://schemas.microsoft.com/office/drawing/2014/main" id="{3562FA83-0D16-44DE-9808-87667B0A9EC9}"/>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80" name="Group 79">
            <a:extLst>
              <a:ext uri="{FF2B5EF4-FFF2-40B4-BE49-F238E27FC236}">
                <a16:creationId xmlns:a16="http://schemas.microsoft.com/office/drawing/2014/main" id="{8E4CD20B-FBE3-4472-8A39-0F30753F0654}"/>
              </a:ext>
            </a:extLst>
          </p:cNvPr>
          <p:cNvGrpSpPr/>
          <p:nvPr/>
        </p:nvGrpSpPr>
        <p:grpSpPr>
          <a:xfrm>
            <a:off x="3196403" y="2526156"/>
            <a:ext cx="3261949" cy="1141783"/>
            <a:chOff x="263352" y="2131610"/>
            <a:chExt cx="3261949" cy="1141783"/>
          </a:xfrm>
        </p:grpSpPr>
        <p:sp>
          <p:nvSpPr>
            <p:cNvPr id="81" name="TextBox 80">
              <a:extLst>
                <a:ext uri="{FF2B5EF4-FFF2-40B4-BE49-F238E27FC236}">
                  <a16:creationId xmlns:a16="http://schemas.microsoft.com/office/drawing/2014/main" id="{EE163B06-92A5-416E-951E-6409533BB9AC}"/>
                </a:ext>
              </a:extLst>
            </p:cNvPr>
            <p:cNvSpPr txBox="1"/>
            <p:nvPr/>
          </p:nvSpPr>
          <p:spPr>
            <a:xfrm>
              <a:off x="1079500" y="2255100"/>
              <a:ext cx="1443470" cy="620321"/>
            </a:xfrm>
            <a:prstGeom prst="rect">
              <a:avLst/>
            </a:prstGeom>
            <a:noFill/>
          </p:spPr>
          <p:txBody>
            <a:bodyPr vert="horz" wrap="square" lIns="72000" tIns="36000" bIns="36000" rtlCol="0" anchor="ctr" anchorCtr="0">
              <a:noAutofit/>
            </a:bodyPr>
            <a:lstStyle/>
            <a:p>
              <a:pPr>
                <a:lnSpc>
                  <a:spcPct val="150000"/>
                </a:lnSpc>
              </a:pPr>
              <a:r>
                <a:rPr lang="en-GB" sz="4800" b="1" i="1" u="sng" dirty="0">
                  <a:solidFill>
                    <a:srgbClr val="FF0000"/>
                  </a:solidFill>
                  <a:latin typeface="FC Home" panose="020B0500040200020003" pitchFamily="34" charset="-34"/>
                  <a:cs typeface="FC Home" panose="020B0500040200020003" pitchFamily="34" charset="-34"/>
                </a:rPr>
                <a:t>4</a:t>
              </a:r>
              <a:r>
                <a:rPr lang="th-TH" sz="4800" b="1" i="1" u="sng" dirty="0">
                  <a:solidFill>
                    <a:srgbClr val="FF0000"/>
                  </a:solidFill>
                  <a:latin typeface="FC Home" panose="020B0500040200020003" pitchFamily="34" charset="-34"/>
                  <a:cs typeface="FC Home" panose="020B0500040200020003" pitchFamily="34" charset="-34"/>
                </a:rPr>
                <a:t>,</a:t>
              </a:r>
              <a:r>
                <a:rPr lang="en-GB" sz="4800" b="1" i="1" u="sng" dirty="0">
                  <a:solidFill>
                    <a:srgbClr val="FF0000"/>
                  </a:solidFill>
                  <a:latin typeface="FC Home" panose="020B0500040200020003" pitchFamily="34" charset="-34"/>
                  <a:cs typeface="FC Home" panose="020B0500040200020003" pitchFamily="34" charset="-34"/>
                </a:rPr>
                <a:t>252</a:t>
              </a:r>
              <a:endParaRPr lang="en-US" sz="4800" b="1" i="1" u="sng" dirty="0">
                <a:solidFill>
                  <a:srgbClr val="FF0000"/>
                </a:solidFill>
                <a:latin typeface="FC Home" panose="020B0500040200020003" pitchFamily="34" charset="-34"/>
                <a:cs typeface="FC Home" panose="020B0500040200020003" pitchFamily="34" charset="-34"/>
              </a:endParaRPr>
            </a:p>
          </p:txBody>
        </p:sp>
        <p:grpSp>
          <p:nvGrpSpPr>
            <p:cNvPr id="82" name="Group 81">
              <a:extLst>
                <a:ext uri="{FF2B5EF4-FFF2-40B4-BE49-F238E27FC236}">
                  <a16:creationId xmlns:a16="http://schemas.microsoft.com/office/drawing/2014/main" id="{9236F9EE-2B5F-48AD-991F-CBBB755D3C83}"/>
                </a:ext>
              </a:extLst>
            </p:cNvPr>
            <p:cNvGrpSpPr/>
            <p:nvPr/>
          </p:nvGrpSpPr>
          <p:grpSpPr>
            <a:xfrm>
              <a:off x="263352" y="2131610"/>
              <a:ext cx="866346" cy="319943"/>
              <a:chOff x="263352" y="2131610"/>
              <a:chExt cx="866346" cy="319943"/>
            </a:xfrm>
          </p:grpSpPr>
          <p:sp>
            <p:nvSpPr>
              <p:cNvPr id="89" name="Rounded Rectangle 123">
                <a:extLst>
                  <a:ext uri="{FF2B5EF4-FFF2-40B4-BE49-F238E27FC236}">
                    <a16:creationId xmlns:a16="http://schemas.microsoft.com/office/drawing/2014/main" id="{62CB1AE7-764F-4A40-8B2A-B2455B30851C}"/>
                  </a:ext>
                </a:extLst>
              </p:cNvPr>
              <p:cNvSpPr/>
              <p:nvPr/>
            </p:nvSpPr>
            <p:spPr bwMode="auto">
              <a:xfrm>
                <a:off x="263352" y="2146417"/>
                <a:ext cx="86634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90" name="TextBox 89">
                <a:extLst>
                  <a:ext uri="{FF2B5EF4-FFF2-40B4-BE49-F238E27FC236}">
                    <a16:creationId xmlns:a16="http://schemas.microsoft.com/office/drawing/2014/main" id="{70BD6626-51C4-4048-95AC-15CCCFA70ABB}"/>
                  </a:ext>
                </a:extLst>
              </p:cNvPr>
              <p:cNvSpPr txBox="1"/>
              <p:nvPr/>
            </p:nvSpPr>
            <p:spPr>
              <a:xfrm>
                <a:off x="342974" y="2131610"/>
                <a:ext cx="717490" cy="264892"/>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ปัจจุบัน</a:t>
                </a:r>
                <a:endParaRPr lang="en-US" dirty="0">
                  <a:latin typeface="FC Home" panose="020B0500040200020003" pitchFamily="34" charset="-34"/>
                  <a:cs typeface="FC Home" panose="020B0500040200020003" pitchFamily="34" charset="-34"/>
                </a:endParaRPr>
              </a:p>
            </p:txBody>
          </p:sp>
        </p:grpSp>
        <p:sp>
          <p:nvSpPr>
            <p:cNvPr id="83" name="TextBox 82">
              <a:extLst>
                <a:ext uri="{FF2B5EF4-FFF2-40B4-BE49-F238E27FC236}">
                  <a16:creationId xmlns:a16="http://schemas.microsoft.com/office/drawing/2014/main" id="{64D7D0C9-8C01-46EA-8A26-104D34917E16}"/>
                </a:ext>
              </a:extLst>
            </p:cNvPr>
            <p:cNvSpPr txBox="1"/>
            <p:nvPr/>
          </p:nvSpPr>
          <p:spPr>
            <a:xfrm>
              <a:off x="1667909" y="2812703"/>
              <a:ext cx="1500674" cy="460690"/>
            </a:xfrm>
            <a:prstGeom prst="rect">
              <a:avLst/>
            </a:prstGeom>
            <a:noFill/>
          </p:spPr>
          <p:txBody>
            <a:bodyPr vert="horz" wrap="square" lIns="72000" tIns="36000" bIns="36000" rtlCol="0" anchor="ctr" anchorCtr="0">
              <a:noAutofit/>
            </a:bodyPr>
            <a:lstStyle/>
            <a:p>
              <a:pPr algn="r">
                <a:lnSpc>
                  <a:spcPct val="150000"/>
                </a:lnSpc>
              </a:pPr>
              <a:r>
                <a:rPr lang="th-TH"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b="1" i="1" dirty="0">
                <a:latin typeface="FC Home" panose="020B0500040200020003" pitchFamily="34" charset="-34"/>
                <a:cs typeface="FC Home" panose="020B0500040200020003" pitchFamily="34" charset="-34"/>
              </a:endParaRPr>
            </a:p>
          </p:txBody>
        </p:sp>
        <p:grpSp>
          <p:nvGrpSpPr>
            <p:cNvPr id="85" name="Group 84">
              <a:extLst>
                <a:ext uri="{FF2B5EF4-FFF2-40B4-BE49-F238E27FC236}">
                  <a16:creationId xmlns:a16="http://schemas.microsoft.com/office/drawing/2014/main" id="{8D2747EA-DCDA-41F0-A723-E28C2D2BA24B}"/>
                </a:ext>
              </a:extLst>
            </p:cNvPr>
            <p:cNvGrpSpPr/>
            <p:nvPr/>
          </p:nvGrpSpPr>
          <p:grpSpPr>
            <a:xfrm>
              <a:off x="303539" y="2385147"/>
              <a:ext cx="985506" cy="464443"/>
              <a:chOff x="3977064" y="2771996"/>
              <a:chExt cx="985506" cy="464443"/>
            </a:xfrm>
          </p:grpSpPr>
          <p:sp>
            <p:nvSpPr>
              <p:cNvPr id="87" name="TextBox 86">
                <a:extLst>
                  <a:ext uri="{FF2B5EF4-FFF2-40B4-BE49-F238E27FC236}">
                    <a16:creationId xmlns:a16="http://schemas.microsoft.com/office/drawing/2014/main" id="{52A97FBB-DF3A-4AB5-8C54-D716DFEB4C85}"/>
                  </a:ext>
                </a:extLst>
              </p:cNvPr>
              <p:cNvSpPr txBox="1"/>
              <p:nvPr/>
            </p:nvSpPr>
            <p:spPr>
              <a:xfrm>
                <a:off x="4000954" y="3017504"/>
                <a:ext cx="920645" cy="218935"/>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a:t>
                </a:r>
                <a:r>
                  <a:rPr lang="en-GB" sz="1400" i="1" dirty="0">
                    <a:solidFill>
                      <a:schemeClr val="tx1">
                        <a:lumMod val="65000"/>
                        <a:lumOff val="35000"/>
                      </a:schemeClr>
                    </a:solidFill>
                    <a:latin typeface="FC Home" panose="020B0500040200020003" pitchFamily="34" charset="-34"/>
                    <a:cs typeface="FC Home" panose="020B0500040200020003" pitchFamily="34" charset="-34"/>
                  </a:rPr>
                  <a:t>3 </a:t>
                </a:r>
                <a:r>
                  <a:rPr lang="th-TH" sz="1400" i="1" dirty="0">
                    <a:solidFill>
                      <a:schemeClr val="tx1">
                        <a:lumMod val="65000"/>
                        <a:lumOff val="35000"/>
                      </a:schemeClr>
                    </a:solidFill>
                    <a:latin typeface="FC Home" panose="020B0500040200020003" pitchFamily="34" charset="-34"/>
                    <a:cs typeface="FC Home" panose="020B0500040200020003" pitchFamily="34" charset="-34"/>
                  </a:rPr>
                  <a:t>ก.ย. 64)</a:t>
                </a:r>
                <a:endParaRPr lang="en-US" sz="1400" b="1" i="1" dirty="0">
                  <a:latin typeface="FC Home" panose="020B0500040200020003" pitchFamily="34" charset="-34"/>
                  <a:cs typeface="FC Home" panose="020B0500040200020003" pitchFamily="34" charset="-34"/>
                </a:endParaRPr>
              </a:p>
            </p:txBody>
          </p:sp>
          <p:sp>
            <p:nvSpPr>
              <p:cNvPr id="88" name="TextBox 87">
                <a:extLst>
                  <a:ext uri="{FF2B5EF4-FFF2-40B4-BE49-F238E27FC236}">
                    <a16:creationId xmlns:a16="http://schemas.microsoft.com/office/drawing/2014/main" id="{359BB27B-441D-474F-AE5D-70A0B3444C4E}"/>
                  </a:ext>
                </a:extLst>
              </p:cNvPr>
              <p:cNvSpPr txBox="1"/>
              <p:nvPr/>
            </p:nvSpPr>
            <p:spPr>
              <a:xfrm>
                <a:off x="3977064" y="2771996"/>
                <a:ext cx="985506" cy="308159"/>
              </a:xfrm>
              <a:prstGeom prst="rect">
                <a:avLst/>
              </a:prstGeom>
              <a:noFill/>
            </p:spPr>
            <p:txBody>
              <a:bodyPr vert="horz" wrap="square" lIns="72000" tIns="36000" bIns="36000" rtlCol="0" anchor="ctr" anchorCtr="0">
                <a:noAutofit/>
              </a:bodyPr>
              <a:lstStyle/>
              <a:p>
                <a:pPr>
                  <a:lnSpc>
                    <a:spcPct val="150000"/>
                  </a:lnSpc>
                </a:pPr>
                <a:r>
                  <a:rPr lang="th-TH" i="1" dirty="0">
                    <a:solidFill>
                      <a:schemeClr val="tx1">
                        <a:lumMod val="65000"/>
                        <a:lumOff val="35000"/>
                      </a:schemeClr>
                    </a:solidFill>
                    <a:latin typeface="FC Home" panose="020B0500040200020003" pitchFamily="34" charset="-34"/>
                    <a:cs typeface="FC Home" panose="020B0500040200020003" pitchFamily="34" charset="-34"/>
                  </a:rPr>
                  <a:t>ปริมาณน้ำ</a:t>
                </a:r>
                <a:endParaRPr lang="en-US" sz="3600" b="1" i="1" dirty="0">
                  <a:solidFill>
                    <a:srgbClr val="033572"/>
                  </a:solidFill>
                  <a:latin typeface="FC Home" panose="020B0500040200020003" pitchFamily="34" charset="-34"/>
                  <a:cs typeface="FC Home" panose="020B0500040200020003" pitchFamily="34" charset="-34"/>
                </a:endParaRPr>
              </a:p>
            </p:txBody>
          </p:sp>
        </p:grpSp>
        <p:sp>
          <p:nvSpPr>
            <p:cNvPr id="86" name="TextBox 85">
              <a:extLst>
                <a:ext uri="{FF2B5EF4-FFF2-40B4-BE49-F238E27FC236}">
                  <a16:creationId xmlns:a16="http://schemas.microsoft.com/office/drawing/2014/main" id="{06904363-67F1-495F-ACAE-7DC21D9E00B3}"/>
                </a:ext>
              </a:extLst>
            </p:cNvPr>
            <p:cNvSpPr txBox="1"/>
            <p:nvPr/>
          </p:nvSpPr>
          <p:spPr>
            <a:xfrm>
              <a:off x="2350533" y="2318866"/>
              <a:ext cx="1174768"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a:t>
              </a:r>
              <a:r>
                <a:rPr lang="en-GB" sz="3200" i="1" dirty="0">
                  <a:latin typeface="FC Home" panose="020B0500040200020003" pitchFamily="34" charset="-34"/>
                  <a:cs typeface="FC Home" panose="020B0500040200020003" pitchFamily="34" charset="-34"/>
                </a:rPr>
                <a:t>50</a:t>
              </a:r>
              <a:r>
                <a:rPr lang="en-US" sz="3200" i="1" dirty="0">
                  <a:latin typeface="FC Home" panose="020B0500040200020003" pitchFamily="34" charset="-34"/>
                  <a:cs typeface="FC Home" panose="020B0500040200020003" pitchFamily="34" charset="-34"/>
                </a:rPr>
                <a:t>%)</a:t>
              </a:r>
              <a:endParaRPr lang="en-US" sz="3200" b="1" i="1" dirty="0">
                <a:latin typeface="FC Home" panose="020B0500040200020003" pitchFamily="34" charset="-34"/>
                <a:cs typeface="FC Home" panose="020B0500040200020003" pitchFamily="34" charset="-34"/>
              </a:endParaRPr>
            </a:p>
          </p:txBody>
        </p:sp>
      </p:grpSp>
      <p:pic>
        <p:nvPicPr>
          <p:cNvPr id="91" name="Picture 90">
            <a:extLst>
              <a:ext uri="{FF2B5EF4-FFF2-40B4-BE49-F238E27FC236}">
                <a16:creationId xmlns:a16="http://schemas.microsoft.com/office/drawing/2014/main" id="{A1EF3847-430C-4C68-B801-3DF09C55C8D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0449" y="1053716"/>
            <a:ext cx="2850429" cy="5228446"/>
          </a:xfrm>
          <a:custGeom>
            <a:avLst/>
            <a:gdLst>
              <a:gd name="connsiteX0" fmla="*/ 0 w 2890016"/>
              <a:gd name="connsiteY0" fmla="*/ 0 h 4837636"/>
              <a:gd name="connsiteX1" fmla="*/ 2890016 w 2890016"/>
              <a:gd name="connsiteY1" fmla="*/ 0 h 4837636"/>
              <a:gd name="connsiteX2" fmla="*/ 2890016 w 2890016"/>
              <a:gd name="connsiteY2" fmla="*/ 2808560 h 4837636"/>
              <a:gd name="connsiteX3" fmla="*/ 2587189 w 2890016"/>
              <a:gd name="connsiteY3" fmla="*/ 2808560 h 4837636"/>
              <a:gd name="connsiteX4" fmla="*/ 2609344 w 2890016"/>
              <a:gd name="connsiteY4" fmla="*/ 2781709 h 4837636"/>
              <a:gd name="connsiteX5" fmla="*/ 2658535 w 2890016"/>
              <a:gd name="connsiteY5" fmla="*/ 2620667 h 4837636"/>
              <a:gd name="connsiteX6" fmla="*/ 2370503 w 2890016"/>
              <a:gd name="connsiteY6" fmla="*/ 2332635 h 4837636"/>
              <a:gd name="connsiteX7" fmla="*/ 2082471 w 2890016"/>
              <a:gd name="connsiteY7" fmla="*/ 2620667 h 4837636"/>
              <a:gd name="connsiteX8" fmla="*/ 2131662 w 2890016"/>
              <a:gd name="connsiteY8" fmla="*/ 2781709 h 4837636"/>
              <a:gd name="connsiteX9" fmla="*/ 2153817 w 2890016"/>
              <a:gd name="connsiteY9" fmla="*/ 2808560 h 4837636"/>
              <a:gd name="connsiteX10" fmla="*/ 1866447 w 2890016"/>
              <a:gd name="connsiteY10" fmla="*/ 2808560 h 4837636"/>
              <a:gd name="connsiteX11" fmla="*/ 1866447 w 2890016"/>
              <a:gd name="connsiteY11" fmla="*/ 4837636 h 4837636"/>
              <a:gd name="connsiteX12" fmla="*/ 0 w 2890016"/>
              <a:gd name="connsiteY12" fmla="*/ 4837636 h 48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0016" h="4837636">
                <a:moveTo>
                  <a:pt x="0" y="0"/>
                </a:moveTo>
                <a:lnTo>
                  <a:pt x="2890016" y="0"/>
                </a:lnTo>
                <a:lnTo>
                  <a:pt x="2890016" y="2808560"/>
                </a:lnTo>
                <a:lnTo>
                  <a:pt x="2587189" y="2808560"/>
                </a:lnTo>
                <a:lnTo>
                  <a:pt x="2609344" y="2781709"/>
                </a:lnTo>
                <a:cubicBezTo>
                  <a:pt x="2640401" y="2735738"/>
                  <a:pt x="2658535" y="2680321"/>
                  <a:pt x="2658535" y="2620667"/>
                </a:cubicBezTo>
                <a:cubicBezTo>
                  <a:pt x="2658535" y="2461591"/>
                  <a:pt x="2529579" y="2332635"/>
                  <a:pt x="2370503" y="2332635"/>
                </a:cubicBezTo>
                <a:cubicBezTo>
                  <a:pt x="2211427" y="2332635"/>
                  <a:pt x="2082471" y="2461591"/>
                  <a:pt x="2082471" y="2620667"/>
                </a:cubicBezTo>
                <a:cubicBezTo>
                  <a:pt x="2082471" y="2680321"/>
                  <a:pt x="2100606" y="2735738"/>
                  <a:pt x="2131662" y="2781709"/>
                </a:cubicBezTo>
                <a:lnTo>
                  <a:pt x="2153817" y="2808560"/>
                </a:lnTo>
                <a:lnTo>
                  <a:pt x="1866447" y="2808560"/>
                </a:lnTo>
                <a:lnTo>
                  <a:pt x="1866447" y="4837636"/>
                </a:lnTo>
                <a:lnTo>
                  <a:pt x="0" y="4837636"/>
                </a:lnTo>
                <a:close/>
              </a:path>
            </a:pathLst>
          </a:custGeom>
          <a:effectLst>
            <a:outerShdw blurRad="50800" dist="38100" dir="2700000" algn="tl" rotWithShape="0">
              <a:prstClr val="black">
                <a:alpha val="40000"/>
              </a:prstClr>
            </a:outerShdw>
          </a:effectLst>
        </p:spPr>
      </p:pic>
      <p:grpSp>
        <p:nvGrpSpPr>
          <p:cNvPr id="93" name="Group 92">
            <a:extLst>
              <a:ext uri="{FF2B5EF4-FFF2-40B4-BE49-F238E27FC236}">
                <a16:creationId xmlns:a16="http://schemas.microsoft.com/office/drawing/2014/main" id="{C0D5C439-2214-4227-99A6-34787AD6CF71}"/>
              </a:ext>
            </a:extLst>
          </p:cNvPr>
          <p:cNvGrpSpPr/>
          <p:nvPr/>
        </p:nvGrpSpPr>
        <p:grpSpPr>
          <a:xfrm>
            <a:off x="3041994" y="1747783"/>
            <a:ext cx="1525234" cy="604467"/>
            <a:chOff x="6721254" y="1133088"/>
            <a:chExt cx="1388801" cy="550397"/>
          </a:xfrm>
        </p:grpSpPr>
        <p:sp>
          <p:nvSpPr>
            <p:cNvPr id="94" name="TextBox 93">
              <a:extLst>
                <a:ext uri="{FF2B5EF4-FFF2-40B4-BE49-F238E27FC236}">
                  <a16:creationId xmlns:a16="http://schemas.microsoft.com/office/drawing/2014/main" id="{55E215CA-4212-461B-B364-CA8D88BA9590}"/>
                </a:ext>
              </a:extLst>
            </p:cNvPr>
            <p:cNvSpPr txBox="1"/>
            <p:nvPr/>
          </p:nvSpPr>
          <p:spPr>
            <a:xfrm>
              <a:off x="6746532" y="1133088"/>
              <a:ext cx="933644" cy="326029"/>
            </a:xfrm>
            <a:prstGeom prst="rect">
              <a:avLst/>
            </a:prstGeom>
            <a:noFill/>
          </p:spPr>
          <p:txBody>
            <a:bodyPr vert="horz" wrap="square" lIns="72000" tIns="36000" bIns="36000" rtlCol="0" anchor="ctr" anchorCtr="0">
              <a:noAutofit/>
            </a:bodyPr>
            <a:lstStyle/>
            <a:p>
              <a:pPr>
                <a:lnSpc>
                  <a:spcPct val="150000"/>
                </a:lnSpc>
              </a:pPr>
              <a:r>
                <a:rPr lang="th-TH" i="1" dirty="0">
                  <a:latin typeface="FC Home" panose="020B0500040200020003" pitchFamily="34" charset="-34"/>
                  <a:cs typeface="FC Home" panose="020B0500040200020003" pitchFamily="34" charset="-34"/>
                </a:rPr>
                <a:t>แหล่งน้ำ</a:t>
              </a:r>
              <a:endParaRPr lang="en-US" b="1" i="1" dirty="0">
                <a:latin typeface="FC Home" panose="020B0500040200020003" pitchFamily="34" charset="-34"/>
                <a:cs typeface="FC Home" panose="020B0500040200020003" pitchFamily="34" charset="-34"/>
              </a:endParaRPr>
            </a:p>
          </p:txBody>
        </p:sp>
        <p:sp>
          <p:nvSpPr>
            <p:cNvPr id="95" name="TextBox 94">
              <a:extLst>
                <a:ext uri="{FF2B5EF4-FFF2-40B4-BE49-F238E27FC236}">
                  <a16:creationId xmlns:a16="http://schemas.microsoft.com/office/drawing/2014/main" id="{98C614C3-1D8F-43D9-8550-65F538F0E606}"/>
                </a:ext>
              </a:extLst>
            </p:cNvPr>
            <p:cNvSpPr txBox="1"/>
            <p:nvPr/>
          </p:nvSpPr>
          <p:spPr>
            <a:xfrm>
              <a:off x="6721254" y="1357456"/>
              <a:ext cx="1388801" cy="326029"/>
            </a:xfrm>
            <a:prstGeom prst="rect">
              <a:avLst/>
            </a:prstGeom>
            <a:noFill/>
          </p:spPr>
          <p:txBody>
            <a:bodyPr vert="horz" wrap="square" lIns="72000" tIns="36000" bIns="36000" rtlCol="0" anchor="ctr" anchorCtr="0">
              <a:noAutofit/>
            </a:bodyPr>
            <a:lstStyle/>
            <a:p>
              <a:pPr>
                <a:lnSpc>
                  <a:spcPct val="150000"/>
                </a:lnSpc>
              </a:pPr>
              <a:r>
                <a:rPr lang="th-TH" sz="2400" i="1" dirty="0">
                  <a:solidFill>
                    <a:srgbClr val="0072FE"/>
                  </a:solidFill>
                  <a:latin typeface="FC Home" panose="020B0500040200020003" pitchFamily="34" charset="-34"/>
                  <a:cs typeface="FC Home" panose="020B0500040200020003" pitchFamily="34" charset="-34"/>
                </a:rPr>
                <a:t>102,099</a:t>
              </a:r>
              <a:r>
                <a:rPr lang="th-TH" sz="2000" i="1" dirty="0">
                  <a:latin typeface="FC Home" panose="020B0500040200020003" pitchFamily="34" charset="-34"/>
                  <a:cs typeface="FC Home" panose="020B0500040200020003" pitchFamily="34" charset="-34"/>
                </a:rPr>
                <a:t> </a:t>
              </a:r>
              <a:r>
                <a:rPr lang="th-TH" sz="1600" i="1" dirty="0">
                  <a:latin typeface="FC Home" panose="020B0500040200020003" pitchFamily="34" charset="-34"/>
                  <a:cs typeface="FC Home" panose="020B0500040200020003" pitchFamily="34" charset="-34"/>
                </a:rPr>
                <a:t>แห่ง</a:t>
              </a:r>
              <a:endParaRPr lang="en-US" sz="1600" b="1" i="1" dirty="0">
                <a:latin typeface="FC Home" panose="020B0500040200020003" pitchFamily="34" charset="-34"/>
                <a:cs typeface="FC Home" panose="020B0500040200020003" pitchFamily="34" charset="-34"/>
              </a:endParaRPr>
            </a:p>
          </p:txBody>
        </p:sp>
      </p:grpSp>
      <p:grpSp>
        <p:nvGrpSpPr>
          <p:cNvPr id="96" name="Group 95">
            <a:extLst>
              <a:ext uri="{FF2B5EF4-FFF2-40B4-BE49-F238E27FC236}">
                <a16:creationId xmlns:a16="http://schemas.microsoft.com/office/drawing/2014/main" id="{6BDE89C5-DAEB-4925-88D7-1DE0B4511156}"/>
              </a:ext>
            </a:extLst>
          </p:cNvPr>
          <p:cNvGrpSpPr/>
          <p:nvPr/>
        </p:nvGrpSpPr>
        <p:grpSpPr>
          <a:xfrm>
            <a:off x="1540919" y="981106"/>
            <a:ext cx="3557611" cy="987256"/>
            <a:chOff x="3878173" y="2507410"/>
            <a:chExt cx="3402572" cy="823175"/>
          </a:xfrm>
        </p:grpSpPr>
        <p:sp>
          <p:nvSpPr>
            <p:cNvPr id="97" name="TextBox 96">
              <a:extLst>
                <a:ext uri="{FF2B5EF4-FFF2-40B4-BE49-F238E27FC236}">
                  <a16:creationId xmlns:a16="http://schemas.microsoft.com/office/drawing/2014/main" id="{2772CD90-D001-4EE0-A2EB-BF96CD7ACD49}"/>
                </a:ext>
              </a:extLst>
            </p:cNvPr>
            <p:cNvSpPr txBox="1"/>
            <p:nvPr/>
          </p:nvSpPr>
          <p:spPr>
            <a:xfrm>
              <a:off x="3878173" y="2507410"/>
              <a:ext cx="3402572" cy="584775"/>
            </a:xfrm>
            <a:prstGeom prst="rect">
              <a:avLst/>
            </a:prstGeom>
            <a:noFill/>
          </p:spPr>
          <p:txBody>
            <a:bodyPr wrap="square" rtlCol="0">
              <a:spAutoFit/>
            </a:bodyPr>
            <a:lstStyle/>
            <a:p>
              <a:r>
                <a:rPr lang="th-TH" sz="3200" i="1" dirty="0">
                  <a:solidFill>
                    <a:srgbClr val="00326F"/>
                  </a:solidFill>
                  <a:latin typeface="FC Home" panose="020B0500040200020003" pitchFamily="34" charset="-34"/>
                  <a:cs typeface="FC Home" panose="020B0500040200020003" pitchFamily="34" charset="-34"/>
                </a:rPr>
                <a:t>ปริมาณน้ำ</a:t>
              </a:r>
              <a:r>
                <a:rPr lang="th-TH" sz="3200" i="1" dirty="0">
                  <a:solidFill>
                    <a:srgbClr val="5090D7"/>
                  </a:solidFill>
                  <a:latin typeface="FC Home" panose="020B0500040200020003" pitchFamily="34" charset="-34"/>
                  <a:cs typeface="FC Home" panose="020B0500040200020003" pitchFamily="34" charset="-34"/>
                </a:rPr>
                <a:t>ในแหล่งน้ำ</a:t>
              </a:r>
              <a:endParaRPr lang="en-US" sz="3200" i="1" dirty="0">
                <a:solidFill>
                  <a:srgbClr val="5090D7"/>
                </a:solidFill>
                <a:latin typeface="FC Home" panose="020B0500040200020003" pitchFamily="34" charset="-34"/>
                <a:cs typeface="FC Home" panose="020B0500040200020003" pitchFamily="34" charset="-34"/>
              </a:endParaRPr>
            </a:p>
          </p:txBody>
        </p:sp>
        <p:sp>
          <p:nvSpPr>
            <p:cNvPr id="98" name="TextBox 97">
              <a:extLst>
                <a:ext uri="{FF2B5EF4-FFF2-40B4-BE49-F238E27FC236}">
                  <a16:creationId xmlns:a16="http://schemas.microsoft.com/office/drawing/2014/main" id="{99086419-1F6B-46C0-9D4E-33C54C4C8023}"/>
                </a:ext>
              </a:extLst>
            </p:cNvPr>
            <p:cNvSpPr txBox="1"/>
            <p:nvPr/>
          </p:nvSpPr>
          <p:spPr>
            <a:xfrm>
              <a:off x="5233976" y="2930475"/>
              <a:ext cx="1805440" cy="400110"/>
            </a:xfrm>
            <a:prstGeom prst="rect">
              <a:avLst/>
            </a:prstGeom>
            <a:noFill/>
          </p:spPr>
          <p:txBody>
            <a:bodyPr wrap="square" rtlCol="0">
              <a:spAutoFit/>
            </a:bodyPr>
            <a:lstStyle/>
            <a:p>
              <a:r>
                <a:rPr lang="th-TH" sz="2000" i="1" dirty="0">
                  <a:solidFill>
                    <a:srgbClr val="FF0000"/>
                  </a:solidFill>
                  <a:latin typeface="FC Home" panose="020B0500040200020003" pitchFamily="34" charset="-34"/>
                  <a:cs typeface="FC Home" panose="020B0500040200020003" pitchFamily="34" charset="-34"/>
                </a:rPr>
                <a:t>นอกเขตชลประทาน</a:t>
              </a:r>
              <a:endParaRPr lang="en-US" sz="2000" i="1" dirty="0">
                <a:solidFill>
                  <a:srgbClr val="FF0000"/>
                </a:solidFill>
                <a:latin typeface="FC Home" panose="020B0500040200020003" pitchFamily="34" charset="-34"/>
                <a:cs typeface="FC Home" panose="020B0500040200020003" pitchFamily="34" charset="-34"/>
              </a:endParaRPr>
            </a:p>
          </p:txBody>
        </p:sp>
      </p:grpSp>
      <p:pic>
        <p:nvPicPr>
          <p:cNvPr id="99" name="Picture 98">
            <a:extLst>
              <a:ext uri="{FF2B5EF4-FFF2-40B4-BE49-F238E27FC236}">
                <a16:creationId xmlns:a16="http://schemas.microsoft.com/office/drawing/2014/main" id="{ADD591B8-9C17-408F-8966-68C95626B27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17477" y="1544213"/>
            <a:ext cx="788653" cy="788653"/>
          </a:xfrm>
          <a:prstGeom prst="rect">
            <a:avLst/>
          </a:prstGeom>
          <a:ln>
            <a:noFill/>
          </a:ln>
          <a:effectLst>
            <a:outerShdw blurRad="107950" dist="12700" dir="5400000" algn="ctr">
              <a:srgbClr val="000000"/>
            </a:outerShdw>
          </a:effectLst>
          <a:scene3d>
            <a:camera prst="orthographicFront"/>
            <a:lightRig rig="threePt" dir="t"/>
          </a:scene3d>
          <a:sp3d>
            <a:bevelT w="152400" h="50800" prst="softRound"/>
          </a:sp3d>
        </p:spPr>
      </p:pic>
      <p:grpSp>
        <p:nvGrpSpPr>
          <p:cNvPr id="100" name="Group 99">
            <a:extLst>
              <a:ext uri="{FF2B5EF4-FFF2-40B4-BE49-F238E27FC236}">
                <a16:creationId xmlns:a16="http://schemas.microsoft.com/office/drawing/2014/main" id="{C36C665B-9105-4EF6-BD95-A2D7885E66A3}"/>
              </a:ext>
            </a:extLst>
          </p:cNvPr>
          <p:cNvGrpSpPr/>
          <p:nvPr/>
        </p:nvGrpSpPr>
        <p:grpSpPr>
          <a:xfrm>
            <a:off x="1520670" y="4180992"/>
            <a:ext cx="1593623" cy="1460759"/>
            <a:chOff x="2401615" y="4377453"/>
            <a:chExt cx="1593623" cy="1460759"/>
          </a:xfrm>
        </p:grpSpPr>
        <p:sp>
          <p:nvSpPr>
            <p:cNvPr id="101" name="TextBox 100">
              <a:extLst>
                <a:ext uri="{FF2B5EF4-FFF2-40B4-BE49-F238E27FC236}">
                  <a16:creationId xmlns:a16="http://schemas.microsoft.com/office/drawing/2014/main" id="{D5C05F0D-5816-44DF-9349-190CE834BEB9}"/>
                </a:ext>
              </a:extLst>
            </p:cNvPr>
            <p:cNvSpPr txBox="1"/>
            <p:nvPr/>
          </p:nvSpPr>
          <p:spPr>
            <a:xfrm>
              <a:off x="2401615" y="4377453"/>
              <a:ext cx="1593623" cy="307777"/>
            </a:xfrm>
            <a:prstGeom prst="rect">
              <a:avLst/>
            </a:prstGeom>
            <a:noFill/>
          </p:spPr>
          <p:txBody>
            <a:bodyPr wrap="square" rtlCol="0">
              <a:spAutoFit/>
            </a:bodyPr>
            <a:lstStyle/>
            <a:p>
              <a:r>
                <a:rPr lang="th-TH" sz="1400" dirty="0">
                  <a:solidFill>
                    <a:srgbClr val="00326F"/>
                  </a:solidFill>
                  <a:latin typeface="FC Home" panose="020B0500040200020003" pitchFamily="34" charset="-34"/>
                  <a:cs typeface="FC Home" panose="020B0500040200020003" pitchFamily="34" charset="-34"/>
                </a:rPr>
                <a:t>ปริมาณน้ำ (ล้าน ลบ.ม.)</a:t>
              </a:r>
              <a:endParaRPr lang="en-US" sz="1400" dirty="0">
                <a:solidFill>
                  <a:srgbClr val="5090D7"/>
                </a:solidFill>
                <a:latin typeface="FC Home" panose="020B0500040200020003" pitchFamily="34" charset="-34"/>
                <a:cs typeface="FC Home" panose="020B0500040200020003" pitchFamily="34" charset="-34"/>
              </a:endParaRPr>
            </a:p>
          </p:txBody>
        </p:sp>
        <p:grpSp>
          <p:nvGrpSpPr>
            <p:cNvPr id="102" name="Group 101">
              <a:extLst>
                <a:ext uri="{FF2B5EF4-FFF2-40B4-BE49-F238E27FC236}">
                  <a16:creationId xmlns:a16="http://schemas.microsoft.com/office/drawing/2014/main" id="{5BE5BF7D-FBB2-487E-BC07-8A4B48932661}"/>
                </a:ext>
              </a:extLst>
            </p:cNvPr>
            <p:cNvGrpSpPr/>
            <p:nvPr/>
          </p:nvGrpSpPr>
          <p:grpSpPr>
            <a:xfrm>
              <a:off x="2528433" y="4668661"/>
              <a:ext cx="971684" cy="1169551"/>
              <a:chOff x="5458309" y="1799063"/>
              <a:chExt cx="971684" cy="1169551"/>
            </a:xfrm>
          </p:grpSpPr>
          <p:sp>
            <p:nvSpPr>
              <p:cNvPr id="103" name="TextBox 102">
                <a:extLst>
                  <a:ext uri="{FF2B5EF4-FFF2-40B4-BE49-F238E27FC236}">
                    <a16:creationId xmlns:a16="http://schemas.microsoft.com/office/drawing/2014/main" id="{D212FC78-AF15-4585-AE5E-D264673E001A}"/>
                  </a:ext>
                </a:extLst>
              </p:cNvPr>
              <p:cNvSpPr txBox="1"/>
              <p:nvPr/>
            </p:nvSpPr>
            <p:spPr>
              <a:xfrm>
                <a:off x="5735960" y="1799063"/>
                <a:ext cx="694033" cy="1169551"/>
              </a:xfrm>
              <a:prstGeom prst="rect">
                <a:avLst/>
              </a:prstGeom>
              <a:noFill/>
            </p:spPr>
            <p:txBody>
              <a:bodyPr wrap="square" rtlCol="0">
                <a:spAutoFit/>
              </a:bodyPr>
              <a:lstStyle/>
              <a:p>
                <a:r>
                  <a:rPr lang="th-TH" sz="1400" dirty="0">
                    <a:solidFill>
                      <a:srgbClr val="00326F"/>
                    </a:solidFill>
                    <a:latin typeface="FC Home" panose="020B0500040200020003" pitchFamily="34" charset="-34"/>
                    <a:cs typeface="FC Home" panose="020B0500040200020003" pitchFamily="34" charset="-34"/>
                  </a:rPr>
                  <a:t>0-1</a:t>
                </a:r>
              </a:p>
              <a:p>
                <a:r>
                  <a:rPr lang="th-TH" sz="1400" dirty="0">
                    <a:solidFill>
                      <a:srgbClr val="00326F"/>
                    </a:solidFill>
                    <a:latin typeface="FC Home" panose="020B0500040200020003" pitchFamily="34" charset="-34"/>
                    <a:cs typeface="FC Home" panose="020B0500040200020003" pitchFamily="34" charset="-34"/>
                  </a:rPr>
                  <a:t>2-5</a:t>
                </a:r>
              </a:p>
              <a:p>
                <a:r>
                  <a:rPr lang="th-TH" sz="1400" dirty="0">
                    <a:solidFill>
                      <a:srgbClr val="00326F"/>
                    </a:solidFill>
                    <a:latin typeface="FC Home" panose="020B0500040200020003" pitchFamily="34" charset="-34"/>
                    <a:cs typeface="FC Home" panose="020B0500040200020003" pitchFamily="34" charset="-34"/>
                  </a:rPr>
                  <a:t>6-10</a:t>
                </a:r>
              </a:p>
              <a:p>
                <a:r>
                  <a:rPr lang="th-TH" sz="1400" dirty="0">
                    <a:solidFill>
                      <a:srgbClr val="00326F"/>
                    </a:solidFill>
                    <a:latin typeface="FC Home" panose="020B0500040200020003" pitchFamily="34" charset="-34"/>
                    <a:cs typeface="FC Home" panose="020B0500040200020003" pitchFamily="34" charset="-34"/>
                  </a:rPr>
                  <a:t>11-20</a:t>
                </a:r>
              </a:p>
              <a:p>
                <a:r>
                  <a:rPr lang="th-TH" sz="1400" dirty="0">
                    <a:solidFill>
                      <a:srgbClr val="00326F"/>
                    </a:solidFill>
                    <a:latin typeface="FC Home" panose="020B0500040200020003" pitchFamily="34" charset="-34"/>
                    <a:cs typeface="FC Home" panose="020B0500040200020003" pitchFamily="34" charset="-34"/>
                  </a:rPr>
                  <a:t>20-40</a:t>
                </a:r>
                <a:endParaRPr lang="en-US" sz="1400" dirty="0">
                  <a:solidFill>
                    <a:srgbClr val="5090D7"/>
                  </a:solidFill>
                  <a:latin typeface="FC Home" panose="020B0500040200020003" pitchFamily="34" charset="-34"/>
                  <a:cs typeface="FC Home" panose="020B0500040200020003" pitchFamily="34" charset="-34"/>
                </a:endParaRPr>
              </a:p>
            </p:txBody>
          </p:sp>
          <p:grpSp>
            <p:nvGrpSpPr>
              <p:cNvPr id="104" name="Group 103">
                <a:extLst>
                  <a:ext uri="{FF2B5EF4-FFF2-40B4-BE49-F238E27FC236}">
                    <a16:creationId xmlns:a16="http://schemas.microsoft.com/office/drawing/2014/main" id="{57F64DF8-84D4-4432-84D3-DBE0A2436136}"/>
                  </a:ext>
                </a:extLst>
              </p:cNvPr>
              <p:cNvGrpSpPr/>
              <p:nvPr/>
            </p:nvGrpSpPr>
            <p:grpSpPr>
              <a:xfrm>
                <a:off x="5458309" y="1904033"/>
                <a:ext cx="282802" cy="988351"/>
                <a:chOff x="5458309" y="1904033"/>
                <a:chExt cx="282802" cy="988351"/>
              </a:xfrm>
            </p:grpSpPr>
            <p:sp>
              <p:nvSpPr>
                <p:cNvPr id="105" name="Flowchart: Process 104">
                  <a:extLst>
                    <a:ext uri="{FF2B5EF4-FFF2-40B4-BE49-F238E27FC236}">
                      <a16:creationId xmlns:a16="http://schemas.microsoft.com/office/drawing/2014/main" id="{4F57E229-5586-4566-8B67-1955A2679F5A}"/>
                    </a:ext>
                  </a:extLst>
                </p:cNvPr>
                <p:cNvSpPr/>
                <p:nvPr/>
              </p:nvSpPr>
              <p:spPr bwMode="auto">
                <a:xfrm flipV="1">
                  <a:off x="5461137" y="1904033"/>
                  <a:ext cx="274821" cy="140462"/>
                </a:xfrm>
                <a:prstGeom prst="flowChartProcess">
                  <a:avLst/>
                </a:prstGeom>
                <a:solidFill>
                  <a:srgbClr val="D9FCF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07" name="Flowchart: Process 106">
                  <a:extLst>
                    <a:ext uri="{FF2B5EF4-FFF2-40B4-BE49-F238E27FC236}">
                      <a16:creationId xmlns:a16="http://schemas.microsoft.com/office/drawing/2014/main" id="{A0E23BF0-C4FB-4B0B-A993-799B555075E9}"/>
                    </a:ext>
                  </a:extLst>
                </p:cNvPr>
                <p:cNvSpPr/>
                <p:nvPr/>
              </p:nvSpPr>
              <p:spPr bwMode="auto">
                <a:xfrm flipV="1">
                  <a:off x="5461137" y="2111961"/>
                  <a:ext cx="274821" cy="140462"/>
                </a:xfrm>
                <a:prstGeom prst="flowChartProcess">
                  <a:avLst/>
                </a:prstGeom>
                <a:solidFill>
                  <a:srgbClr val="75B4E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08" name="Flowchart: Process 107">
                  <a:extLst>
                    <a:ext uri="{FF2B5EF4-FFF2-40B4-BE49-F238E27FC236}">
                      <a16:creationId xmlns:a16="http://schemas.microsoft.com/office/drawing/2014/main" id="{DC69D28C-E8FE-4B8B-8DDB-20855ED05600}"/>
                    </a:ext>
                  </a:extLst>
                </p:cNvPr>
                <p:cNvSpPr/>
                <p:nvPr/>
              </p:nvSpPr>
              <p:spPr bwMode="auto">
                <a:xfrm flipV="1">
                  <a:off x="5466290" y="2326504"/>
                  <a:ext cx="274821" cy="140462"/>
                </a:xfrm>
                <a:prstGeom prst="flowChartProcess">
                  <a:avLst/>
                </a:prstGeom>
                <a:solidFill>
                  <a:srgbClr val="1F84E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09" name="Flowchart: Process 108">
                  <a:extLst>
                    <a:ext uri="{FF2B5EF4-FFF2-40B4-BE49-F238E27FC236}">
                      <a16:creationId xmlns:a16="http://schemas.microsoft.com/office/drawing/2014/main" id="{A8ADF205-2782-49B6-9092-DCBEC7E4F33A}"/>
                    </a:ext>
                  </a:extLst>
                </p:cNvPr>
                <p:cNvSpPr/>
                <p:nvPr/>
              </p:nvSpPr>
              <p:spPr bwMode="auto">
                <a:xfrm flipV="1">
                  <a:off x="5461137" y="2531037"/>
                  <a:ext cx="274821" cy="140462"/>
                </a:xfrm>
                <a:prstGeom prst="flowChartProcess">
                  <a:avLst/>
                </a:prstGeom>
                <a:solidFill>
                  <a:srgbClr val="163EB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11" name="Flowchart: Process 110">
                  <a:extLst>
                    <a:ext uri="{FF2B5EF4-FFF2-40B4-BE49-F238E27FC236}">
                      <a16:creationId xmlns:a16="http://schemas.microsoft.com/office/drawing/2014/main" id="{200BB5AB-392A-4609-9E46-384033436EB2}"/>
                    </a:ext>
                  </a:extLst>
                </p:cNvPr>
                <p:cNvSpPr/>
                <p:nvPr/>
              </p:nvSpPr>
              <p:spPr bwMode="auto">
                <a:xfrm flipV="1">
                  <a:off x="5458309" y="2751922"/>
                  <a:ext cx="274821" cy="140462"/>
                </a:xfrm>
                <a:prstGeom prst="flowChartProcess">
                  <a:avLst/>
                </a:prstGeom>
                <a:solidFill>
                  <a:srgbClr val="0A099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grpSp>
        </p:grpSp>
      </p:grpSp>
      <p:grpSp>
        <p:nvGrpSpPr>
          <p:cNvPr id="112" name="Group 111">
            <a:extLst>
              <a:ext uri="{FF2B5EF4-FFF2-40B4-BE49-F238E27FC236}">
                <a16:creationId xmlns:a16="http://schemas.microsoft.com/office/drawing/2014/main" id="{0F940C7D-1F48-4888-B381-B4371F993C9E}"/>
              </a:ext>
            </a:extLst>
          </p:cNvPr>
          <p:cNvGrpSpPr/>
          <p:nvPr/>
        </p:nvGrpSpPr>
        <p:grpSpPr>
          <a:xfrm>
            <a:off x="2906356" y="5046559"/>
            <a:ext cx="2465930" cy="952039"/>
            <a:chOff x="360294" y="4070705"/>
            <a:chExt cx="2465930" cy="952039"/>
          </a:xfrm>
        </p:grpSpPr>
        <p:grpSp>
          <p:nvGrpSpPr>
            <p:cNvPr id="114" name="Group 113">
              <a:extLst>
                <a:ext uri="{FF2B5EF4-FFF2-40B4-BE49-F238E27FC236}">
                  <a16:creationId xmlns:a16="http://schemas.microsoft.com/office/drawing/2014/main" id="{E00F05EC-428C-4F80-9608-58433F6B4596}"/>
                </a:ext>
              </a:extLst>
            </p:cNvPr>
            <p:cNvGrpSpPr/>
            <p:nvPr/>
          </p:nvGrpSpPr>
          <p:grpSpPr>
            <a:xfrm>
              <a:off x="360294" y="4242499"/>
              <a:ext cx="2465930" cy="780245"/>
              <a:chOff x="4010183" y="2670971"/>
              <a:chExt cx="2465930" cy="780245"/>
            </a:xfrm>
          </p:grpSpPr>
          <p:sp>
            <p:nvSpPr>
              <p:cNvPr id="118" name="TextBox 117">
                <a:extLst>
                  <a:ext uri="{FF2B5EF4-FFF2-40B4-BE49-F238E27FC236}">
                    <a16:creationId xmlns:a16="http://schemas.microsoft.com/office/drawing/2014/main" id="{94EF7FB4-28D3-42B2-A7F7-70DCB814FA7F}"/>
                  </a:ext>
                </a:extLst>
              </p:cNvPr>
              <p:cNvSpPr txBox="1"/>
              <p:nvPr/>
            </p:nvSpPr>
            <p:spPr>
              <a:xfrm>
                <a:off x="4010183" y="2670971"/>
                <a:ext cx="1443470"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rgbClr val="FF0000"/>
                    </a:solidFill>
                    <a:latin typeface="FC Home" panose="020B0500040200020003" pitchFamily="34" charset="-34"/>
                    <a:cs typeface="FC Home" panose="020B0500040200020003" pitchFamily="34" charset="-34"/>
                  </a:rPr>
                  <a:t>8,470</a:t>
                </a:r>
                <a:endParaRPr lang="en-US" sz="4800" b="1" i="1" dirty="0">
                  <a:solidFill>
                    <a:srgbClr val="FF0000"/>
                  </a:solidFill>
                  <a:latin typeface="FC Home" panose="020B0500040200020003" pitchFamily="34" charset="-34"/>
                  <a:cs typeface="FC Home" panose="020B0500040200020003" pitchFamily="34" charset="-34"/>
                </a:endParaRPr>
              </a:p>
            </p:txBody>
          </p:sp>
          <p:sp>
            <p:nvSpPr>
              <p:cNvPr id="119" name="TextBox 118">
                <a:extLst>
                  <a:ext uri="{FF2B5EF4-FFF2-40B4-BE49-F238E27FC236}">
                    <a16:creationId xmlns:a16="http://schemas.microsoft.com/office/drawing/2014/main" id="{ADA77987-0BD5-478C-B0D3-C0068F57A869}"/>
                  </a:ext>
                </a:extLst>
              </p:cNvPr>
              <p:cNvSpPr txBox="1"/>
              <p:nvPr/>
            </p:nvSpPr>
            <p:spPr>
              <a:xfrm>
                <a:off x="4494396" y="3234299"/>
                <a:ext cx="848637" cy="216917"/>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400" b="1" i="1" dirty="0">
                  <a:latin typeface="FC Home" panose="020B0500040200020003" pitchFamily="34" charset="-34"/>
                  <a:cs typeface="FC Home" panose="020B0500040200020003" pitchFamily="34" charset="-34"/>
                </a:endParaRPr>
              </a:p>
            </p:txBody>
          </p:sp>
          <p:sp>
            <p:nvSpPr>
              <p:cNvPr id="121" name="TextBox 120">
                <a:extLst>
                  <a:ext uri="{FF2B5EF4-FFF2-40B4-BE49-F238E27FC236}">
                    <a16:creationId xmlns:a16="http://schemas.microsoft.com/office/drawing/2014/main" id="{4AA38672-3EAD-41A7-A671-A922F89EF68D}"/>
                  </a:ext>
                </a:extLst>
              </p:cNvPr>
              <p:cNvSpPr txBox="1"/>
              <p:nvPr/>
            </p:nvSpPr>
            <p:spPr>
              <a:xfrm>
                <a:off x="5280453" y="2812505"/>
                <a:ext cx="1195660"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a:t>
                </a:r>
                <a:r>
                  <a:rPr lang="th-TH" sz="3200" i="1" dirty="0">
                    <a:latin typeface="FC Home" panose="020B0500040200020003" pitchFamily="34" charset="-34"/>
                    <a:cs typeface="FC Home" panose="020B0500040200020003" pitchFamily="34" charset="-34"/>
                  </a:rPr>
                  <a:t>100</a:t>
                </a:r>
                <a:r>
                  <a:rPr lang="en-US" sz="3200" i="1" dirty="0">
                    <a:latin typeface="FC Home" panose="020B0500040200020003" pitchFamily="34" charset="-34"/>
                    <a:cs typeface="FC Home" panose="020B0500040200020003" pitchFamily="34" charset="-34"/>
                  </a:rPr>
                  <a:t>%)</a:t>
                </a:r>
                <a:endParaRPr lang="en-US" sz="3200" b="1" i="1" dirty="0">
                  <a:latin typeface="FC Home" panose="020B0500040200020003" pitchFamily="34" charset="-34"/>
                  <a:cs typeface="FC Home" panose="020B0500040200020003" pitchFamily="34" charset="-34"/>
                </a:endParaRPr>
              </a:p>
            </p:txBody>
          </p:sp>
        </p:grpSp>
        <p:grpSp>
          <p:nvGrpSpPr>
            <p:cNvPr id="115" name="Group 114">
              <a:extLst>
                <a:ext uri="{FF2B5EF4-FFF2-40B4-BE49-F238E27FC236}">
                  <a16:creationId xmlns:a16="http://schemas.microsoft.com/office/drawing/2014/main" id="{24EEDB3D-28C5-41B0-BA2A-BEB8A2C8E5A1}"/>
                </a:ext>
              </a:extLst>
            </p:cNvPr>
            <p:cNvGrpSpPr/>
            <p:nvPr/>
          </p:nvGrpSpPr>
          <p:grpSpPr>
            <a:xfrm>
              <a:off x="387291" y="4070705"/>
              <a:ext cx="1341767" cy="320437"/>
              <a:chOff x="258773" y="2131116"/>
              <a:chExt cx="1341767" cy="320437"/>
            </a:xfrm>
          </p:grpSpPr>
          <p:sp>
            <p:nvSpPr>
              <p:cNvPr id="116" name="Rounded Rectangle 246">
                <a:extLst>
                  <a:ext uri="{FF2B5EF4-FFF2-40B4-BE49-F238E27FC236}">
                    <a16:creationId xmlns:a16="http://schemas.microsoft.com/office/drawing/2014/main" id="{FDCA9466-0274-46A3-B4BA-6F6BB4613E33}"/>
                  </a:ext>
                </a:extLst>
              </p:cNvPr>
              <p:cNvSpPr/>
              <p:nvPr/>
            </p:nvSpPr>
            <p:spPr bwMode="auto">
              <a:xfrm>
                <a:off x="263351" y="2146417"/>
                <a:ext cx="1337189"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117" name="TextBox 116">
                <a:extLst>
                  <a:ext uri="{FF2B5EF4-FFF2-40B4-BE49-F238E27FC236}">
                    <a16:creationId xmlns:a16="http://schemas.microsoft.com/office/drawing/2014/main" id="{B831CDBD-926C-408C-8719-49CAAB57CB0A}"/>
                  </a:ext>
                </a:extLst>
              </p:cNvPr>
              <p:cNvSpPr txBox="1"/>
              <p:nvPr/>
            </p:nvSpPr>
            <p:spPr>
              <a:xfrm>
                <a:off x="258773" y="2131116"/>
                <a:ext cx="1289357" cy="264892"/>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ความจุกักเก็บ</a:t>
                </a:r>
                <a:endParaRPr lang="en-US" dirty="0">
                  <a:latin typeface="FC Home" panose="020B0500040200020003" pitchFamily="34" charset="-34"/>
                  <a:cs typeface="FC Home" panose="020B0500040200020003" pitchFamily="34" charset="-34"/>
                </a:endParaRPr>
              </a:p>
            </p:txBody>
          </p:sp>
        </p:grpSp>
      </p:grpSp>
      <p:grpSp>
        <p:nvGrpSpPr>
          <p:cNvPr id="122" name="Group 121">
            <a:extLst>
              <a:ext uri="{FF2B5EF4-FFF2-40B4-BE49-F238E27FC236}">
                <a16:creationId xmlns:a16="http://schemas.microsoft.com/office/drawing/2014/main" id="{C0EEF824-F057-4397-A9C8-A5E916FF12A2}"/>
              </a:ext>
            </a:extLst>
          </p:cNvPr>
          <p:cNvGrpSpPr/>
          <p:nvPr/>
        </p:nvGrpSpPr>
        <p:grpSpPr>
          <a:xfrm>
            <a:off x="3108552" y="3749814"/>
            <a:ext cx="3154059" cy="971676"/>
            <a:chOff x="1605226" y="3152263"/>
            <a:chExt cx="3154059" cy="971676"/>
          </a:xfrm>
        </p:grpSpPr>
        <p:grpSp>
          <p:nvGrpSpPr>
            <p:cNvPr id="125" name="Group 124">
              <a:extLst>
                <a:ext uri="{FF2B5EF4-FFF2-40B4-BE49-F238E27FC236}">
                  <a16:creationId xmlns:a16="http://schemas.microsoft.com/office/drawing/2014/main" id="{B0E0212E-902D-43F5-91B2-04BD56D99DD5}"/>
                </a:ext>
              </a:extLst>
            </p:cNvPr>
            <p:cNvGrpSpPr/>
            <p:nvPr/>
          </p:nvGrpSpPr>
          <p:grpSpPr>
            <a:xfrm>
              <a:off x="1605226" y="3287787"/>
              <a:ext cx="3154059" cy="836152"/>
              <a:chOff x="3984131" y="2631265"/>
              <a:chExt cx="3154059" cy="836152"/>
            </a:xfrm>
          </p:grpSpPr>
          <p:sp>
            <p:nvSpPr>
              <p:cNvPr id="129" name="TextBox 128">
                <a:extLst>
                  <a:ext uri="{FF2B5EF4-FFF2-40B4-BE49-F238E27FC236}">
                    <a16:creationId xmlns:a16="http://schemas.microsoft.com/office/drawing/2014/main" id="{26867843-12A7-4F5D-9402-7468288D5B33}"/>
                  </a:ext>
                </a:extLst>
              </p:cNvPr>
              <p:cNvSpPr txBox="1"/>
              <p:nvPr/>
            </p:nvSpPr>
            <p:spPr>
              <a:xfrm>
                <a:off x="4827763" y="2631265"/>
                <a:ext cx="1443470"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rgbClr val="FF0000"/>
                    </a:solidFill>
                    <a:latin typeface="FC Home" panose="020B0500040200020003" pitchFamily="34" charset="-34"/>
                    <a:cs typeface="FC Home" panose="020B0500040200020003" pitchFamily="34" charset="-34"/>
                  </a:rPr>
                  <a:t>4,</a:t>
                </a:r>
                <a:r>
                  <a:rPr lang="en-GB" sz="4800" b="1" i="1" dirty="0">
                    <a:solidFill>
                      <a:srgbClr val="FF0000"/>
                    </a:solidFill>
                    <a:latin typeface="FC Home" panose="020B0500040200020003" pitchFamily="34" charset="-34"/>
                    <a:cs typeface="FC Home" panose="020B0500040200020003" pitchFamily="34" charset="-34"/>
                  </a:rPr>
                  <a:t>170</a:t>
                </a:r>
                <a:endParaRPr lang="en-US" sz="4800" b="1" i="1" dirty="0">
                  <a:solidFill>
                    <a:srgbClr val="FF0000"/>
                  </a:solidFill>
                  <a:latin typeface="FC Home" panose="020B0500040200020003" pitchFamily="34" charset="-34"/>
                  <a:cs typeface="FC Home" panose="020B0500040200020003" pitchFamily="34" charset="-34"/>
                </a:endParaRPr>
              </a:p>
            </p:txBody>
          </p:sp>
          <p:sp>
            <p:nvSpPr>
              <p:cNvPr id="130" name="TextBox 129">
                <a:extLst>
                  <a:ext uri="{FF2B5EF4-FFF2-40B4-BE49-F238E27FC236}">
                    <a16:creationId xmlns:a16="http://schemas.microsoft.com/office/drawing/2014/main" id="{852C72CE-5365-469B-AE0E-70E96D34B29E}"/>
                  </a:ext>
                </a:extLst>
              </p:cNvPr>
              <p:cNvSpPr txBox="1"/>
              <p:nvPr/>
            </p:nvSpPr>
            <p:spPr>
              <a:xfrm>
                <a:off x="5299115" y="3250500"/>
                <a:ext cx="848637" cy="216917"/>
              </a:xfrm>
              <a:prstGeom prst="rect">
                <a:avLst/>
              </a:prstGeom>
              <a:noFill/>
            </p:spPr>
            <p:txBody>
              <a:bodyPr vert="horz" wrap="square" lIns="72000" tIns="36000" bIns="36000" rtlCol="0" anchor="ctr" anchorCtr="0">
                <a:noAutofit/>
              </a:bodyPr>
              <a:lstStyle/>
              <a:p>
                <a:pPr algn="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600" b="1" i="1" dirty="0">
                  <a:latin typeface="FC Home" panose="020B0500040200020003" pitchFamily="34" charset="-34"/>
                  <a:cs typeface="FC Home" panose="020B0500040200020003" pitchFamily="34" charset="-34"/>
                </a:endParaRPr>
              </a:p>
            </p:txBody>
          </p:sp>
          <p:grpSp>
            <p:nvGrpSpPr>
              <p:cNvPr id="132" name="Group 131">
                <a:extLst>
                  <a:ext uri="{FF2B5EF4-FFF2-40B4-BE49-F238E27FC236}">
                    <a16:creationId xmlns:a16="http://schemas.microsoft.com/office/drawing/2014/main" id="{B953BFA9-EA60-45C6-AA10-63600E6F97BE}"/>
                  </a:ext>
                </a:extLst>
              </p:cNvPr>
              <p:cNvGrpSpPr/>
              <p:nvPr/>
            </p:nvGrpSpPr>
            <p:grpSpPr>
              <a:xfrm>
                <a:off x="3984131" y="2786359"/>
                <a:ext cx="1019893" cy="473100"/>
                <a:chOff x="3984131" y="2786359"/>
                <a:chExt cx="1019893" cy="473100"/>
              </a:xfrm>
            </p:grpSpPr>
            <p:sp>
              <p:nvSpPr>
                <p:cNvPr id="134" name="TextBox 133">
                  <a:extLst>
                    <a:ext uri="{FF2B5EF4-FFF2-40B4-BE49-F238E27FC236}">
                      <a16:creationId xmlns:a16="http://schemas.microsoft.com/office/drawing/2014/main" id="{B3077E49-F3F0-4615-A148-184432B92899}"/>
                    </a:ext>
                  </a:extLst>
                </p:cNvPr>
                <p:cNvSpPr txBox="1"/>
                <p:nvPr/>
              </p:nvSpPr>
              <p:spPr>
                <a:xfrm>
                  <a:off x="3984131" y="3025035"/>
                  <a:ext cx="1002217" cy="234424"/>
                </a:xfrm>
                <a:prstGeom prst="rect">
                  <a:avLst/>
                </a:prstGeom>
                <a:noFill/>
              </p:spPr>
              <p:txBody>
                <a:bodyPr vert="horz" wrap="square" lIns="72000" tIns="36000" bIns="36000" rtlCol="0" anchor="ctr" anchorCtr="0">
                  <a:noAutofit/>
                </a:bodyPr>
                <a:lstStyle/>
                <a:p>
                  <a:pP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(1</a:t>
                  </a:r>
                  <a:r>
                    <a:rPr lang="en-GB" sz="1600" i="1" dirty="0">
                      <a:solidFill>
                        <a:schemeClr val="tx1">
                          <a:lumMod val="65000"/>
                          <a:lumOff val="35000"/>
                        </a:schemeClr>
                      </a:solidFill>
                      <a:latin typeface="FC Home" panose="020B0500040200020003" pitchFamily="34" charset="-34"/>
                      <a:cs typeface="FC Home" panose="020B0500040200020003" pitchFamily="34" charset="-34"/>
                    </a:rPr>
                    <a:t>5</a:t>
                  </a:r>
                  <a:r>
                    <a:rPr lang="th-TH" sz="1600" i="1" dirty="0">
                      <a:solidFill>
                        <a:schemeClr val="tx1">
                          <a:lumMod val="65000"/>
                          <a:lumOff val="35000"/>
                        </a:schemeClr>
                      </a:solidFill>
                      <a:latin typeface="FC Home" panose="020B0500040200020003" pitchFamily="34" charset="-34"/>
                      <a:cs typeface="FC Home" panose="020B0500040200020003" pitchFamily="34" charset="-34"/>
                    </a:rPr>
                    <a:t> พ.ค. 6</a:t>
                  </a:r>
                  <a:r>
                    <a:rPr lang="en-GB" sz="1600" i="1" dirty="0">
                      <a:solidFill>
                        <a:schemeClr val="tx1">
                          <a:lumMod val="65000"/>
                          <a:lumOff val="35000"/>
                        </a:schemeClr>
                      </a:solidFill>
                      <a:latin typeface="FC Home" panose="020B0500040200020003" pitchFamily="34" charset="-34"/>
                      <a:cs typeface="FC Home" panose="020B0500040200020003" pitchFamily="34" charset="-34"/>
                    </a:rPr>
                    <a:t>4</a:t>
                  </a:r>
                  <a:r>
                    <a:rPr lang="th-TH" sz="1600" i="1" dirty="0">
                      <a:solidFill>
                        <a:schemeClr val="tx1">
                          <a:lumMod val="65000"/>
                          <a:lumOff val="35000"/>
                        </a:schemeClr>
                      </a:solidFill>
                      <a:latin typeface="FC Home" panose="020B0500040200020003" pitchFamily="34" charset="-34"/>
                      <a:cs typeface="FC Home" panose="020B0500040200020003" pitchFamily="34" charset="-34"/>
                    </a:rPr>
                    <a:t>)</a:t>
                  </a:r>
                  <a:endParaRPr lang="en-US" sz="1600" b="1" i="1" dirty="0">
                    <a:latin typeface="FC Home" panose="020B0500040200020003" pitchFamily="34" charset="-34"/>
                    <a:cs typeface="FC Home" panose="020B0500040200020003" pitchFamily="34" charset="-34"/>
                  </a:endParaRPr>
                </a:p>
              </p:txBody>
            </p:sp>
            <p:sp>
              <p:nvSpPr>
                <p:cNvPr id="135" name="TextBox 134">
                  <a:extLst>
                    <a:ext uri="{FF2B5EF4-FFF2-40B4-BE49-F238E27FC236}">
                      <a16:creationId xmlns:a16="http://schemas.microsoft.com/office/drawing/2014/main" id="{189061D9-AFF6-472C-9F41-26376AF82F6D}"/>
                    </a:ext>
                  </a:extLst>
                </p:cNvPr>
                <p:cNvSpPr txBox="1"/>
                <p:nvPr/>
              </p:nvSpPr>
              <p:spPr>
                <a:xfrm>
                  <a:off x="3996457" y="2786359"/>
                  <a:ext cx="1007567" cy="308159"/>
                </a:xfrm>
                <a:prstGeom prst="rect">
                  <a:avLst/>
                </a:prstGeom>
                <a:noFill/>
              </p:spPr>
              <p:txBody>
                <a:bodyPr vert="horz" wrap="square" lIns="72000" tIns="36000" bIns="36000" rtlCol="0" anchor="ctr" anchorCtr="0">
                  <a:noAutofit/>
                </a:bodyPr>
                <a:lstStyle/>
                <a:p>
                  <a:pP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ปริมาณน้ำ</a:t>
                  </a:r>
                  <a:endParaRPr lang="en-US" sz="3200" b="1" i="1" dirty="0">
                    <a:solidFill>
                      <a:srgbClr val="033572"/>
                    </a:solidFill>
                    <a:latin typeface="FC Home" panose="020B0500040200020003" pitchFamily="34" charset="-34"/>
                    <a:cs typeface="FC Home" panose="020B0500040200020003" pitchFamily="34" charset="-34"/>
                  </a:endParaRPr>
                </a:p>
              </p:txBody>
            </p:sp>
          </p:grpSp>
          <p:sp>
            <p:nvSpPr>
              <p:cNvPr id="133" name="TextBox 132">
                <a:extLst>
                  <a:ext uri="{FF2B5EF4-FFF2-40B4-BE49-F238E27FC236}">
                    <a16:creationId xmlns:a16="http://schemas.microsoft.com/office/drawing/2014/main" id="{95A0B70F-B9BB-4822-9380-9B4BEB0BCF88}"/>
                  </a:ext>
                </a:extLst>
              </p:cNvPr>
              <p:cNvSpPr txBox="1"/>
              <p:nvPr/>
            </p:nvSpPr>
            <p:spPr>
              <a:xfrm>
                <a:off x="6100165" y="2770328"/>
                <a:ext cx="1038025"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(49%)</a:t>
                </a:r>
                <a:endParaRPr lang="en-US" sz="3200" b="1" i="1" dirty="0">
                  <a:latin typeface="FC Home" panose="020B0500040200020003" pitchFamily="34" charset="-34"/>
                  <a:cs typeface="FC Home" panose="020B0500040200020003" pitchFamily="34" charset="-34"/>
                </a:endParaRPr>
              </a:p>
            </p:txBody>
          </p:sp>
        </p:grpSp>
        <p:grpSp>
          <p:nvGrpSpPr>
            <p:cNvPr id="126" name="Group 125">
              <a:extLst>
                <a:ext uri="{FF2B5EF4-FFF2-40B4-BE49-F238E27FC236}">
                  <a16:creationId xmlns:a16="http://schemas.microsoft.com/office/drawing/2014/main" id="{5A801966-30C5-45B3-8E7E-0289AD84A127}"/>
                </a:ext>
              </a:extLst>
            </p:cNvPr>
            <p:cNvGrpSpPr/>
            <p:nvPr/>
          </p:nvGrpSpPr>
          <p:grpSpPr>
            <a:xfrm>
              <a:off x="1646985" y="3152263"/>
              <a:ext cx="1337189" cy="332964"/>
              <a:chOff x="263351" y="2118589"/>
              <a:chExt cx="1337189" cy="332964"/>
            </a:xfrm>
          </p:grpSpPr>
          <p:sp>
            <p:nvSpPr>
              <p:cNvPr id="127" name="Rounded Rectangle 249">
                <a:extLst>
                  <a:ext uri="{FF2B5EF4-FFF2-40B4-BE49-F238E27FC236}">
                    <a16:creationId xmlns:a16="http://schemas.microsoft.com/office/drawing/2014/main" id="{5426093F-358F-44F9-AE56-BCC4AAB2023F}"/>
                  </a:ext>
                </a:extLst>
              </p:cNvPr>
              <p:cNvSpPr/>
              <p:nvPr/>
            </p:nvSpPr>
            <p:spPr bwMode="auto">
              <a:xfrm>
                <a:off x="263351" y="2146417"/>
                <a:ext cx="1337189"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128" name="TextBox 127">
                <a:extLst>
                  <a:ext uri="{FF2B5EF4-FFF2-40B4-BE49-F238E27FC236}">
                    <a16:creationId xmlns:a16="http://schemas.microsoft.com/office/drawing/2014/main" id="{A4CF9365-5D61-448F-AA1C-5FB9F54EB511}"/>
                  </a:ext>
                </a:extLst>
              </p:cNvPr>
              <p:cNvSpPr txBox="1"/>
              <p:nvPr/>
            </p:nvSpPr>
            <p:spPr>
              <a:xfrm>
                <a:off x="330945" y="2118589"/>
                <a:ext cx="1269595" cy="272228"/>
              </a:xfrm>
              <a:prstGeom prst="rect">
                <a:avLst/>
              </a:prstGeom>
              <a:noFill/>
            </p:spPr>
            <p:txBody>
              <a:bodyPr vert="horz" wrap="square" lIns="72000" tIns="36000" bIns="36000" rtlCol="0" anchor="ctr" anchorCtr="0">
                <a:noAutofit/>
              </a:bodyPr>
              <a:lstStyle/>
              <a:p>
                <a:pPr algn="ctr">
                  <a:lnSpc>
                    <a:spcPct val="150000"/>
                  </a:lnSpc>
                </a:pPr>
                <a:r>
                  <a:rPr lang="th-TH" dirty="0">
                    <a:latin typeface="FC Home" panose="020B0500040200020003" pitchFamily="34" charset="-34"/>
                    <a:cs typeface="FC Home" panose="020B0500040200020003" pitchFamily="34" charset="-34"/>
                  </a:rPr>
                  <a:t>เริ่มต้นฤดูฝน</a:t>
                </a:r>
                <a:endParaRPr lang="en-US" dirty="0">
                  <a:latin typeface="FC Home" panose="020B0500040200020003" pitchFamily="34" charset="-34"/>
                  <a:cs typeface="FC Home" panose="020B0500040200020003" pitchFamily="34" charset="-34"/>
                </a:endParaRPr>
              </a:p>
            </p:txBody>
          </p:sp>
        </p:grpSp>
      </p:grpSp>
      <p:graphicFrame>
        <p:nvGraphicFramePr>
          <p:cNvPr id="136" name="Table 135">
            <a:extLst>
              <a:ext uri="{FF2B5EF4-FFF2-40B4-BE49-F238E27FC236}">
                <a16:creationId xmlns:a16="http://schemas.microsoft.com/office/drawing/2014/main" id="{EB44CE34-7C5C-46F6-B567-0EB012ED20E2}"/>
              </a:ext>
            </a:extLst>
          </p:cNvPr>
          <p:cNvGraphicFramePr>
            <a:graphicFrameLocks noGrp="1"/>
          </p:cNvGraphicFramePr>
          <p:nvPr>
            <p:extLst>
              <p:ext uri="{D42A27DB-BD31-4B8C-83A1-F6EECF244321}">
                <p14:modId xmlns:p14="http://schemas.microsoft.com/office/powerpoint/2010/main" val="1711698178"/>
              </p:ext>
            </p:extLst>
          </p:nvPr>
        </p:nvGraphicFramePr>
        <p:xfrm>
          <a:off x="6287816" y="1309802"/>
          <a:ext cx="5764523" cy="4526809"/>
        </p:xfrm>
        <a:graphic>
          <a:graphicData uri="http://schemas.openxmlformats.org/drawingml/2006/table">
            <a:tbl>
              <a:tblPr>
                <a:effectLst>
                  <a:innerShdw blurRad="114300">
                    <a:prstClr val="black"/>
                  </a:innerShdw>
                </a:effectLst>
              </a:tblPr>
              <a:tblGrid>
                <a:gridCol w="867980">
                  <a:extLst>
                    <a:ext uri="{9D8B030D-6E8A-4147-A177-3AD203B41FA5}">
                      <a16:colId xmlns:a16="http://schemas.microsoft.com/office/drawing/2014/main" val="3786046093"/>
                    </a:ext>
                  </a:extLst>
                </a:gridCol>
                <a:gridCol w="1154080">
                  <a:extLst>
                    <a:ext uri="{9D8B030D-6E8A-4147-A177-3AD203B41FA5}">
                      <a16:colId xmlns:a16="http://schemas.microsoft.com/office/drawing/2014/main" val="1066279955"/>
                    </a:ext>
                  </a:extLst>
                </a:gridCol>
                <a:gridCol w="1223889">
                  <a:extLst>
                    <a:ext uri="{9D8B030D-6E8A-4147-A177-3AD203B41FA5}">
                      <a16:colId xmlns:a16="http://schemas.microsoft.com/office/drawing/2014/main" val="4264152992"/>
                    </a:ext>
                  </a:extLst>
                </a:gridCol>
                <a:gridCol w="1547447">
                  <a:extLst>
                    <a:ext uri="{9D8B030D-6E8A-4147-A177-3AD203B41FA5}">
                      <a16:colId xmlns:a16="http://schemas.microsoft.com/office/drawing/2014/main" val="3653536335"/>
                    </a:ext>
                  </a:extLst>
                </a:gridCol>
                <a:gridCol w="971127">
                  <a:extLst>
                    <a:ext uri="{9D8B030D-6E8A-4147-A177-3AD203B41FA5}">
                      <a16:colId xmlns:a16="http://schemas.microsoft.com/office/drawing/2014/main" val="4242087481"/>
                    </a:ext>
                  </a:extLst>
                </a:gridCol>
              </a:tblGrid>
              <a:tr h="997995">
                <a:tc>
                  <a:txBody>
                    <a:bodyPr/>
                    <a:lstStyle/>
                    <a:p>
                      <a:pPr algn="ctr" fontAlgn="b"/>
                      <a: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t>ภูมิภาค</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6DD9FF"/>
                    </a:solidFill>
                  </a:tcPr>
                </a:tc>
                <a:tc>
                  <a:txBody>
                    <a:bodyPr/>
                    <a:lstStyle/>
                    <a:p>
                      <a:pPr algn="ctr" fontAlgn="ctr"/>
                      <a: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t>จำนวน </a:t>
                      </a:r>
                      <a:b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br>
                      <a: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t>(แห่ง)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6DD9FF"/>
                    </a:solidFill>
                  </a:tcPr>
                </a:tc>
                <a:tc>
                  <a:txBody>
                    <a:bodyPr/>
                    <a:lstStyle/>
                    <a:p>
                      <a:pPr algn="ctr" fontAlgn="ctr"/>
                      <a: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t>ปริมาณรวม </a:t>
                      </a:r>
                      <a:b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br>
                      <a: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t>(ล้าน ลบ.ม.)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6DD9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t>ปริมาณน้ำใช้การได้</a:t>
                      </a:r>
                    </a:p>
                    <a:p>
                      <a:pPr algn="ctr" fontAlgn="ctr"/>
                      <a: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t>ปัจจุบัน</a:t>
                      </a:r>
                    </a:p>
                    <a:p>
                      <a:pPr algn="ctr" fontAlgn="ctr"/>
                      <a: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t>(ล้าน ลบ.ม.)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6DD9FF"/>
                    </a:solidFill>
                  </a:tcPr>
                </a:tc>
                <a:tc>
                  <a:txBody>
                    <a:bodyPr/>
                    <a:lstStyle/>
                    <a:p>
                      <a:pPr algn="ctr" fontAlgn="b"/>
                      <a:r>
                        <a:rPr lang="th-TH" sz="1600" b="0" i="0" u="none" strike="noStrike" dirty="0">
                          <a:solidFill>
                            <a:schemeClr val="accent6">
                              <a:lumMod val="50000"/>
                            </a:schemeClr>
                          </a:solidFill>
                          <a:effectLst/>
                          <a:latin typeface="FC Home" panose="020B0500040200020003" pitchFamily="34" charset="-34"/>
                          <a:cs typeface="FC Home" panose="020B0500040200020003" pitchFamily="34" charset="-34"/>
                        </a:rPr>
                        <a:t>ร้อยละ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solidFill>
                      <a:srgbClr val="6DD9FF"/>
                    </a:solidFill>
                  </a:tcPr>
                </a:tc>
                <a:extLst>
                  <a:ext uri="{0D108BD9-81ED-4DB2-BD59-A6C34878D82A}">
                    <a16:rowId xmlns:a16="http://schemas.microsoft.com/office/drawing/2014/main" val="1667575674"/>
                  </a:ext>
                </a:extLst>
              </a:tr>
              <a:tr h="381532">
                <a:tc>
                  <a:txBody>
                    <a:bodyPr/>
                    <a:lstStyle/>
                    <a:p>
                      <a:pPr algn="ctr" fontAlgn="b"/>
                      <a:r>
                        <a:rPr lang="th-TH" sz="2000" b="0" i="0" u="none" strike="noStrike" dirty="0">
                          <a:solidFill>
                            <a:schemeClr val="accent6">
                              <a:lumMod val="50000"/>
                            </a:schemeClr>
                          </a:solidFill>
                          <a:effectLst/>
                          <a:latin typeface="FC Home" panose="020B0500040200020003" pitchFamily="34" charset="-34"/>
                          <a:cs typeface="FC Home" panose="020B0500040200020003" pitchFamily="34" charset="-34"/>
                        </a:rPr>
                        <a:t>เหนือ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 17,249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1,103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434.35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45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noFill/>
                  </a:tcPr>
                </a:tc>
                <a:extLst>
                  <a:ext uri="{0D108BD9-81ED-4DB2-BD59-A6C34878D82A}">
                    <a16:rowId xmlns:a16="http://schemas.microsoft.com/office/drawing/2014/main" val="3505469378"/>
                  </a:ext>
                </a:extLst>
              </a:tr>
              <a:tr h="530513">
                <a:tc>
                  <a:txBody>
                    <a:bodyPr/>
                    <a:lstStyle/>
                    <a:p>
                      <a:pPr algn="ctr" fontAlgn="b"/>
                      <a:r>
                        <a:rPr lang="th-TH" sz="2000" b="0" i="0" u="none" strike="noStrike" dirty="0">
                          <a:solidFill>
                            <a:schemeClr val="accent6">
                              <a:lumMod val="50000"/>
                            </a:schemeClr>
                          </a:solidFill>
                          <a:effectLst/>
                          <a:latin typeface="FC Home" panose="020B0500040200020003" pitchFamily="34" charset="-34"/>
                          <a:cs typeface="FC Home" panose="020B0500040200020003" pitchFamily="34" charset="-34"/>
                        </a:rPr>
                        <a:t>อีสาน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54,547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3,564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2,175.77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49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noFill/>
                  </a:tcPr>
                </a:tc>
                <a:extLst>
                  <a:ext uri="{0D108BD9-81ED-4DB2-BD59-A6C34878D82A}">
                    <a16:rowId xmlns:a16="http://schemas.microsoft.com/office/drawing/2014/main" val="809740901"/>
                  </a:ext>
                </a:extLst>
              </a:tr>
              <a:tr h="570331">
                <a:tc>
                  <a:txBody>
                    <a:bodyPr/>
                    <a:lstStyle/>
                    <a:p>
                      <a:pPr algn="ctr" fontAlgn="b"/>
                      <a:r>
                        <a:rPr lang="th-TH" sz="2000" b="0" i="0" u="none" strike="noStrike" dirty="0">
                          <a:solidFill>
                            <a:schemeClr val="accent6">
                              <a:lumMod val="50000"/>
                            </a:schemeClr>
                          </a:solidFill>
                          <a:effectLst/>
                          <a:latin typeface="FC Home" panose="020B0500040200020003" pitchFamily="34" charset="-34"/>
                          <a:cs typeface="FC Home" panose="020B0500040200020003" pitchFamily="34" charset="-34"/>
                        </a:rPr>
                        <a:t>กลาง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16,367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1,137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726.00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43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noFill/>
                  </a:tcPr>
                </a:tc>
                <a:extLst>
                  <a:ext uri="{0D108BD9-81ED-4DB2-BD59-A6C34878D82A}">
                    <a16:rowId xmlns:a16="http://schemas.microsoft.com/office/drawing/2014/main" val="1948401200"/>
                  </a:ext>
                </a:extLst>
              </a:tr>
              <a:tr h="540313">
                <a:tc>
                  <a:txBody>
                    <a:bodyPr/>
                    <a:lstStyle/>
                    <a:p>
                      <a:pPr algn="ctr" fontAlgn="b"/>
                      <a:r>
                        <a:rPr lang="th-TH" sz="2000" b="0" i="0" u="none" strike="noStrike" dirty="0">
                          <a:solidFill>
                            <a:schemeClr val="accent6">
                              <a:lumMod val="50000"/>
                            </a:schemeClr>
                          </a:solidFill>
                          <a:effectLst/>
                          <a:latin typeface="FC Home" panose="020B0500040200020003" pitchFamily="34" charset="-34"/>
                          <a:cs typeface="FC Home" panose="020B0500040200020003" pitchFamily="34" charset="-34"/>
                        </a:rPr>
                        <a:t>ออก</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7,804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635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633.24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55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noFill/>
                  </a:tcPr>
                </a:tc>
                <a:extLst>
                  <a:ext uri="{0D108BD9-81ED-4DB2-BD59-A6C34878D82A}">
                    <a16:rowId xmlns:a16="http://schemas.microsoft.com/office/drawing/2014/main" val="2735446715"/>
                  </a:ext>
                </a:extLst>
              </a:tr>
              <a:tr h="495288">
                <a:tc>
                  <a:txBody>
                    <a:bodyPr/>
                    <a:lstStyle/>
                    <a:p>
                      <a:pPr algn="ctr" fontAlgn="b"/>
                      <a:r>
                        <a:rPr lang="th-TH" sz="2000" b="0" i="0" u="none" strike="noStrike" dirty="0">
                          <a:solidFill>
                            <a:schemeClr val="accent6">
                              <a:lumMod val="50000"/>
                            </a:schemeClr>
                          </a:solidFill>
                          <a:effectLst/>
                          <a:latin typeface="FC Home" panose="020B0500040200020003" pitchFamily="34" charset="-34"/>
                          <a:cs typeface="FC Home" panose="020B0500040200020003" pitchFamily="34" charset="-34"/>
                        </a:rPr>
                        <a:t>ตก</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2,506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711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94.65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64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noFill/>
                  </a:tcPr>
                </a:tc>
                <a:extLst>
                  <a:ext uri="{0D108BD9-81ED-4DB2-BD59-A6C34878D82A}">
                    <a16:rowId xmlns:a16="http://schemas.microsoft.com/office/drawing/2014/main" val="1965799184"/>
                  </a:ext>
                </a:extLst>
              </a:tr>
              <a:tr h="495288">
                <a:tc>
                  <a:txBody>
                    <a:bodyPr/>
                    <a:lstStyle/>
                    <a:p>
                      <a:pPr algn="ctr" fontAlgn="b"/>
                      <a:r>
                        <a:rPr lang="th-TH" sz="2000" b="0" i="0" u="none" strike="noStrike" dirty="0">
                          <a:solidFill>
                            <a:schemeClr val="accent6">
                              <a:lumMod val="50000"/>
                            </a:schemeClr>
                          </a:solidFill>
                          <a:effectLst/>
                          <a:latin typeface="FC Home" panose="020B0500040200020003" pitchFamily="34" charset="-34"/>
                          <a:cs typeface="FC Home" panose="020B0500040200020003" pitchFamily="34" charset="-34"/>
                        </a:rPr>
                        <a:t>ใต้</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3,626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1,319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188.97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0"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50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noFill/>
                  </a:tcPr>
                </a:tc>
                <a:extLst>
                  <a:ext uri="{0D108BD9-81ED-4DB2-BD59-A6C34878D82A}">
                    <a16:rowId xmlns:a16="http://schemas.microsoft.com/office/drawing/2014/main" val="1671930336"/>
                  </a:ext>
                </a:extLst>
              </a:tr>
              <a:tr h="515549">
                <a:tc>
                  <a:txBody>
                    <a:bodyPr/>
                    <a:lstStyle/>
                    <a:p>
                      <a:pPr algn="ctr" fontAlgn="b"/>
                      <a:r>
                        <a:rPr lang="th-TH" sz="2000" b="0" i="0" u="none" strike="noStrike" dirty="0">
                          <a:solidFill>
                            <a:schemeClr val="accent6">
                              <a:lumMod val="50000"/>
                            </a:schemeClr>
                          </a:solidFill>
                          <a:effectLst/>
                          <a:latin typeface="FC Home" panose="020B0500040200020003" pitchFamily="34" charset="-34"/>
                          <a:cs typeface="FC Home" panose="020B0500040200020003" pitchFamily="34" charset="-34"/>
                        </a:rPr>
                        <a:t>ประเทศ</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  102,09</a:t>
                      </a:r>
                      <a:r>
                        <a:rPr lang="th-TH" sz="2000" b="0" i="0" u="none" strike="noStrike" dirty="0">
                          <a:solidFill>
                            <a:schemeClr val="accent6">
                              <a:lumMod val="50000"/>
                            </a:schemeClr>
                          </a:solidFill>
                          <a:effectLst/>
                          <a:latin typeface="FC Home" panose="020B0500040200020003" pitchFamily="34" charset="-34"/>
                          <a:cs typeface="FC Home" panose="020B0500040200020003" pitchFamily="34" charset="-34"/>
                        </a:rPr>
                        <a:t>9</a:t>
                      </a:r>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algn="ctr" fontAlgn="b"/>
                      <a:r>
                        <a:rPr lang="en-GB" sz="2000" b="0" i="0" u="none" strike="noStrike" dirty="0">
                          <a:solidFill>
                            <a:schemeClr val="accent6">
                              <a:lumMod val="50000"/>
                            </a:schemeClr>
                          </a:solidFill>
                          <a:effectLst/>
                          <a:latin typeface="FC Home" panose="020B0500040200020003" pitchFamily="34" charset="-34"/>
                          <a:cs typeface="FC Home" panose="020B0500040200020003" pitchFamily="34" charset="-34"/>
                        </a:rPr>
                        <a:t>8,470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1"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4,252.97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tcPr>
                </a:tc>
                <a:tc>
                  <a:txBody>
                    <a:bodyPr/>
                    <a:lstStyle/>
                    <a:p>
                      <a:pPr marL="0" algn="ctr" defTabSz="914400" rtl="0" eaLnBrk="1" fontAlgn="b" latinLnBrk="0" hangingPunct="1"/>
                      <a:r>
                        <a:rPr lang="en-GB" sz="2000" b="1" i="0" u="none" strike="noStrike" kern="1200" dirty="0">
                          <a:solidFill>
                            <a:schemeClr val="accent6">
                              <a:lumMod val="50000"/>
                            </a:schemeClr>
                          </a:solidFill>
                          <a:effectLst/>
                          <a:latin typeface="FC Home" panose="020B0500040200020003" pitchFamily="34" charset="-34"/>
                          <a:ea typeface="+mn-ea"/>
                          <a:cs typeface="FC Home" panose="020B0500040200020003" pitchFamily="34" charset="-34"/>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cell3D prstMaterial="dkEdge">
                      <a:bevel/>
                      <a:lightRig rig="flood" dir="t"/>
                    </a:cell3D>
                    <a:noFill/>
                  </a:tcPr>
                </a:tc>
                <a:extLst>
                  <a:ext uri="{0D108BD9-81ED-4DB2-BD59-A6C34878D82A}">
                    <a16:rowId xmlns:a16="http://schemas.microsoft.com/office/drawing/2014/main" val="2951681075"/>
                  </a:ext>
                </a:extLst>
              </a:tr>
            </a:tbl>
          </a:graphicData>
        </a:graphic>
      </p:graphicFrame>
    </p:spTree>
    <p:extLst>
      <p:ext uri="{BB962C8B-B14F-4D97-AF65-F5344CB8AC3E}">
        <p14:creationId xmlns:p14="http://schemas.microsoft.com/office/powerpoint/2010/main" val="278597412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Picture 99">
            <a:extLst>
              <a:ext uri="{FF2B5EF4-FFF2-40B4-BE49-F238E27FC236}">
                <a16:creationId xmlns:a16="http://schemas.microsoft.com/office/drawing/2014/main" id="{D34256E3-467C-43F5-B246-90558EC4B6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77888" y="4945901"/>
            <a:ext cx="1431554" cy="143155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Rectangle 2">
            <a:extLst>
              <a:ext uri="{FF2B5EF4-FFF2-40B4-BE49-F238E27FC236}">
                <a16:creationId xmlns:a16="http://schemas.microsoft.com/office/drawing/2014/main" id="{2E90462E-5812-4AE1-8564-3581840A5BA1}"/>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ปริมาณในแหล่งน้ำของกรมทรัพยากรน้ำ</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51" name="Speech Bubble: Rectangle with Corners Rounded 50">
            <a:extLst>
              <a:ext uri="{FF2B5EF4-FFF2-40B4-BE49-F238E27FC236}">
                <a16:creationId xmlns:a16="http://schemas.microsoft.com/office/drawing/2014/main" id="{543F632D-3447-4824-85C3-9CD8B86567F5}"/>
              </a:ext>
            </a:extLst>
          </p:cNvPr>
          <p:cNvSpPr/>
          <p:nvPr/>
        </p:nvSpPr>
        <p:spPr bwMode="auto">
          <a:xfrm>
            <a:off x="6639821" y="4345287"/>
            <a:ext cx="5432843" cy="1510623"/>
          </a:xfrm>
          <a:prstGeom prst="wedgeRoundRectCallout">
            <a:avLst>
              <a:gd name="adj1" fmla="val -57115"/>
              <a:gd name="adj2" fmla="val 46795"/>
              <a:gd name="adj3" fmla="val 16667"/>
            </a:avLst>
          </a:prstGeom>
          <a:solidFill>
            <a:schemeClr val="accent1">
              <a:lumMod val="90000"/>
            </a:schemeClr>
          </a:solidFill>
          <a:ln w="9525" cap="flat" cmpd="sng" algn="ctr">
            <a:noFill/>
            <a:prstDash val="solid"/>
            <a:round/>
            <a:headEnd type="none" w="med" len="med"/>
            <a:tailEnd type="none" w="med" len="med"/>
          </a:ln>
          <a:effectLst>
            <a:outerShdw blurRad="50800" dist="38100" dir="18900000" algn="bl" rotWithShape="0">
              <a:prstClr val="black">
                <a:alpha val="40000"/>
              </a:prst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pic>
        <p:nvPicPr>
          <p:cNvPr id="52" name="Picture 51">
            <a:extLst>
              <a:ext uri="{FF2B5EF4-FFF2-40B4-BE49-F238E27FC236}">
                <a16:creationId xmlns:a16="http://schemas.microsoft.com/office/drawing/2014/main" id="{18A864A3-BEE0-4F7C-AA7C-2E5CA948775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624" t="4061" r="11938" b="2829"/>
          <a:stretch/>
        </p:blipFill>
        <p:spPr>
          <a:xfrm>
            <a:off x="326562" y="1007338"/>
            <a:ext cx="2873253" cy="5157182"/>
          </a:xfrm>
          <a:prstGeom prst="rect">
            <a:avLst/>
          </a:prstGeom>
        </p:spPr>
      </p:pic>
      <p:sp>
        <p:nvSpPr>
          <p:cNvPr id="53" name="สี่เหลี่ยมผืนผ้า 3">
            <a:extLst>
              <a:ext uri="{FF2B5EF4-FFF2-40B4-BE49-F238E27FC236}">
                <a16:creationId xmlns:a16="http://schemas.microsoft.com/office/drawing/2014/main" id="{E4EF4BFD-8925-4C8A-95C9-C72EB165DA7D}"/>
              </a:ext>
            </a:extLst>
          </p:cNvPr>
          <p:cNvSpPr/>
          <p:nvPr/>
        </p:nvSpPr>
        <p:spPr bwMode="auto">
          <a:xfrm>
            <a:off x="1" y="6551256"/>
            <a:ext cx="4076700" cy="31961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h-TH"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54" name="ตัวแทนหมายเลขสไลด์ 1">
            <a:extLst>
              <a:ext uri="{FF2B5EF4-FFF2-40B4-BE49-F238E27FC236}">
                <a16:creationId xmlns:a16="http://schemas.microsoft.com/office/drawing/2014/main" id="{88DE8B0E-3AC7-45F7-B52C-DDB4BE9840C5}"/>
              </a:ext>
            </a:extLst>
          </p:cNvPr>
          <p:cNvSpPr>
            <a:spLocks noGrp="1"/>
          </p:cNvSpPr>
          <p:nvPr>
            <p:ph type="sldNum" sz="quarter" idx="10"/>
          </p:nvPr>
        </p:nvSpPr>
        <p:spPr>
          <a:xfrm>
            <a:off x="9332181" y="6508735"/>
            <a:ext cx="2844800" cy="294154"/>
          </a:xfrm>
        </p:spPr>
        <p:txBody>
          <a:bodyPr/>
          <a:lstStyle/>
          <a:p>
            <a:pPr>
              <a:defRPr/>
            </a:pPr>
            <a:r>
              <a:rPr lang="en-GB" sz="2000" b="1" dirty="0">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15</a:t>
            </a:fld>
            <a:endParaRPr lang="en-GB" sz="2000" b="1" dirty="0">
              <a:latin typeface="TH SarabunPSK" panose="020B0500040200020003" pitchFamily="34" charset="-34"/>
              <a:cs typeface="TH SarabunPSK" panose="020B0500040200020003" pitchFamily="34" charset="-34"/>
            </a:endParaRPr>
          </a:p>
        </p:txBody>
      </p:sp>
      <p:grpSp>
        <p:nvGrpSpPr>
          <p:cNvPr id="55" name="Group 54">
            <a:extLst>
              <a:ext uri="{FF2B5EF4-FFF2-40B4-BE49-F238E27FC236}">
                <a16:creationId xmlns:a16="http://schemas.microsoft.com/office/drawing/2014/main" id="{D0D4BAEE-7F19-4E00-BFC6-2676E3981187}"/>
              </a:ext>
            </a:extLst>
          </p:cNvPr>
          <p:cNvGrpSpPr/>
          <p:nvPr/>
        </p:nvGrpSpPr>
        <p:grpSpPr>
          <a:xfrm>
            <a:off x="0" y="6132165"/>
            <a:ext cx="12192000" cy="462446"/>
            <a:chOff x="0" y="6132165"/>
            <a:chExt cx="12192000" cy="462446"/>
          </a:xfrm>
        </p:grpSpPr>
        <p:sp>
          <p:nvSpPr>
            <p:cNvPr id="56" name="Freeform 33">
              <a:extLst>
                <a:ext uri="{FF2B5EF4-FFF2-40B4-BE49-F238E27FC236}">
                  <a16:creationId xmlns:a16="http://schemas.microsoft.com/office/drawing/2014/main" id="{65E6127A-1716-43FB-911B-FEB852FBB2DB}"/>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57" name="Freeform 32">
              <a:extLst>
                <a:ext uri="{FF2B5EF4-FFF2-40B4-BE49-F238E27FC236}">
                  <a16:creationId xmlns:a16="http://schemas.microsoft.com/office/drawing/2014/main" id="{E902BDFA-6AD4-4971-80E7-35C46DBEAA4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58" name="TextBox 57">
              <a:extLst>
                <a:ext uri="{FF2B5EF4-FFF2-40B4-BE49-F238E27FC236}">
                  <a16:creationId xmlns:a16="http://schemas.microsoft.com/office/drawing/2014/main" id="{4DF9B08A-AA2A-44DA-9173-C5EB290FA8E7}"/>
                </a:ext>
              </a:extLst>
            </p:cNvPr>
            <p:cNvSpPr txBox="1"/>
            <p:nvPr/>
          </p:nvSpPr>
          <p:spPr>
            <a:xfrm>
              <a:off x="839416" y="6194501"/>
              <a:ext cx="2952328" cy="400110"/>
            </a:xfrm>
            <a:prstGeom prst="rect">
              <a:avLst/>
            </a:prstGeom>
            <a:noFill/>
          </p:spPr>
          <p:txBody>
            <a:bodyPr wrap="square" rtlCol="0">
              <a:spAutoFit/>
            </a:bodyPr>
            <a:lstStyle/>
            <a:p>
              <a:r>
                <a:rPr lang="th-TH" sz="1000" dirty="0">
                  <a:solidFill>
                    <a:schemeClr val="bg1"/>
                  </a:solidFill>
                  <a:latin typeface="FC Home" panose="020B0500040200020003" pitchFamily="34" charset="-34"/>
                  <a:cs typeface="FC Home" panose="020B0500040200020003" pitchFamily="34" charset="-34"/>
                </a:rPr>
                <a:t>กรมทรัพยากรน้ำ กระทรวงทรัพยากรธรรมชาติและสิ่งแวดล้อม</a:t>
              </a:r>
            </a:p>
            <a:p>
              <a:r>
                <a:rPr lang="en-US" sz="1000" dirty="0">
                  <a:solidFill>
                    <a:schemeClr val="bg1"/>
                  </a:solidFill>
                  <a:latin typeface="FC Home" panose="020B0500040200020003" pitchFamily="34" charset="-34"/>
                  <a:cs typeface="FC Home" panose="020B0500040200020003" pitchFamily="34" charset="-34"/>
                </a:rPr>
                <a:t>Website : http://www.dwr.go.th</a:t>
              </a:r>
            </a:p>
          </p:txBody>
        </p:sp>
        <p:grpSp>
          <p:nvGrpSpPr>
            <p:cNvPr id="59" name="Group 58">
              <a:extLst>
                <a:ext uri="{FF2B5EF4-FFF2-40B4-BE49-F238E27FC236}">
                  <a16:creationId xmlns:a16="http://schemas.microsoft.com/office/drawing/2014/main" id="{7C43482C-FCCA-47EF-ADB1-D43253B0D726}"/>
                </a:ext>
              </a:extLst>
            </p:cNvPr>
            <p:cNvGrpSpPr/>
            <p:nvPr/>
          </p:nvGrpSpPr>
          <p:grpSpPr>
            <a:xfrm>
              <a:off x="9120336" y="6223211"/>
              <a:ext cx="2952328" cy="252385"/>
              <a:chOff x="9120336" y="6223211"/>
              <a:chExt cx="2952328" cy="252385"/>
            </a:xfrm>
          </p:grpSpPr>
          <p:sp>
            <p:nvSpPr>
              <p:cNvPr id="63" name="TextBox 62">
                <a:extLst>
                  <a:ext uri="{FF2B5EF4-FFF2-40B4-BE49-F238E27FC236}">
                    <a16:creationId xmlns:a16="http://schemas.microsoft.com/office/drawing/2014/main" id="{C456B948-8504-4CB7-AED5-A087F32043A5}"/>
                  </a:ext>
                </a:extLst>
              </p:cNvPr>
              <p:cNvSpPr txBox="1"/>
              <p:nvPr/>
            </p:nvSpPr>
            <p:spPr>
              <a:xfrm>
                <a:off x="9120336" y="6229375"/>
                <a:ext cx="2952328" cy="246221"/>
              </a:xfrm>
              <a:prstGeom prst="rect">
                <a:avLst/>
              </a:prstGeom>
              <a:noFill/>
            </p:spPr>
            <p:txBody>
              <a:bodyPr wrap="square" rtlCol="0">
                <a:spAutoFit/>
              </a:bodyPr>
              <a:lstStyle/>
              <a:p>
                <a:pPr algn="r"/>
                <a:r>
                  <a:rPr lang="th-TH" sz="1000" dirty="0">
                    <a:solidFill>
                      <a:schemeClr val="bg1"/>
                    </a:solidFill>
                    <a:latin typeface="FC Home" panose="020B0500040200020003" pitchFamily="34" charset="-34"/>
                    <a:cs typeface="FC Home" panose="020B0500040200020003" pitchFamily="34" charset="-34"/>
                  </a:rPr>
                  <a:t>ศูนย์ป้องกันวิกฤติน้ำ        </a:t>
                </a:r>
                <a:r>
                  <a:rPr lang="en-US" sz="1000" dirty="0">
                    <a:solidFill>
                      <a:schemeClr val="bg1"/>
                    </a:solidFill>
                    <a:latin typeface="FC Home" panose="020B0500040200020003" pitchFamily="34" charset="-34"/>
                    <a:cs typeface="FC Home" panose="020B0500040200020003" pitchFamily="34" charset="-34"/>
                  </a:rPr>
                  <a:t>    </a:t>
                </a:r>
                <a:r>
                  <a:rPr lang="th-TH" sz="1000" dirty="0">
                    <a:solidFill>
                      <a:schemeClr val="bg1"/>
                    </a:solidFill>
                    <a:latin typeface="FC Home" panose="020B0500040200020003" pitchFamily="34" charset="-34"/>
                    <a:cs typeface="FC Home" panose="020B0500040200020003" pitchFamily="34" charset="-34"/>
                  </a:rPr>
                  <a:t>    </a:t>
                </a:r>
                <a:r>
                  <a:rPr lang="en-US" sz="1000" dirty="0">
                    <a:solidFill>
                      <a:schemeClr val="bg1"/>
                    </a:solidFill>
                    <a:latin typeface="FC Home" panose="020B0500040200020003" pitchFamily="34" charset="-34"/>
                    <a:cs typeface="FC Home" panose="020B0500040200020003" pitchFamily="34" charset="-34"/>
                  </a:rPr>
                  <a:t>website : mekhala.dwr.go.th</a:t>
                </a:r>
              </a:p>
            </p:txBody>
          </p:sp>
          <p:pic>
            <p:nvPicPr>
              <p:cNvPr id="64" name="Picture 63">
                <a:extLst>
                  <a:ext uri="{FF2B5EF4-FFF2-40B4-BE49-F238E27FC236}">
                    <a16:creationId xmlns:a16="http://schemas.microsoft.com/office/drawing/2014/main" id="{AE3DFE92-8F9A-4F9B-92D1-43E5015FB4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65" name="Picture 64">
                <a:extLst>
                  <a:ext uri="{FF2B5EF4-FFF2-40B4-BE49-F238E27FC236}">
                    <a16:creationId xmlns:a16="http://schemas.microsoft.com/office/drawing/2014/main" id="{300D0C19-C1B4-48A6-9429-C2FB05B3ED9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60" name="Group 59">
              <a:extLst>
                <a:ext uri="{FF2B5EF4-FFF2-40B4-BE49-F238E27FC236}">
                  <a16:creationId xmlns:a16="http://schemas.microsoft.com/office/drawing/2014/main" id="{5DB021ED-AC22-4128-94C8-03421A7D9F7B}"/>
                </a:ext>
              </a:extLst>
            </p:cNvPr>
            <p:cNvGrpSpPr/>
            <p:nvPr/>
          </p:nvGrpSpPr>
          <p:grpSpPr>
            <a:xfrm>
              <a:off x="263352" y="6188227"/>
              <a:ext cx="615709" cy="376323"/>
              <a:chOff x="454695" y="6005005"/>
              <a:chExt cx="615709" cy="376323"/>
            </a:xfrm>
          </p:grpSpPr>
          <p:pic>
            <p:nvPicPr>
              <p:cNvPr id="61" name="Picture 7" descr="logo dwr">
                <a:extLst>
                  <a:ext uri="{FF2B5EF4-FFF2-40B4-BE49-F238E27FC236}">
                    <a16:creationId xmlns:a16="http://schemas.microsoft.com/office/drawing/2014/main" id="{96ACB519-9494-4C27-B724-B4AC96393BC1}"/>
                  </a:ext>
                </a:extLst>
              </p:cNvPr>
              <p:cNvPicPr>
                <a:picLocks noChangeAspect="1" noChangeArrowheads="1"/>
              </p:cNvPicPr>
              <p:nvPr/>
            </p:nvPicPr>
            <p:blipFill>
              <a:blip r:embed="rId7"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62" name="Picture 2" descr="ผลการค้นหารูปภาพสำหรับ โลโก้ กระทรวงทรัพ">
                <a:extLst>
                  <a:ext uri="{FF2B5EF4-FFF2-40B4-BE49-F238E27FC236}">
                    <a16:creationId xmlns:a16="http://schemas.microsoft.com/office/drawing/2014/main" id="{4B45CF0F-3292-4C18-903A-83BA7BA87817}"/>
                  </a:ext>
                </a:extLst>
              </p:cNvPr>
              <p:cNvPicPr>
                <a:picLocks noChangeAspect="1" noChangeArrowheads="1"/>
              </p:cNvPicPr>
              <p:nvPr/>
            </p:nvPicPr>
            <p:blipFill>
              <a:blip r:embed="rId8"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66" name="Group 65">
            <a:extLst>
              <a:ext uri="{FF2B5EF4-FFF2-40B4-BE49-F238E27FC236}">
                <a16:creationId xmlns:a16="http://schemas.microsoft.com/office/drawing/2014/main" id="{B62ECFF9-04A5-49AD-B604-91DBD241C469}"/>
              </a:ext>
            </a:extLst>
          </p:cNvPr>
          <p:cNvGrpSpPr/>
          <p:nvPr/>
        </p:nvGrpSpPr>
        <p:grpSpPr>
          <a:xfrm>
            <a:off x="1893888" y="1075314"/>
            <a:ext cx="5184576" cy="1283205"/>
            <a:chOff x="3714496" y="2515984"/>
            <a:chExt cx="3402572" cy="1077218"/>
          </a:xfrm>
        </p:grpSpPr>
        <p:sp>
          <p:nvSpPr>
            <p:cNvPr id="67" name="TextBox 66">
              <a:extLst>
                <a:ext uri="{FF2B5EF4-FFF2-40B4-BE49-F238E27FC236}">
                  <a16:creationId xmlns:a16="http://schemas.microsoft.com/office/drawing/2014/main" id="{8E0525ED-CFD0-47C3-86A6-8BED77B3D0EE}"/>
                </a:ext>
              </a:extLst>
            </p:cNvPr>
            <p:cNvSpPr txBox="1"/>
            <p:nvPr/>
          </p:nvSpPr>
          <p:spPr>
            <a:xfrm>
              <a:off x="3714496" y="2515984"/>
              <a:ext cx="3402572" cy="1077218"/>
            </a:xfrm>
            <a:prstGeom prst="rect">
              <a:avLst/>
            </a:prstGeom>
            <a:noFill/>
          </p:spPr>
          <p:txBody>
            <a:bodyPr wrap="square" rtlCol="0">
              <a:spAutoFit/>
            </a:bodyPr>
            <a:lstStyle/>
            <a:p>
              <a:r>
                <a:rPr lang="th-TH" sz="3200" i="1" dirty="0">
                  <a:solidFill>
                    <a:srgbClr val="00326F"/>
                  </a:solidFill>
                  <a:latin typeface="FC Home" panose="020B0500040200020003" pitchFamily="34" charset="-34"/>
                  <a:cs typeface="FC Home" panose="020B0500040200020003" pitchFamily="34" charset="-34"/>
                </a:rPr>
                <a:t>ปริมาณน้ำ</a:t>
              </a:r>
              <a:r>
                <a:rPr lang="th-TH" sz="3200" i="1" dirty="0">
                  <a:solidFill>
                    <a:srgbClr val="5090D7"/>
                  </a:solidFill>
                  <a:latin typeface="FC Home" panose="020B0500040200020003" pitchFamily="34" charset="-34"/>
                  <a:cs typeface="FC Home" panose="020B0500040200020003" pitchFamily="34" charset="-34"/>
                </a:rPr>
                <a:t>ในแหล่งน้ำ 65 แห่ง</a:t>
              </a:r>
              <a:endParaRPr lang="en-US" sz="3200" i="1" dirty="0">
                <a:solidFill>
                  <a:srgbClr val="5090D7"/>
                </a:solidFill>
                <a:latin typeface="FC Home" panose="020B0500040200020003" pitchFamily="34" charset="-34"/>
                <a:cs typeface="FC Home" panose="020B0500040200020003" pitchFamily="34" charset="-34"/>
              </a:endParaRPr>
            </a:p>
          </p:txBody>
        </p:sp>
        <p:sp>
          <p:nvSpPr>
            <p:cNvPr id="68" name="TextBox 67">
              <a:extLst>
                <a:ext uri="{FF2B5EF4-FFF2-40B4-BE49-F238E27FC236}">
                  <a16:creationId xmlns:a16="http://schemas.microsoft.com/office/drawing/2014/main" id="{0FBC2245-4D9B-492A-AD25-CF382D5BA62B}"/>
                </a:ext>
              </a:extLst>
            </p:cNvPr>
            <p:cNvSpPr txBox="1"/>
            <p:nvPr/>
          </p:nvSpPr>
          <p:spPr>
            <a:xfrm>
              <a:off x="4914605" y="2961272"/>
              <a:ext cx="1805440" cy="387556"/>
            </a:xfrm>
            <a:prstGeom prst="rect">
              <a:avLst/>
            </a:prstGeom>
            <a:noFill/>
          </p:spPr>
          <p:txBody>
            <a:bodyPr wrap="square" rtlCol="0">
              <a:spAutoFit/>
            </a:bodyPr>
            <a:lstStyle/>
            <a:p>
              <a:r>
                <a:rPr lang="th-TH" sz="2400" i="1" dirty="0">
                  <a:solidFill>
                    <a:srgbClr val="0A0991"/>
                  </a:solidFill>
                  <a:latin typeface="FC Home" panose="020B0500040200020003" pitchFamily="34" charset="-34"/>
                  <a:cs typeface="FC Home" panose="020B0500040200020003" pitchFamily="34" charset="-34"/>
                </a:rPr>
                <a:t>ของกรมทรัพยากรน้ำ</a:t>
              </a:r>
              <a:endParaRPr lang="en-US" sz="2400" i="1" dirty="0">
                <a:solidFill>
                  <a:srgbClr val="0A0991"/>
                </a:solidFill>
                <a:latin typeface="FC Home" panose="020B0500040200020003" pitchFamily="34" charset="-34"/>
                <a:cs typeface="FC Home" panose="020B0500040200020003" pitchFamily="34" charset="-34"/>
              </a:endParaRPr>
            </a:p>
          </p:txBody>
        </p:sp>
      </p:grpSp>
      <p:grpSp>
        <p:nvGrpSpPr>
          <p:cNvPr id="69" name="Group 68">
            <a:extLst>
              <a:ext uri="{FF2B5EF4-FFF2-40B4-BE49-F238E27FC236}">
                <a16:creationId xmlns:a16="http://schemas.microsoft.com/office/drawing/2014/main" id="{97DBD44B-69A8-4A9A-94C2-E5A49749EFB1}"/>
              </a:ext>
            </a:extLst>
          </p:cNvPr>
          <p:cNvGrpSpPr/>
          <p:nvPr/>
        </p:nvGrpSpPr>
        <p:grpSpPr>
          <a:xfrm>
            <a:off x="3389049" y="2136774"/>
            <a:ext cx="3330091" cy="1095185"/>
            <a:chOff x="263352" y="2131610"/>
            <a:chExt cx="3226614" cy="1095185"/>
          </a:xfrm>
        </p:grpSpPr>
        <p:sp>
          <p:nvSpPr>
            <p:cNvPr id="70" name="TextBox 69">
              <a:extLst>
                <a:ext uri="{FF2B5EF4-FFF2-40B4-BE49-F238E27FC236}">
                  <a16:creationId xmlns:a16="http://schemas.microsoft.com/office/drawing/2014/main" id="{2584E7E7-504D-4AA2-B8A9-3D09F1DEF52D}"/>
                </a:ext>
              </a:extLst>
            </p:cNvPr>
            <p:cNvSpPr txBox="1"/>
            <p:nvPr/>
          </p:nvSpPr>
          <p:spPr>
            <a:xfrm>
              <a:off x="1079499" y="2255100"/>
              <a:ext cx="1691827" cy="620321"/>
            </a:xfrm>
            <a:prstGeom prst="rect">
              <a:avLst/>
            </a:prstGeom>
            <a:noFill/>
          </p:spPr>
          <p:txBody>
            <a:bodyPr vert="horz" wrap="square" lIns="72000" tIns="36000" bIns="36000" rtlCol="0" anchor="ctr" anchorCtr="0">
              <a:noAutofit/>
            </a:bodyPr>
            <a:lstStyle/>
            <a:p>
              <a:pPr>
                <a:lnSpc>
                  <a:spcPct val="150000"/>
                </a:lnSpc>
              </a:pPr>
              <a:r>
                <a:rPr lang="th-TH" sz="4800" b="1" i="1" u="sng" dirty="0">
                  <a:solidFill>
                    <a:srgbClr val="0000FF"/>
                  </a:solidFill>
                  <a:latin typeface="FC Home" panose="020B0500040200020003" pitchFamily="34" charset="-34"/>
                  <a:cs typeface="FC Home" panose="020B0500040200020003" pitchFamily="34" charset="-34"/>
                </a:rPr>
                <a:t>1</a:t>
              </a:r>
              <a:r>
                <a:rPr lang="en-GB" sz="4800" b="1" i="1" u="sng" dirty="0">
                  <a:solidFill>
                    <a:srgbClr val="0000FF"/>
                  </a:solidFill>
                  <a:latin typeface="FC Home" panose="020B0500040200020003" pitchFamily="34" charset="-34"/>
                  <a:cs typeface="FC Home" panose="020B0500040200020003" pitchFamily="34" charset="-34"/>
                </a:rPr>
                <a:t>24.45</a:t>
              </a:r>
              <a:endParaRPr lang="en-US" sz="4800" b="1" i="1" u="sng" dirty="0">
                <a:solidFill>
                  <a:srgbClr val="0000FF"/>
                </a:solidFill>
                <a:latin typeface="FC Home" panose="020B0500040200020003" pitchFamily="34" charset="-34"/>
                <a:cs typeface="FC Home" panose="020B0500040200020003" pitchFamily="34" charset="-34"/>
              </a:endParaRPr>
            </a:p>
          </p:txBody>
        </p:sp>
        <p:grpSp>
          <p:nvGrpSpPr>
            <p:cNvPr id="71" name="Group 70">
              <a:extLst>
                <a:ext uri="{FF2B5EF4-FFF2-40B4-BE49-F238E27FC236}">
                  <a16:creationId xmlns:a16="http://schemas.microsoft.com/office/drawing/2014/main" id="{F001DD57-6593-496D-9741-E54A1213AF60}"/>
                </a:ext>
              </a:extLst>
            </p:cNvPr>
            <p:cNvGrpSpPr/>
            <p:nvPr/>
          </p:nvGrpSpPr>
          <p:grpSpPr>
            <a:xfrm>
              <a:off x="263352" y="2131610"/>
              <a:ext cx="866346" cy="319943"/>
              <a:chOff x="263352" y="2131610"/>
              <a:chExt cx="866346" cy="319943"/>
            </a:xfrm>
          </p:grpSpPr>
          <p:sp>
            <p:nvSpPr>
              <p:cNvPr id="77" name="Rounded Rectangle 265">
                <a:extLst>
                  <a:ext uri="{FF2B5EF4-FFF2-40B4-BE49-F238E27FC236}">
                    <a16:creationId xmlns:a16="http://schemas.microsoft.com/office/drawing/2014/main" id="{B25427E4-0CF1-40F6-AF17-876C0EA98E36}"/>
                  </a:ext>
                </a:extLst>
              </p:cNvPr>
              <p:cNvSpPr/>
              <p:nvPr/>
            </p:nvSpPr>
            <p:spPr bwMode="auto">
              <a:xfrm>
                <a:off x="263352" y="2146417"/>
                <a:ext cx="86634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78" name="TextBox 77">
                <a:extLst>
                  <a:ext uri="{FF2B5EF4-FFF2-40B4-BE49-F238E27FC236}">
                    <a16:creationId xmlns:a16="http://schemas.microsoft.com/office/drawing/2014/main" id="{18D084D7-9EDC-4DA6-BA15-3AD073123E4B}"/>
                  </a:ext>
                </a:extLst>
              </p:cNvPr>
              <p:cNvSpPr txBox="1"/>
              <p:nvPr/>
            </p:nvSpPr>
            <p:spPr>
              <a:xfrm>
                <a:off x="342974" y="2131610"/>
                <a:ext cx="717490" cy="264892"/>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ปัจจุบัน</a:t>
                </a:r>
                <a:endParaRPr lang="en-US" dirty="0">
                  <a:latin typeface="FC Home" panose="020B0500040200020003" pitchFamily="34" charset="-34"/>
                  <a:cs typeface="FC Home" panose="020B0500040200020003" pitchFamily="34" charset="-34"/>
                </a:endParaRPr>
              </a:p>
            </p:txBody>
          </p:sp>
        </p:grpSp>
        <p:sp>
          <p:nvSpPr>
            <p:cNvPr id="72" name="TextBox 71">
              <a:extLst>
                <a:ext uri="{FF2B5EF4-FFF2-40B4-BE49-F238E27FC236}">
                  <a16:creationId xmlns:a16="http://schemas.microsoft.com/office/drawing/2014/main" id="{CD6B268F-F6E8-42A0-81C1-6614244BC1DB}"/>
                </a:ext>
              </a:extLst>
            </p:cNvPr>
            <p:cNvSpPr txBox="1"/>
            <p:nvPr/>
          </p:nvSpPr>
          <p:spPr>
            <a:xfrm>
              <a:off x="1873862" y="2966639"/>
              <a:ext cx="1024446" cy="260156"/>
            </a:xfrm>
            <a:prstGeom prst="rect">
              <a:avLst/>
            </a:prstGeom>
            <a:noFill/>
          </p:spPr>
          <p:txBody>
            <a:bodyPr vert="horz" wrap="square" lIns="72000" tIns="36000" bIns="36000" rtlCol="0" anchor="ctr" anchorCtr="0">
              <a:noAutofit/>
            </a:bodyPr>
            <a:lstStyle/>
            <a:p>
              <a:pPr algn="r">
                <a:lnSpc>
                  <a:spcPct val="150000"/>
                </a:lnSpc>
              </a:pPr>
              <a:r>
                <a:rPr lang="th-TH"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b="1" i="1" dirty="0">
                <a:latin typeface="FC Home" panose="020B0500040200020003" pitchFamily="34" charset="-34"/>
                <a:cs typeface="FC Home" panose="020B0500040200020003" pitchFamily="34" charset="-34"/>
              </a:endParaRPr>
            </a:p>
          </p:txBody>
        </p:sp>
        <p:grpSp>
          <p:nvGrpSpPr>
            <p:cNvPr id="73" name="Group 72">
              <a:extLst>
                <a:ext uri="{FF2B5EF4-FFF2-40B4-BE49-F238E27FC236}">
                  <a16:creationId xmlns:a16="http://schemas.microsoft.com/office/drawing/2014/main" id="{368C6FD4-4DEB-4DC0-91F9-0E933B396B9C}"/>
                </a:ext>
              </a:extLst>
            </p:cNvPr>
            <p:cNvGrpSpPr/>
            <p:nvPr/>
          </p:nvGrpSpPr>
          <p:grpSpPr>
            <a:xfrm>
              <a:off x="327429" y="2398825"/>
              <a:ext cx="936839" cy="450765"/>
              <a:chOff x="4000954" y="2785674"/>
              <a:chExt cx="936839" cy="450765"/>
            </a:xfrm>
          </p:grpSpPr>
          <p:sp>
            <p:nvSpPr>
              <p:cNvPr id="75" name="TextBox 74">
                <a:extLst>
                  <a:ext uri="{FF2B5EF4-FFF2-40B4-BE49-F238E27FC236}">
                    <a16:creationId xmlns:a16="http://schemas.microsoft.com/office/drawing/2014/main" id="{E039A7A5-CC80-4BCD-80E5-F1F004051ED4}"/>
                  </a:ext>
                </a:extLst>
              </p:cNvPr>
              <p:cNvSpPr txBox="1"/>
              <p:nvPr/>
            </p:nvSpPr>
            <p:spPr>
              <a:xfrm>
                <a:off x="4000954" y="3017504"/>
                <a:ext cx="920645" cy="218935"/>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a:t>
                </a:r>
                <a:r>
                  <a:rPr lang="en-GB" sz="1400" i="1" dirty="0">
                    <a:solidFill>
                      <a:schemeClr val="tx1">
                        <a:lumMod val="65000"/>
                        <a:lumOff val="35000"/>
                      </a:schemeClr>
                    </a:solidFill>
                    <a:latin typeface="FC Home" panose="020B0500040200020003" pitchFamily="34" charset="-34"/>
                    <a:cs typeface="FC Home" panose="020B0500040200020003" pitchFamily="34" charset="-34"/>
                  </a:rPr>
                  <a:t>3 </a:t>
                </a:r>
                <a:r>
                  <a:rPr lang="th-TH" sz="1400" i="1" dirty="0">
                    <a:solidFill>
                      <a:schemeClr val="tx1">
                        <a:lumMod val="65000"/>
                        <a:lumOff val="35000"/>
                      </a:schemeClr>
                    </a:solidFill>
                    <a:latin typeface="FC Home" panose="020B0500040200020003" pitchFamily="34" charset="-34"/>
                    <a:cs typeface="FC Home" panose="020B0500040200020003" pitchFamily="34" charset="-34"/>
                  </a:rPr>
                  <a:t>ก.ย. 64)</a:t>
                </a:r>
                <a:endParaRPr lang="en-US" sz="1400" b="1" i="1" dirty="0">
                  <a:latin typeface="FC Home" panose="020B0500040200020003" pitchFamily="34" charset="-34"/>
                  <a:cs typeface="FC Home" panose="020B0500040200020003" pitchFamily="34" charset="-34"/>
                </a:endParaRPr>
              </a:p>
            </p:txBody>
          </p:sp>
          <p:sp>
            <p:nvSpPr>
              <p:cNvPr id="76" name="TextBox 75">
                <a:extLst>
                  <a:ext uri="{FF2B5EF4-FFF2-40B4-BE49-F238E27FC236}">
                    <a16:creationId xmlns:a16="http://schemas.microsoft.com/office/drawing/2014/main" id="{9CF72030-4714-49F3-BD7A-D49EC9350DBF}"/>
                  </a:ext>
                </a:extLst>
              </p:cNvPr>
              <p:cNvSpPr txBox="1"/>
              <p:nvPr/>
            </p:nvSpPr>
            <p:spPr>
              <a:xfrm>
                <a:off x="4006031" y="2785674"/>
                <a:ext cx="931762" cy="308159"/>
              </a:xfrm>
              <a:prstGeom prst="rect">
                <a:avLst/>
              </a:prstGeom>
              <a:noFill/>
            </p:spPr>
            <p:txBody>
              <a:bodyPr vert="horz" wrap="square" lIns="72000" tIns="36000" bIns="36000" rtlCol="0" anchor="ctr" anchorCtr="0">
                <a:noAutofit/>
              </a:bodyPr>
              <a:lstStyle/>
              <a:p>
                <a:pP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ปริมาณน้ำ</a:t>
                </a:r>
                <a:endParaRPr lang="en-US" sz="3200" b="1" i="1" dirty="0">
                  <a:solidFill>
                    <a:srgbClr val="033572"/>
                  </a:solidFill>
                  <a:latin typeface="FC Home" panose="020B0500040200020003" pitchFamily="34" charset="-34"/>
                  <a:cs typeface="FC Home" panose="020B0500040200020003" pitchFamily="34" charset="-34"/>
                </a:endParaRPr>
              </a:p>
            </p:txBody>
          </p:sp>
        </p:grpSp>
        <p:sp>
          <p:nvSpPr>
            <p:cNvPr id="74" name="TextBox 73">
              <a:extLst>
                <a:ext uri="{FF2B5EF4-FFF2-40B4-BE49-F238E27FC236}">
                  <a16:creationId xmlns:a16="http://schemas.microsoft.com/office/drawing/2014/main" id="{DEFCFF63-B64F-413A-BA22-1281133BC420}"/>
                </a:ext>
              </a:extLst>
            </p:cNvPr>
            <p:cNvSpPr txBox="1"/>
            <p:nvPr/>
          </p:nvSpPr>
          <p:spPr>
            <a:xfrm>
              <a:off x="2516997" y="2386187"/>
              <a:ext cx="972969"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(5</a:t>
              </a:r>
              <a:r>
                <a:rPr lang="en-GB" sz="3200" i="1" dirty="0">
                  <a:latin typeface="FC Home" panose="020B0500040200020003" pitchFamily="34" charset="-34"/>
                  <a:cs typeface="FC Home" panose="020B0500040200020003" pitchFamily="34" charset="-34"/>
                </a:rPr>
                <a:t>3</a:t>
              </a:r>
              <a:r>
                <a:rPr lang="en-US" sz="3200" i="1" dirty="0">
                  <a:latin typeface="FC Home" panose="020B0500040200020003" pitchFamily="34" charset="-34"/>
                  <a:cs typeface="FC Home" panose="020B0500040200020003" pitchFamily="34" charset="-34"/>
                </a:rPr>
                <a:t>%)</a:t>
              </a:r>
              <a:endParaRPr lang="en-US" sz="3200" b="1" i="1" dirty="0">
                <a:latin typeface="FC Home" panose="020B0500040200020003" pitchFamily="34" charset="-34"/>
                <a:cs typeface="FC Home" panose="020B0500040200020003" pitchFamily="34" charset="-34"/>
              </a:endParaRPr>
            </a:p>
          </p:txBody>
        </p:sp>
      </p:grpSp>
      <p:grpSp>
        <p:nvGrpSpPr>
          <p:cNvPr id="79" name="Group 78">
            <a:extLst>
              <a:ext uri="{FF2B5EF4-FFF2-40B4-BE49-F238E27FC236}">
                <a16:creationId xmlns:a16="http://schemas.microsoft.com/office/drawing/2014/main" id="{E2BA3203-A1B4-4BE8-93BC-796D730A0BFF}"/>
              </a:ext>
            </a:extLst>
          </p:cNvPr>
          <p:cNvGrpSpPr/>
          <p:nvPr/>
        </p:nvGrpSpPr>
        <p:grpSpPr>
          <a:xfrm>
            <a:off x="2693739" y="4833618"/>
            <a:ext cx="2681018" cy="983824"/>
            <a:chOff x="345017" y="4070705"/>
            <a:chExt cx="2681018" cy="983824"/>
          </a:xfrm>
        </p:grpSpPr>
        <p:grpSp>
          <p:nvGrpSpPr>
            <p:cNvPr id="80" name="Group 79">
              <a:extLst>
                <a:ext uri="{FF2B5EF4-FFF2-40B4-BE49-F238E27FC236}">
                  <a16:creationId xmlns:a16="http://schemas.microsoft.com/office/drawing/2014/main" id="{47966ECA-2D11-4325-B411-4BDC11AED1A9}"/>
                </a:ext>
              </a:extLst>
            </p:cNvPr>
            <p:cNvGrpSpPr/>
            <p:nvPr/>
          </p:nvGrpSpPr>
          <p:grpSpPr>
            <a:xfrm>
              <a:off x="345017" y="4228020"/>
              <a:ext cx="2681018" cy="826509"/>
              <a:chOff x="3994906" y="2656492"/>
              <a:chExt cx="2681018" cy="826509"/>
            </a:xfrm>
          </p:grpSpPr>
          <p:sp>
            <p:nvSpPr>
              <p:cNvPr id="84" name="TextBox 83">
                <a:extLst>
                  <a:ext uri="{FF2B5EF4-FFF2-40B4-BE49-F238E27FC236}">
                    <a16:creationId xmlns:a16="http://schemas.microsoft.com/office/drawing/2014/main" id="{719BA392-4F5C-4C23-B645-687D18AC1916}"/>
                  </a:ext>
                </a:extLst>
              </p:cNvPr>
              <p:cNvSpPr txBox="1"/>
              <p:nvPr/>
            </p:nvSpPr>
            <p:spPr>
              <a:xfrm>
                <a:off x="3994906" y="2656492"/>
                <a:ext cx="1644091"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chemeClr val="accent6">
                        <a:lumMod val="75000"/>
                      </a:schemeClr>
                    </a:solidFill>
                    <a:latin typeface="FC Home" panose="020B0500040200020003" pitchFamily="34" charset="-34"/>
                    <a:cs typeface="FC Home" panose="020B0500040200020003" pitchFamily="34" charset="-34"/>
                  </a:rPr>
                  <a:t>233.87</a:t>
                </a:r>
                <a:endParaRPr lang="en-US" sz="4800" b="1" i="1" dirty="0">
                  <a:solidFill>
                    <a:schemeClr val="accent6">
                      <a:lumMod val="75000"/>
                    </a:schemeClr>
                  </a:solidFill>
                  <a:latin typeface="FC Home" panose="020B0500040200020003" pitchFamily="34" charset="-34"/>
                  <a:cs typeface="FC Home" panose="020B0500040200020003" pitchFamily="34" charset="-34"/>
                </a:endParaRPr>
              </a:p>
            </p:txBody>
          </p:sp>
          <p:sp>
            <p:nvSpPr>
              <p:cNvPr id="85" name="TextBox 84">
                <a:extLst>
                  <a:ext uri="{FF2B5EF4-FFF2-40B4-BE49-F238E27FC236}">
                    <a16:creationId xmlns:a16="http://schemas.microsoft.com/office/drawing/2014/main" id="{6BE79BAA-70DB-42E2-BC15-C60EDDB42190}"/>
                  </a:ext>
                </a:extLst>
              </p:cNvPr>
              <p:cNvSpPr txBox="1"/>
              <p:nvPr/>
            </p:nvSpPr>
            <p:spPr>
              <a:xfrm>
                <a:off x="4743892" y="3266084"/>
                <a:ext cx="848637" cy="216917"/>
              </a:xfrm>
              <a:prstGeom prst="rect">
                <a:avLst/>
              </a:prstGeom>
              <a:noFill/>
            </p:spPr>
            <p:txBody>
              <a:bodyPr vert="horz" wrap="square" lIns="72000" tIns="36000" bIns="36000" rtlCol="0" anchor="ctr" anchorCtr="0">
                <a:noAutofit/>
              </a:bodyPr>
              <a:lstStyle/>
              <a:p>
                <a:pPr algn="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600" b="1" i="1" dirty="0">
                  <a:latin typeface="FC Home" panose="020B0500040200020003" pitchFamily="34" charset="-34"/>
                  <a:cs typeface="FC Home" panose="020B0500040200020003" pitchFamily="34" charset="-34"/>
                </a:endParaRPr>
              </a:p>
            </p:txBody>
          </p:sp>
          <p:sp>
            <p:nvSpPr>
              <p:cNvPr id="86" name="TextBox 85">
                <a:extLst>
                  <a:ext uri="{FF2B5EF4-FFF2-40B4-BE49-F238E27FC236}">
                    <a16:creationId xmlns:a16="http://schemas.microsoft.com/office/drawing/2014/main" id="{47C4282B-54A1-48FC-9340-A2EE4DD01749}"/>
                  </a:ext>
                </a:extLst>
              </p:cNvPr>
              <p:cNvSpPr txBox="1"/>
              <p:nvPr/>
            </p:nvSpPr>
            <p:spPr>
              <a:xfrm>
                <a:off x="5480264" y="2796347"/>
                <a:ext cx="1195660"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a:t>
                </a:r>
                <a:r>
                  <a:rPr lang="th-TH" sz="3200" i="1" dirty="0">
                    <a:latin typeface="FC Home" panose="020B0500040200020003" pitchFamily="34" charset="-34"/>
                    <a:cs typeface="FC Home" panose="020B0500040200020003" pitchFamily="34" charset="-34"/>
                  </a:rPr>
                  <a:t>100</a:t>
                </a:r>
                <a:r>
                  <a:rPr lang="en-US" sz="3200" i="1" dirty="0">
                    <a:latin typeface="FC Home" panose="020B0500040200020003" pitchFamily="34" charset="-34"/>
                    <a:cs typeface="FC Home" panose="020B0500040200020003" pitchFamily="34" charset="-34"/>
                  </a:rPr>
                  <a:t>%)</a:t>
                </a:r>
                <a:endParaRPr lang="en-US" sz="3200" b="1" i="1" dirty="0">
                  <a:latin typeface="FC Home" panose="020B0500040200020003" pitchFamily="34" charset="-34"/>
                  <a:cs typeface="FC Home" panose="020B0500040200020003" pitchFamily="34" charset="-34"/>
                </a:endParaRPr>
              </a:p>
            </p:txBody>
          </p:sp>
        </p:grpSp>
        <p:grpSp>
          <p:nvGrpSpPr>
            <p:cNvPr id="81" name="Group 80">
              <a:extLst>
                <a:ext uri="{FF2B5EF4-FFF2-40B4-BE49-F238E27FC236}">
                  <a16:creationId xmlns:a16="http://schemas.microsoft.com/office/drawing/2014/main" id="{69BD9E33-398A-4E0A-A769-15312926AE36}"/>
                </a:ext>
              </a:extLst>
            </p:cNvPr>
            <p:cNvGrpSpPr/>
            <p:nvPr/>
          </p:nvGrpSpPr>
          <p:grpSpPr>
            <a:xfrm>
              <a:off x="387291" y="4070705"/>
              <a:ext cx="1341767" cy="320437"/>
              <a:chOff x="258773" y="2131116"/>
              <a:chExt cx="1341767" cy="320437"/>
            </a:xfrm>
          </p:grpSpPr>
          <p:sp>
            <p:nvSpPr>
              <p:cNvPr id="82" name="Rounded Rectangle 270">
                <a:extLst>
                  <a:ext uri="{FF2B5EF4-FFF2-40B4-BE49-F238E27FC236}">
                    <a16:creationId xmlns:a16="http://schemas.microsoft.com/office/drawing/2014/main" id="{15F61F6A-55F2-4903-B8F2-D3B992ED3E36}"/>
                  </a:ext>
                </a:extLst>
              </p:cNvPr>
              <p:cNvSpPr/>
              <p:nvPr/>
            </p:nvSpPr>
            <p:spPr bwMode="auto">
              <a:xfrm>
                <a:off x="263351" y="2146417"/>
                <a:ext cx="1337189"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83" name="TextBox 82">
                <a:extLst>
                  <a:ext uri="{FF2B5EF4-FFF2-40B4-BE49-F238E27FC236}">
                    <a16:creationId xmlns:a16="http://schemas.microsoft.com/office/drawing/2014/main" id="{6EF16672-BE51-4508-9420-8A7DE515DDEE}"/>
                  </a:ext>
                </a:extLst>
              </p:cNvPr>
              <p:cNvSpPr txBox="1"/>
              <p:nvPr/>
            </p:nvSpPr>
            <p:spPr>
              <a:xfrm>
                <a:off x="258773" y="2131116"/>
                <a:ext cx="1289357" cy="264892"/>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ความจุกักเก็บ</a:t>
                </a:r>
                <a:endParaRPr lang="en-US" dirty="0">
                  <a:latin typeface="FC Home" panose="020B0500040200020003" pitchFamily="34" charset="-34"/>
                  <a:cs typeface="FC Home" panose="020B0500040200020003" pitchFamily="34" charset="-34"/>
                </a:endParaRPr>
              </a:p>
            </p:txBody>
          </p:sp>
        </p:grpSp>
      </p:grpSp>
      <p:grpSp>
        <p:nvGrpSpPr>
          <p:cNvPr id="87" name="Group 86">
            <a:extLst>
              <a:ext uri="{FF2B5EF4-FFF2-40B4-BE49-F238E27FC236}">
                <a16:creationId xmlns:a16="http://schemas.microsoft.com/office/drawing/2014/main" id="{EE90F92A-2642-48B9-908F-C7DF63DE9FB0}"/>
              </a:ext>
            </a:extLst>
          </p:cNvPr>
          <p:cNvGrpSpPr/>
          <p:nvPr/>
        </p:nvGrpSpPr>
        <p:grpSpPr>
          <a:xfrm>
            <a:off x="3015399" y="3458819"/>
            <a:ext cx="3105514" cy="1128991"/>
            <a:chOff x="2990486" y="4361227"/>
            <a:chExt cx="3105514" cy="1128991"/>
          </a:xfrm>
        </p:grpSpPr>
        <p:grpSp>
          <p:nvGrpSpPr>
            <p:cNvPr id="88" name="Group 87">
              <a:extLst>
                <a:ext uri="{FF2B5EF4-FFF2-40B4-BE49-F238E27FC236}">
                  <a16:creationId xmlns:a16="http://schemas.microsoft.com/office/drawing/2014/main" id="{69843155-7734-4DDF-8564-C1C7C1E974CC}"/>
                </a:ext>
              </a:extLst>
            </p:cNvPr>
            <p:cNvGrpSpPr/>
            <p:nvPr/>
          </p:nvGrpSpPr>
          <p:grpSpPr>
            <a:xfrm>
              <a:off x="2990486" y="4480070"/>
              <a:ext cx="3105514" cy="1010148"/>
              <a:chOff x="3984131" y="2631556"/>
              <a:chExt cx="3105514" cy="816305"/>
            </a:xfrm>
          </p:grpSpPr>
          <p:sp>
            <p:nvSpPr>
              <p:cNvPr id="91" name="TextBox 90">
                <a:extLst>
                  <a:ext uri="{FF2B5EF4-FFF2-40B4-BE49-F238E27FC236}">
                    <a16:creationId xmlns:a16="http://schemas.microsoft.com/office/drawing/2014/main" id="{40DF7DBE-1FFF-4C98-ABAC-B40096E2D9A5}"/>
                  </a:ext>
                </a:extLst>
              </p:cNvPr>
              <p:cNvSpPr txBox="1"/>
              <p:nvPr/>
            </p:nvSpPr>
            <p:spPr>
              <a:xfrm>
                <a:off x="4718175" y="2631556"/>
                <a:ext cx="1594865"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chemeClr val="accent6">
                        <a:lumMod val="75000"/>
                      </a:schemeClr>
                    </a:solidFill>
                    <a:latin typeface="FC Home" panose="020B0500040200020003" pitchFamily="34" charset="-34"/>
                    <a:cs typeface="FC Home" panose="020B0500040200020003" pitchFamily="34" charset="-34"/>
                  </a:rPr>
                  <a:t>1</a:t>
                </a:r>
                <a:r>
                  <a:rPr lang="en-GB" sz="4800" b="1" i="1" dirty="0">
                    <a:solidFill>
                      <a:schemeClr val="accent6">
                        <a:lumMod val="75000"/>
                      </a:schemeClr>
                    </a:solidFill>
                    <a:latin typeface="FC Home" panose="020B0500040200020003" pitchFamily="34" charset="-34"/>
                    <a:cs typeface="FC Home" panose="020B0500040200020003" pitchFamily="34" charset="-34"/>
                  </a:rPr>
                  <a:t>19</a:t>
                </a:r>
                <a:r>
                  <a:rPr lang="th-TH" sz="4800" b="1" i="1" dirty="0">
                    <a:solidFill>
                      <a:schemeClr val="accent6">
                        <a:lumMod val="75000"/>
                      </a:schemeClr>
                    </a:solidFill>
                    <a:latin typeface="FC Home" panose="020B0500040200020003" pitchFamily="34" charset="-34"/>
                    <a:cs typeface="FC Home" panose="020B0500040200020003" pitchFamily="34" charset="-34"/>
                  </a:rPr>
                  <a:t>.</a:t>
                </a:r>
                <a:r>
                  <a:rPr lang="en-GB" sz="4800" b="1" i="1" dirty="0">
                    <a:solidFill>
                      <a:schemeClr val="accent6">
                        <a:lumMod val="75000"/>
                      </a:schemeClr>
                    </a:solidFill>
                    <a:latin typeface="FC Home" panose="020B0500040200020003" pitchFamily="34" charset="-34"/>
                    <a:cs typeface="FC Home" panose="020B0500040200020003" pitchFamily="34" charset="-34"/>
                  </a:rPr>
                  <a:t>65</a:t>
                </a:r>
                <a:endParaRPr lang="en-US" sz="4800" b="1" i="1" dirty="0">
                  <a:solidFill>
                    <a:schemeClr val="accent6">
                      <a:lumMod val="75000"/>
                    </a:schemeClr>
                  </a:solidFill>
                  <a:latin typeface="FC Home" panose="020B0500040200020003" pitchFamily="34" charset="-34"/>
                  <a:cs typeface="FC Home" panose="020B0500040200020003" pitchFamily="34" charset="-34"/>
                </a:endParaRPr>
              </a:p>
            </p:txBody>
          </p:sp>
          <p:sp>
            <p:nvSpPr>
              <p:cNvPr id="92" name="TextBox 91">
                <a:extLst>
                  <a:ext uri="{FF2B5EF4-FFF2-40B4-BE49-F238E27FC236}">
                    <a16:creationId xmlns:a16="http://schemas.microsoft.com/office/drawing/2014/main" id="{D070BA18-537F-4E34-BEED-7B9A13C2F76E}"/>
                  </a:ext>
                </a:extLst>
              </p:cNvPr>
              <p:cNvSpPr txBox="1"/>
              <p:nvPr/>
            </p:nvSpPr>
            <p:spPr>
              <a:xfrm>
                <a:off x="5336784" y="3230944"/>
                <a:ext cx="848637" cy="216917"/>
              </a:xfrm>
              <a:prstGeom prst="rect">
                <a:avLst/>
              </a:prstGeom>
              <a:noFill/>
            </p:spPr>
            <p:txBody>
              <a:bodyPr vert="horz" wrap="square" lIns="72000" tIns="36000" bIns="36000" rtlCol="0" anchor="ctr" anchorCtr="0">
                <a:noAutofit/>
              </a:bodyPr>
              <a:lstStyle/>
              <a:p>
                <a:pPr algn="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600" b="1" i="1" dirty="0">
                  <a:latin typeface="FC Home" panose="020B0500040200020003" pitchFamily="34" charset="-34"/>
                  <a:cs typeface="FC Home" panose="020B0500040200020003" pitchFamily="34" charset="-34"/>
                </a:endParaRPr>
              </a:p>
            </p:txBody>
          </p:sp>
          <p:grpSp>
            <p:nvGrpSpPr>
              <p:cNvPr id="93" name="Group 92">
                <a:extLst>
                  <a:ext uri="{FF2B5EF4-FFF2-40B4-BE49-F238E27FC236}">
                    <a16:creationId xmlns:a16="http://schemas.microsoft.com/office/drawing/2014/main" id="{3D5F7A00-AD68-4702-8FA0-60A50200AEB8}"/>
                  </a:ext>
                </a:extLst>
              </p:cNvPr>
              <p:cNvGrpSpPr/>
              <p:nvPr/>
            </p:nvGrpSpPr>
            <p:grpSpPr>
              <a:xfrm>
                <a:off x="3984131" y="2813441"/>
                <a:ext cx="1018849" cy="502049"/>
                <a:chOff x="3984131" y="2813441"/>
                <a:chExt cx="1018849" cy="502049"/>
              </a:xfrm>
            </p:grpSpPr>
            <p:sp>
              <p:nvSpPr>
                <p:cNvPr id="95" name="TextBox 94">
                  <a:extLst>
                    <a:ext uri="{FF2B5EF4-FFF2-40B4-BE49-F238E27FC236}">
                      <a16:creationId xmlns:a16="http://schemas.microsoft.com/office/drawing/2014/main" id="{DE48362D-2DE7-47E7-BD60-255BB0E3B9B5}"/>
                    </a:ext>
                  </a:extLst>
                </p:cNvPr>
                <p:cNvSpPr txBox="1"/>
                <p:nvPr/>
              </p:nvSpPr>
              <p:spPr>
                <a:xfrm>
                  <a:off x="3984131" y="3081066"/>
                  <a:ext cx="920645" cy="234424"/>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(1</a:t>
                  </a:r>
                  <a:r>
                    <a:rPr lang="en-GB" sz="1400" i="1" dirty="0">
                      <a:solidFill>
                        <a:schemeClr val="tx1">
                          <a:lumMod val="65000"/>
                          <a:lumOff val="35000"/>
                        </a:schemeClr>
                      </a:solidFill>
                      <a:latin typeface="FC Home" panose="020B0500040200020003" pitchFamily="34" charset="-34"/>
                      <a:cs typeface="FC Home" panose="020B0500040200020003" pitchFamily="34" charset="-34"/>
                    </a:rPr>
                    <a:t>5</a:t>
                  </a:r>
                  <a:r>
                    <a:rPr lang="th-TH" sz="1400" i="1" dirty="0">
                      <a:solidFill>
                        <a:schemeClr val="tx1">
                          <a:lumMod val="65000"/>
                          <a:lumOff val="35000"/>
                        </a:schemeClr>
                      </a:solidFill>
                      <a:latin typeface="FC Home" panose="020B0500040200020003" pitchFamily="34" charset="-34"/>
                      <a:cs typeface="FC Home" panose="020B0500040200020003" pitchFamily="34" charset="-34"/>
                    </a:rPr>
                    <a:t> พ.ค. 6</a:t>
                  </a:r>
                  <a:r>
                    <a:rPr lang="en-GB" sz="1400" i="1" dirty="0">
                      <a:solidFill>
                        <a:schemeClr val="tx1">
                          <a:lumMod val="65000"/>
                          <a:lumOff val="35000"/>
                        </a:schemeClr>
                      </a:solidFill>
                      <a:latin typeface="FC Home" panose="020B0500040200020003" pitchFamily="34" charset="-34"/>
                      <a:cs typeface="FC Home" panose="020B0500040200020003" pitchFamily="34" charset="-34"/>
                    </a:rPr>
                    <a:t>4</a:t>
                  </a:r>
                  <a:r>
                    <a:rPr lang="th-TH" sz="1400" i="1" dirty="0">
                      <a:solidFill>
                        <a:schemeClr val="tx1">
                          <a:lumMod val="65000"/>
                          <a:lumOff val="35000"/>
                        </a:schemeClr>
                      </a:solidFill>
                      <a:latin typeface="FC Home" panose="020B0500040200020003" pitchFamily="34" charset="-34"/>
                      <a:cs typeface="FC Home" panose="020B0500040200020003" pitchFamily="34" charset="-34"/>
                    </a:rPr>
                    <a:t>)</a:t>
                  </a:r>
                  <a:endParaRPr lang="en-US" sz="1400" b="1" i="1" dirty="0">
                    <a:latin typeface="FC Home" panose="020B0500040200020003" pitchFamily="34" charset="-34"/>
                    <a:cs typeface="FC Home" panose="020B0500040200020003" pitchFamily="34" charset="-34"/>
                  </a:endParaRPr>
                </a:p>
              </p:txBody>
            </p:sp>
            <p:sp>
              <p:nvSpPr>
                <p:cNvPr id="96" name="TextBox 95">
                  <a:extLst>
                    <a:ext uri="{FF2B5EF4-FFF2-40B4-BE49-F238E27FC236}">
                      <a16:creationId xmlns:a16="http://schemas.microsoft.com/office/drawing/2014/main" id="{5E4BF914-251B-4665-9987-DBB0ED7B568C}"/>
                    </a:ext>
                  </a:extLst>
                </p:cNvPr>
                <p:cNvSpPr txBox="1"/>
                <p:nvPr/>
              </p:nvSpPr>
              <p:spPr>
                <a:xfrm>
                  <a:off x="3995413" y="2813441"/>
                  <a:ext cx="1007567" cy="308159"/>
                </a:xfrm>
                <a:prstGeom prst="rect">
                  <a:avLst/>
                </a:prstGeom>
                <a:noFill/>
              </p:spPr>
              <p:txBody>
                <a:bodyPr vert="horz" wrap="square" lIns="72000" tIns="36000" bIns="36000" rtlCol="0" anchor="ctr" anchorCtr="0">
                  <a:noAutofit/>
                </a:bodyPr>
                <a:lstStyle/>
                <a:p>
                  <a:pP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ปริมาณน้ำ</a:t>
                  </a:r>
                  <a:endParaRPr lang="en-US" sz="3200" b="1" i="1" dirty="0">
                    <a:solidFill>
                      <a:srgbClr val="033572"/>
                    </a:solidFill>
                    <a:latin typeface="FC Home" panose="020B0500040200020003" pitchFamily="34" charset="-34"/>
                    <a:cs typeface="FC Home" panose="020B0500040200020003" pitchFamily="34" charset="-34"/>
                  </a:endParaRPr>
                </a:p>
              </p:txBody>
            </p:sp>
          </p:grpSp>
          <p:sp>
            <p:nvSpPr>
              <p:cNvPr id="94" name="TextBox 93">
                <a:extLst>
                  <a:ext uri="{FF2B5EF4-FFF2-40B4-BE49-F238E27FC236}">
                    <a16:creationId xmlns:a16="http://schemas.microsoft.com/office/drawing/2014/main" id="{D09432E8-CA40-4DC2-8DE4-ECE36F4ACE90}"/>
                  </a:ext>
                </a:extLst>
              </p:cNvPr>
              <p:cNvSpPr txBox="1"/>
              <p:nvPr/>
            </p:nvSpPr>
            <p:spPr>
              <a:xfrm>
                <a:off x="6116676" y="2770619"/>
                <a:ext cx="972969"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(51%)</a:t>
                </a:r>
                <a:endParaRPr lang="en-US" sz="3200" b="1" i="1" dirty="0">
                  <a:latin typeface="FC Home" panose="020B0500040200020003" pitchFamily="34" charset="-34"/>
                  <a:cs typeface="FC Home" panose="020B0500040200020003" pitchFamily="34" charset="-34"/>
                </a:endParaRPr>
              </a:p>
            </p:txBody>
          </p:sp>
        </p:grpSp>
        <p:sp>
          <p:nvSpPr>
            <p:cNvPr id="89" name="Rounded Rectangle 249">
              <a:extLst>
                <a:ext uri="{FF2B5EF4-FFF2-40B4-BE49-F238E27FC236}">
                  <a16:creationId xmlns:a16="http://schemas.microsoft.com/office/drawing/2014/main" id="{4DF2E94A-683B-4035-86C0-A40AD71EE0CF}"/>
                </a:ext>
              </a:extLst>
            </p:cNvPr>
            <p:cNvSpPr/>
            <p:nvPr/>
          </p:nvSpPr>
          <p:spPr bwMode="auto">
            <a:xfrm>
              <a:off x="3018717" y="4441520"/>
              <a:ext cx="1337189"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90" name="TextBox 89">
              <a:extLst>
                <a:ext uri="{FF2B5EF4-FFF2-40B4-BE49-F238E27FC236}">
                  <a16:creationId xmlns:a16="http://schemas.microsoft.com/office/drawing/2014/main" id="{E6B46285-CF6B-4794-8D6F-09EC0319C958}"/>
                </a:ext>
              </a:extLst>
            </p:cNvPr>
            <p:cNvSpPr txBox="1"/>
            <p:nvPr/>
          </p:nvSpPr>
          <p:spPr>
            <a:xfrm>
              <a:off x="3031486" y="4361227"/>
              <a:ext cx="1311653" cy="301070"/>
            </a:xfrm>
            <a:prstGeom prst="rect">
              <a:avLst/>
            </a:prstGeom>
            <a:noFill/>
          </p:spPr>
          <p:txBody>
            <a:bodyPr vert="horz" wrap="square" lIns="72000" tIns="36000" bIns="36000" rtlCol="0" anchor="ctr" anchorCtr="0">
              <a:noAutofit/>
            </a:bodyPr>
            <a:lstStyle/>
            <a:p>
              <a:pPr algn="ctr">
                <a:lnSpc>
                  <a:spcPct val="150000"/>
                </a:lnSpc>
              </a:pPr>
              <a:r>
                <a:rPr lang="th-TH" dirty="0">
                  <a:latin typeface="FC Home" panose="020B0500040200020003" pitchFamily="34" charset="-34"/>
                  <a:cs typeface="FC Home" panose="020B0500040200020003" pitchFamily="34" charset="-34"/>
                </a:rPr>
                <a:t>เริ่มต้นฤดูฝน</a:t>
              </a:r>
              <a:endParaRPr lang="en-US" dirty="0">
                <a:latin typeface="FC Home" panose="020B0500040200020003" pitchFamily="34" charset="-34"/>
                <a:cs typeface="FC Home" panose="020B0500040200020003" pitchFamily="34" charset="-34"/>
              </a:endParaRPr>
            </a:p>
          </p:txBody>
        </p:sp>
      </p:grpSp>
      <p:sp>
        <p:nvSpPr>
          <p:cNvPr id="97" name="TextBox 96">
            <a:extLst>
              <a:ext uri="{FF2B5EF4-FFF2-40B4-BE49-F238E27FC236}">
                <a16:creationId xmlns:a16="http://schemas.microsoft.com/office/drawing/2014/main" id="{689FD65B-293C-4D63-9A87-7A92BFD1CE70}"/>
              </a:ext>
            </a:extLst>
          </p:cNvPr>
          <p:cNvSpPr txBox="1"/>
          <p:nvPr/>
        </p:nvSpPr>
        <p:spPr>
          <a:xfrm>
            <a:off x="6502695" y="4411759"/>
            <a:ext cx="5681143" cy="1384995"/>
          </a:xfrm>
          <a:prstGeom prst="rect">
            <a:avLst/>
          </a:prstGeom>
          <a:noFill/>
        </p:spPr>
        <p:txBody>
          <a:bodyPr wrap="square" rtlCol="0">
            <a:spAutoFit/>
          </a:bodyPr>
          <a:lstStyle/>
          <a:p>
            <a:pPr algn="ctr"/>
            <a:r>
              <a:rPr lang="th-TH" sz="2800" i="1" dirty="0">
                <a:solidFill>
                  <a:schemeClr val="accent2">
                    <a:lumMod val="75000"/>
                  </a:schemeClr>
                </a:solidFill>
                <a:latin typeface="FC Home" panose="020B0500040200020003" pitchFamily="34" charset="-34"/>
                <a:cs typeface="FC Home" panose="020B0500040200020003" pitchFamily="34" charset="-34"/>
              </a:rPr>
              <a:t>คาดการณ์จากฝน </a:t>
            </a:r>
            <a:r>
              <a:rPr lang="en-US" sz="2800" i="1" dirty="0">
                <a:solidFill>
                  <a:schemeClr val="accent2">
                    <a:lumMod val="75000"/>
                  </a:schemeClr>
                </a:solidFill>
                <a:latin typeface="FC Home" panose="020B0500040200020003" pitchFamily="34" charset="-34"/>
                <a:cs typeface="FC Home" panose="020B0500040200020003" pitchFamily="34" charset="-34"/>
              </a:rPr>
              <a:t>One-Map    </a:t>
            </a:r>
            <a:r>
              <a:rPr lang="th-TH" sz="2800" i="1" dirty="0">
                <a:solidFill>
                  <a:schemeClr val="accent2">
                    <a:lumMod val="75000"/>
                  </a:schemeClr>
                </a:solidFill>
                <a:latin typeface="FC Home" panose="020B0500040200020003" pitchFamily="34" charset="-34"/>
                <a:cs typeface="FC Home" panose="020B0500040200020003" pitchFamily="34" charset="-34"/>
              </a:rPr>
              <a:t>พบว่าปริมาณน้ำ </a:t>
            </a:r>
            <a:r>
              <a:rPr lang="en-US" sz="2800" i="1" dirty="0">
                <a:solidFill>
                  <a:schemeClr val="accent2">
                    <a:lumMod val="75000"/>
                  </a:schemeClr>
                </a:solidFill>
                <a:latin typeface="FC Home" panose="020B0500040200020003" pitchFamily="34" charset="-34"/>
                <a:cs typeface="FC Home" panose="020B0500040200020003" pitchFamily="34" charset="-34"/>
              </a:rPr>
              <a:t>58 </a:t>
            </a:r>
            <a:r>
              <a:rPr lang="th-TH" sz="2800" i="1" dirty="0">
                <a:solidFill>
                  <a:schemeClr val="accent2">
                    <a:lumMod val="75000"/>
                  </a:schemeClr>
                </a:solidFill>
                <a:latin typeface="FC Home" panose="020B0500040200020003" pitchFamily="34" charset="-34"/>
                <a:cs typeface="FC Home" panose="020B0500040200020003" pitchFamily="34" charset="-34"/>
              </a:rPr>
              <a:t>แห่ง จะเกิน </a:t>
            </a:r>
            <a:r>
              <a:rPr lang="en-US" sz="2800" i="1" dirty="0">
                <a:solidFill>
                  <a:srgbClr val="0000FF"/>
                </a:solidFill>
                <a:latin typeface="FC Home" panose="020B0500040200020003" pitchFamily="34" charset="-34"/>
                <a:cs typeface="FC Home" panose="020B0500040200020003" pitchFamily="34" charset="-34"/>
              </a:rPr>
              <a:t>8</a:t>
            </a:r>
            <a:r>
              <a:rPr lang="th-TH" sz="2800" i="1" dirty="0">
                <a:solidFill>
                  <a:srgbClr val="0000FF"/>
                </a:solidFill>
                <a:latin typeface="FC Home" panose="020B0500040200020003" pitchFamily="34" charset="-34"/>
                <a:cs typeface="FC Home" panose="020B0500040200020003" pitchFamily="34" charset="-34"/>
              </a:rPr>
              <a:t>0</a:t>
            </a:r>
            <a:r>
              <a:rPr lang="en-GB" sz="2800" i="1" dirty="0">
                <a:solidFill>
                  <a:srgbClr val="0000FF"/>
                </a:solidFill>
                <a:latin typeface="FC Home" panose="020B0500040200020003" pitchFamily="34" charset="-34"/>
                <a:cs typeface="FC Home" panose="020B0500040200020003" pitchFamily="34" charset="-34"/>
              </a:rPr>
              <a:t>%</a:t>
            </a:r>
            <a:r>
              <a:rPr lang="en-GB" sz="2800" i="1" dirty="0">
                <a:solidFill>
                  <a:schemeClr val="accent2">
                    <a:lumMod val="75000"/>
                  </a:schemeClr>
                </a:solidFill>
                <a:latin typeface="FC Home" panose="020B0500040200020003" pitchFamily="34" charset="-34"/>
                <a:cs typeface="FC Home" panose="020B0500040200020003" pitchFamily="34" charset="-34"/>
              </a:rPr>
              <a:t> </a:t>
            </a:r>
            <a:r>
              <a:rPr lang="th-TH" sz="2800" i="1" dirty="0">
                <a:solidFill>
                  <a:schemeClr val="accent2">
                    <a:lumMod val="75000"/>
                  </a:schemeClr>
                </a:solidFill>
                <a:latin typeface="FC Home" panose="020B0500040200020003" pitchFamily="34" charset="-34"/>
                <a:cs typeface="FC Home" panose="020B0500040200020003" pitchFamily="34" charset="-34"/>
              </a:rPr>
              <a:t>เมื่อสิ้นสุดฤดูฝน </a:t>
            </a:r>
          </a:p>
          <a:p>
            <a:pPr algn="ctr"/>
            <a:r>
              <a:rPr lang="th-TH" sz="2800" i="1" dirty="0">
                <a:solidFill>
                  <a:schemeClr val="accent2">
                    <a:lumMod val="75000"/>
                  </a:schemeClr>
                </a:solidFill>
                <a:latin typeface="FC Home" panose="020B0500040200020003" pitchFamily="34" charset="-34"/>
                <a:cs typeface="FC Home" panose="020B0500040200020003" pitchFamily="34" charset="-34"/>
              </a:rPr>
              <a:t>(</a:t>
            </a:r>
            <a:r>
              <a:rPr lang="en-US" sz="2800" i="1" dirty="0">
                <a:solidFill>
                  <a:schemeClr val="accent2">
                    <a:lumMod val="75000"/>
                  </a:schemeClr>
                </a:solidFill>
                <a:latin typeface="FC Home" panose="020B0500040200020003" pitchFamily="34" charset="-34"/>
                <a:cs typeface="FC Home" panose="020B0500040200020003" pitchFamily="34" charset="-34"/>
              </a:rPr>
              <a:t>177 </a:t>
            </a:r>
            <a:r>
              <a:rPr lang="th-TH" sz="2800" i="1" dirty="0">
                <a:solidFill>
                  <a:schemeClr val="accent2">
                    <a:lumMod val="75000"/>
                  </a:schemeClr>
                </a:solidFill>
                <a:latin typeface="FC Home" panose="020B0500040200020003" pitchFamily="34" charset="-34"/>
                <a:cs typeface="FC Home" panose="020B0500040200020003" pitchFamily="34" charset="-34"/>
              </a:rPr>
              <a:t>ล้าน ลบ.ม.)</a:t>
            </a:r>
            <a:endParaRPr lang="en-US" sz="2800" i="1" dirty="0">
              <a:solidFill>
                <a:schemeClr val="accent2">
                  <a:lumMod val="75000"/>
                </a:schemeClr>
              </a:solidFill>
              <a:latin typeface="FC Home" panose="020B0500040200020003" pitchFamily="34" charset="-34"/>
              <a:cs typeface="FC Home" panose="020B0500040200020003" pitchFamily="34" charset="-34"/>
            </a:endParaRPr>
          </a:p>
        </p:txBody>
      </p:sp>
      <p:sp>
        <p:nvSpPr>
          <p:cNvPr id="98" name="TextBox 97">
            <a:extLst>
              <a:ext uri="{FF2B5EF4-FFF2-40B4-BE49-F238E27FC236}">
                <a16:creationId xmlns:a16="http://schemas.microsoft.com/office/drawing/2014/main" id="{B7D27195-CAD0-425E-A520-038D760D6B48}"/>
              </a:ext>
            </a:extLst>
          </p:cNvPr>
          <p:cNvSpPr txBox="1"/>
          <p:nvPr/>
        </p:nvSpPr>
        <p:spPr>
          <a:xfrm>
            <a:off x="6869493" y="1783128"/>
            <a:ext cx="4973497" cy="2462213"/>
          </a:xfrm>
          <a:prstGeom prst="rect">
            <a:avLst/>
          </a:prstGeom>
          <a:noFill/>
        </p:spPr>
        <p:txBody>
          <a:bodyPr wrap="square" rtlCol="0">
            <a:spAutoFit/>
          </a:bodyPr>
          <a:lstStyle/>
          <a:p>
            <a:pPr marL="457200" indent="-457200">
              <a:buAutoNum type="arabicPeriod"/>
            </a:pPr>
            <a:r>
              <a:rPr lang="th-TH" sz="2200" i="1" dirty="0">
                <a:solidFill>
                  <a:srgbClr val="C00000"/>
                </a:solidFill>
                <a:latin typeface="FC Home" panose="020B0500040200020003" pitchFamily="34" charset="-34"/>
                <a:cs typeface="FC Home" panose="020B0500040200020003" pitchFamily="34" charset="-34"/>
              </a:rPr>
              <a:t>อ่างเก็บน้ำสันป่าสัก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อ</a:t>
            </a:r>
            <a:r>
              <a:rPr lang="en-GB" sz="2200" i="1" dirty="0">
                <a:solidFill>
                  <a:srgbClr val="C00000"/>
                </a:solidFill>
                <a:latin typeface="FC Home" panose="020B0500040200020003" pitchFamily="34" charset="-34"/>
                <a:cs typeface="FC Home" panose="020B0500040200020003" pitchFamily="34" charset="-34"/>
              </a:rPr>
              <a:t>.</a:t>
            </a:r>
            <a:r>
              <a:rPr lang="th-TH" sz="2200" i="1" dirty="0">
                <a:solidFill>
                  <a:srgbClr val="C00000"/>
                </a:solidFill>
                <a:latin typeface="FC Home" panose="020B0500040200020003" pitchFamily="34" charset="-34"/>
                <a:cs typeface="FC Home" panose="020B0500040200020003" pitchFamily="34" charset="-34"/>
              </a:rPr>
              <a:t>เวียงป่าเป้า จ.เชียงราย</a:t>
            </a:r>
          </a:p>
          <a:p>
            <a:pPr marL="457200" indent="-457200">
              <a:buAutoNum type="arabicPeriod"/>
            </a:pPr>
            <a:r>
              <a:rPr lang="th-TH" sz="2200" i="1" dirty="0">
                <a:solidFill>
                  <a:srgbClr val="C00000"/>
                </a:solidFill>
                <a:latin typeface="FC Home" panose="020B0500040200020003" pitchFamily="34" charset="-34"/>
                <a:cs typeface="FC Home" panose="020B0500040200020003" pitchFamily="34" charset="-34"/>
              </a:rPr>
              <a:t>อ่างเก็บน้ำห้วยลาน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อ.สันกำแพง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จ.เชียงใหม่</a:t>
            </a:r>
          </a:p>
          <a:p>
            <a:pPr marL="457200" indent="-457200">
              <a:buAutoNum type="arabicPeriod"/>
            </a:pPr>
            <a:r>
              <a:rPr lang="th-TH" sz="2200" i="1" dirty="0">
                <a:solidFill>
                  <a:srgbClr val="C00000"/>
                </a:solidFill>
                <a:latin typeface="FC Home" panose="020B0500040200020003" pitchFamily="34" charset="-34"/>
                <a:cs typeface="FC Home" panose="020B0500040200020003" pitchFamily="34" charset="-34"/>
              </a:rPr>
              <a:t>อ่างเก็บน้ำแม่นาเรือ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อเมืองพะเยา จ.พะเยา</a:t>
            </a:r>
          </a:p>
          <a:p>
            <a:pPr marL="457200" indent="-457200">
              <a:buAutoNum type="arabicPeriod"/>
            </a:pPr>
            <a:r>
              <a:rPr lang="th-TH" sz="2200" i="1" dirty="0">
                <a:solidFill>
                  <a:srgbClr val="C00000"/>
                </a:solidFill>
                <a:latin typeface="FC Home" panose="020B0500040200020003" pitchFamily="34" charset="-34"/>
                <a:cs typeface="FC Home" panose="020B0500040200020003" pitchFamily="34" charset="-34"/>
              </a:rPr>
              <a:t>อ่างเก็บน้ำแม่ฮวก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อ.เกาะคา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จ.ลำปาง</a:t>
            </a:r>
          </a:p>
          <a:p>
            <a:pPr marL="457200" indent="-457200">
              <a:buAutoNum type="arabicPeriod"/>
            </a:pPr>
            <a:r>
              <a:rPr lang="th-TH" sz="2200" i="1" dirty="0">
                <a:solidFill>
                  <a:srgbClr val="C00000"/>
                </a:solidFill>
                <a:latin typeface="FC Home" panose="020B0500040200020003" pitchFamily="34" charset="-34"/>
                <a:cs typeface="FC Home" panose="020B0500040200020003" pitchFamily="34" charset="-34"/>
              </a:rPr>
              <a:t>อ่างเก็บน้ำแม่เทย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อ.ลี้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จ.ลำพูน</a:t>
            </a:r>
          </a:p>
          <a:p>
            <a:pPr marL="457200" indent="-457200">
              <a:buAutoNum type="arabicPeriod"/>
            </a:pPr>
            <a:r>
              <a:rPr lang="th-TH" sz="2200" i="1" dirty="0">
                <a:solidFill>
                  <a:srgbClr val="C00000"/>
                </a:solidFill>
                <a:latin typeface="FC Home" panose="020B0500040200020003" pitchFamily="34" charset="-34"/>
                <a:cs typeface="FC Home" panose="020B0500040200020003" pitchFamily="34" charset="-34"/>
              </a:rPr>
              <a:t>อ่างเก็บน้ำหนองเบ็ญ อ.น้ำพอง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จ.ขอนแก่น</a:t>
            </a:r>
          </a:p>
          <a:p>
            <a:pPr marL="457200" indent="-457200">
              <a:buAutoNum type="arabicPeriod"/>
            </a:pPr>
            <a:r>
              <a:rPr lang="th-TH" sz="2200" i="1" dirty="0">
                <a:solidFill>
                  <a:srgbClr val="C00000"/>
                </a:solidFill>
                <a:latin typeface="FC Home" panose="020B0500040200020003" pitchFamily="34" charset="-34"/>
                <a:cs typeface="FC Home" panose="020B0500040200020003" pitchFamily="34" charset="-34"/>
              </a:rPr>
              <a:t>อ่างเก็บน้ำปลาคูณ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อ.เสลภูมิ </a:t>
            </a:r>
            <a:r>
              <a:rPr lang="en-GB" sz="2200" i="1" dirty="0">
                <a:solidFill>
                  <a:srgbClr val="C00000"/>
                </a:solidFill>
                <a:latin typeface="FC Home" panose="020B0500040200020003" pitchFamily="34" charset="-34"/>
                <a:cs typeface="FC Home" panose="020B0500040200020003" pitchFamily="34" charset="-34"/>
              </a:rPr>
              <a:t>        </a:t>
            </a:r>
            <a:r>
              <a:rPr lang="th-TH" sz="2200" i="1" dirty="0">
                <a:solidFill>
                  <a:srgbClr val="C00000"/>
                </a:solidFill>
                <a:latin typeface="FC Home" panose="020B0500040200020003" pitchFamily="34" charset="-34"/>
                <a:cs typeface="FC Home" panose="020B0500040200020003" pitchFamily="34" charset="-34"/>
              </a:rPr>
              <a:t>จ.ร้อยเอ็ด</a:t>
            </a:r>
          </a:p>
        </p:txBody>
      </p:sp>
      <p:sp>
        <p:nvSpPr>
          <p:cNvPr id="99" name="TextBox 98">
            <a:extLst>
              <a:ext uri="{FF2B5EF4-FFF2-40B4-BE49-F238E27FC236}">
                <a16:creationId xmlns:a16="http://schemas.microsoft.com/office/drawing/2014/main" id="{EA41A242-DEBB-4CE4-BDE4-DBB9371071BF}"/>
              </a:ext>
            </a:extLst>
          </p:cNvPr>
          <p:cNvSpPr txBox="1"/>
          <p:nvPr/>
        </p:nvSpPr>
        <p:spPr>
          <a:xfrm>
            <a:off x="6639821" y="1195227"/>
            <a:ext cx="5432843" cy="646331"/>
          </a:xfrm>
          <a:prstGeom prst="rect">
            <a:avLst/>
          </a:prstGeom>
          <a:noFill/>
        </p:spPr>
        <p:txBody>
          <a:bodyPr wrap="square" rtlCol="0">
            <a:spAutoFit/>
          </a:bodyPr>
          <a:lstStyle/>
          <a:p>
            <a:r>
              <a:rPr lang="th-TH" sz="3200" i="1" dirty="0">
                <a:solidFill>
                  <a:srgbClr val="7A0000"/>
                </a:solidFill>
                <a:latin typeface="FC Home" panose="020B0500040200020003" pitchFamily="34" charset="-34"/>
                <a:cs typeface="FC Home" panose="020B0500040200020003" pitchFamily="34" charset="-34"/>
              </a:rPr>
              <a:t>อ่างเก็บน้ำที่มีปริมาณน้ำ </a:t>
            </a:r>
            <a:r>
              <a:rPr lang="th-TH" sz="3600" i="1" dirty="0">
                <a:solidFill>
                  <a:srgbClr val="FF0000"/>
                </a:solidFill>
                <a:latin typeface="FC Home" panose="020B0500040200020003" pitchFamily="34" charset="-34"/>
                <a:cs typeface="FC Home" panose="020B0500040200020003" pitchFamily="34" charset="-34"/>
              </a:rPr>
              <a:t>ต่ำกว่า </a:t>
            </a:r>
            <a:r>
              <a:rPr lang="en-GB" sz="3600" i="1" dirty="0">
                <a:solidFill>
                  <a:srgbClr val="FF0000"/>
                </a:solidFill>
                <a:latin typeface="FC Home" panose="020B0500040200020003" pitchFamily="34" charset="-34"/>
                <a:cs typeface="FC Home" panose="020B0500040200020003" pitchFamily="34" charset="-34"/>
              </a:rPr>
              <a:t>30</a:t>
            </a:r>
            <a:r>
              <a:rPr lang="th-TH" sz="3600" i="1" dirty="0">
                <a:solidFill>
                  <a:srgbClr val="FF0000"/>
                </a:solidFill>
                <a:latin typeface="FC Home" panose="020B0500040200020003" pitchFamily="34" charset="-34"/>
                <a:cs typeface="FC Home" panose="020B0500040200020003" pitchFamily="34" charset="-34"/>
              </a:rPr>
              <a:t> </a:t>
            </a:r>
            <a:r>
              <a:rPr lang="en-GB" sz="3600" i="1" dirty="0">
                <a:solidFill>
                  <a:srgbClr val="FF0000"/>
                </a:solidFill>
                <a:latin typeface="FC Home" panose="020B0500040200020003" pitchFamily="34" charset="-34"/>
                <a:cs typeface="FC Home" panose="020B0500040200020003" pitchFamily="34" charset="-34"/>
              </a:rPr>
              <a:t>%</a:t>
            </a:r>
          </a:p>
        </p:txBody>
      </p:sp>
    </p:spTree>
    <p:extLst>
      <p:ext uri="{BB962C8B-B14F-4D97-AF65-F5344CB8AC3E}">
        <p14:creationId xmlns:p14="http://schemas.microsoft.com/office/powerpoint/2010/main" val="202411543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Rectangle 2">
            <a:extLst>
              <a:ext uri="{FF2B5EF4-FFF2-40B4-BE49-F238E27FC236}">
                <a16:creationId xmlns:a16="http://schemas.microsoft.com/office/drawing/2014/main" id="{FE9C1A4D-4491-4538-BB2A-0B3011D3C54B}"/>
              </a:ext>
            </a:extLst>
          </p:cNvPr>
          <p:cNvSpPr txBox="1">
            <a:spLocks noChangeArrowheads="1"/>
          </p:cNvSpPr>
          <p:nvPr/>
        </p:nvSpPr>
        <p:spPr bwMode="auto">
          <a:xfrm>
            <a:off x="-8431" y="-1415"/>
            <a:ext cx="10499428"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สภาพอากาศ สถานการณ์น้ำ และพื้นที่เพาะปลูกปัจจุบัน</a:t>
            </a:r>
            <a:r>
              <a:rPr kumimoji="0" lang="en-GB"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คาดหมายปริมาณฝน</a:t>
            </a:r>
          </a:p>
        </p:txBody>
      </p:sp>
      <p:pic>
        <p:nvPicPr>
          <p:cNvPr id="92" name="รูปภาพ 91" descr="รูปภาพประกอบด้วย ข้อความ&#10;&#10;คำอธิบายที่สร้างโดยอัตโนมัติ">
            <a:extLst>
              <a:ext uri="{FF2B5EF4-FFF2-40B4-BE49-F238E27FC236}">
                <a16:creationId xmlns:a16="http://schemas.microsoft.com/office/drawing/2014/main" id="{7A235235-F179-4522-9745-849C3065E7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07938" y="116697"/>
            <a:ext cx="1064726" cy="709817"/>
          </a:xfrm>
          <a:prstGeom prst="rect">
            <a:avLst/>
          </a:prstGeom>
        </p:spPr>
      </p:pic>
      <p:sp>
        <p:nvSpPr>
          <p:cNvPr id="68" name="Rectangle 67">
            <a:extLst>
              <a:ext uri="{FF2B5EF4-FFF2-40B4-BE49-F238E27FC236}">
                <a16:creationId xmlns:a16="http://schemas.microsoft.com/office/drawing/2014/main" id="{C0D657B8-D566-480B-84B8-75C62075CB4C}"/>
              </a:ext>
            </a:extLst>
          </p:cNvPr>
          <p:cNvSpPr/>
          <p:nvPr/>
        </p:nvSpPr>
        <p:spPr bwMode="auto">
          <a:xfrm>
            <a:off x="0" y="5014532"/>
            <a:ext cx="12198464" cy="1463198"/>
          </a:xfrm>
          <a:prstGeom prst="rect">
            <a:avLst/>
          </a:prstGeom>
          <a:solidFill>
            <a:srgbClr val="DCEE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69" name="Rectangle 68">
            <a:extLst>
              <a:ext uri="{FF2B5EF4-FFF2-40B4-BE49-F238E27FC236}">
                <a16:creationId xmlns:a16="http://schemas.microsoft.com/office/drawing/2014/main" id="{2D15C83C-ED12-4FCA-80BC-210E3615DFAB}"/>
              </a:ext>
            </a:extLst>
          </p:cNvPr>
          <p:cNvSpPr/>
          <p:nvPr/>
        </p:nvSpPr>
        <p:spPr bwMode="auto">
          <a:xfrm>
            <a:off x="-5919" y="5014531"/>
            <a:ext cx="6234852" cy="1513801"/>
          </a:xfrm>
          <a:prstGeom prst="rect">
            <a:avLst/>
          </a:prstGeom>
          <a:solidFill>
            <a:srgbClr val="CDE6E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71" name="Rectangle 70">
            <a:extLst>
              <a:ext uri="{FF2B5EF4-FFF2-40B4-BE49-F238E27FC236}">
                <a16:creationId xmlns:a16="http://schemas.microsoft.com/office/drawing/2014/main" id="{EBE248C0-7E6E-47E8-A020-744FA835BEA7}"/>
              </a:ext>
            </a:extLst>
          </p:cNvPr>
          <p:cNvSpPr/>
          <p:nvPr/>
        </p:nvSpPr>
        <p:spPr bwMode="auto">
          <a:xfrm>
            <a:off x="-1" y="6561472"/>
            <a:ext cx="12181435" cy="313867"/>
          </a:xfrm>
          <a:prstGeom prst="rect">
            <a:avLst/>
          </a:prstGeom>
          <a:solidFill>
            <a:srgbClr val="292929"/>
          </a:solidFill>
          <a:ln w="9525" cap="flat" cmpd="sng" algn="ctr">
            <a:solidFill>
              <a:srgbClr val="2929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72" name="Slide Number Placeholder 3">
            <a:extLst>
              <a:ext uri="{FF2B5EF4-FFF2-40B4-BE49-F238E27FC236}">
                <a16:creationId xmlns:a16="http://schemas.microsoft.com/office/drawing/2014/main" id="{7246478A-8B63-4166-A89E-ABE6BCA588A4}"/>
              </a:ext>
            </a:extLst>
          </p:cNvPr>
          <p:cNvSpPr txBox="1">
            <a:spLocks/>
          </p:cNvSpPr>
          <p:nvPr/>
        </p:nvSpPr>
        <p:spPr bwMode="auto">
          <a:xfrm>
            <a:off x="10577341" y="6528333"/>
            <a:ext cx="1614660" cy="317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4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2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cxnSp>
        <p:nvCxnSpPr>
          <p:cNvPr id="73" name="Straight Connector 72">
            <a:extLst>
              <a:ext uri="{FF2B5EF4-FFF2-40B4-BE49-F238E27FC236}">
                <a16:creationId xmlns:a16="http://schemas.microsoft.com/office/drawing/2014/main" id="{8B886100-E779-400C-9530-34ADF1C745B6}"/>
              </a:ext>
            </a:extLst>
          </p:cNvPr>
          <p:cNvCxnSpPr/>
          <p:nvPr/>
        </p:nvCxnSpPr>
        <p:spPr bwMode="auto">
          <a:xfrm>
            <a:off x="-1" y="6588318"/>
            <a:ext cx="12193940" cy="0"/>
          </a:xfrm>
          <a:prstGeom prst="line">
            <a:avLst/>
          </a:prstGeom>
          <a:solidFill>
            <a:schemeClr val="accent1"/>
          </a:solidFill>
          <a:ln w="9525" cap="flat" cmpd="sng" algn="ctr">
            <a:solidFill>
              <a:srgbClr val="292929"/>
            </a:solidFill>
            <a:prstDash val="solid"/>
            <a:round/>
            <a:headEnd type="none" w="med" len="med"/>
            <a:tailEnd type="none" w="med" len="med"/>
          </a:ln>
          <a:effectLst/>
        </p:spPr>
      </p:cxnSp>
      <p:sp>
        <p:nvSpPr>
          <p:cNvPr id="74" name="Rectangle 7">
            <a:extLst>
              <a:ext uri="{FF2B5EF4-FFF2-40B4-BE49-F238E27FC236}">
                <a16:creationId xmlns:a16="http://schemas.microsoft.com/office/drawing/2014/main" id="{F41E888F-ED98-4187-BEC5-B5BD1561E36C}"/>
              </a:ext>
            </a:extLst>
          </p:cNvPr>
          <p:cNvSpPr/>
          <p:nvPr/>
        </p:nvSpPr>
        <p:spPr>
          <a:xfrm>
            <a:off x="263352" y="6572423"/>
            <a:ext cx="5096291"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กรมอุตุนิยมวิทยา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ข้อมูล ณ วันที่ </a:t>
            </a:r>
            <a:r>
              <a:rPr lang="en-US" sz="1200" b="1" dirty="0">
                <a:solidFill>
                  <a:srgbClr val="FFFFFF"/>
                </a:solidFill>
                <a:latin typeface="TH SarabunPSK" panose="020B0500040200020003" pitchFamily="34" charset="-34"/>
                <a:cs typeface="TH SarabunPSK" panose="020B0500040200020003" pitchFamily="34" charset="-34"/>
              </a:rPr>
              <a:t>29</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สิงหาคม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75" name="Group 74">
            <a:extLst>
              <a:ext uri="{FF2B5EF4-FFF2-40B4-BE49-F238E27FC236}">
                <a16:creationId xmlns:a16="http://schemas.microsoft.com/office/drawing/2014/main" id="{05B7EBAD-0C1F-4C78-AFE7-38BF8C79E3C6}"/>
              </a:ext>
            </a:extLst>
          </p:cNvPr>
          <p:cNvGrpSpPr/>
          <p:nvPr/>
        </p:nvGrpSpPr>
        <p:grpSpPr>
          <a:xfrm>
            <a:off x="0" y="6132165"/>
            <a:ext cx="12192000" cy="462446"/>
            <a:chOff x="0" y="6132165"/>
            <a:chExt cx="12192000" cy="462446"/>
          </a:xfrm>
        </p:grpSpPr>
        <p:sp>
          <p:nvSpPr>
            <p:cNvPr id="76" name="Freeform 101">
              <a:extLst>
                <a:ext uri="{FF2B5EF4-FFF2-40B4-BE49-F238E27FC236}">
                  <a16:creationId xmlns:a16="http://schemas.microsoft.com/office/drawing/2014/main" id="{59A73D8C-33CE-4C4E-A7A1-F0ECD121E2A3}"/>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78" name="Freeform 102">
              <a:extLst>
                <a:ext uri="{FF2B5EF4-FFF2-40B4-BE49-F238E27FC236}">
                  <a16:creationId xmlns:a16="http://schemas.microsoft.com/office/drawing/2014/main" id="{8F6B33C4-5C8A-49A6-873B-E6BBCEF5B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79" name="TextBox 78">
              <a:extLst>
                <a:ext uri="{FF2B5EF4-FFF2-40B4-BE49-F238E27FC236}">
                  <a16:creationId xmlns:a16="http://schemas.microsoft.com/office/drawing/2014/main" id="{1E87A75E-F929-4EA5-BCD3-AFEB8ECB2D49}"/>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80" name="Group 79">
              <a:extLst>
                <a:ext uri="{FF2B5EF4-FFF2-40B4-BE49-F238E27FC236}">
                  <a16:creationId xmlns:a16="http://schemas.microsoft.com/office/drawing/2014/main" id="{BE847A30-768C-4B30-BB32-778449C0DA41}"/>
                </a:ext>
              </a:extLst>
            </p:cNvPr>
            <p:cNvGrpSpPr/>
            <p:nvPr/>
          </p:nvGrpSpPr>
          <p:grpSpPr>
            <a:xfrm>
              <a:off x="9120336" y="6223211"/>
              <a:ext cx="2952328" cy="252385"/>
              <a:chOff x="9120336" y="6223211"/>
              <a:chExt cx="2952328" cy="252385"/>
            </a:xfrm>
          </p:grpSpPr>
          <p:sp>
            <p:nvSpPr>
              <p:cNvPr id="85" name="TextBox 84">
                <a:extLst>
                  <a:ext uri="{FF2B5EF4-FFF2-40B4-BE49-F238E27FC236}">
                    <a16:creationId xmlns:a16="http://schemas.microsoft.com/office/drawing/2014/main" id="{CBB5B5D8-13C9-450A-B72F-C8DB9748FB3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86" name="Picture 85">
                <a:extLst>
                  <a:ext uri="{FF2B5EF4-FFF2-40B4-BE49-F238E27FC236}">
                    <a16:creationId xmlns:a16="http://schemas.microsoft.com/office/drawing/2014/main" id="{15CF07C6-7D30-4F93-9DE8-FDD5806DA1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87" name="Picture 86">
                <a:extLst>
                  <a:ext uri="{FF2B5EF4-FFF2-40B4-BE49-F238E27FC236}">
                    <a16:creationId xmlns:a16="http://schemas.microsoft.com/office/drawing/2014/main" id="{9E770441-03E0-437C-A03B-B344225FE8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82" name="Group 81">
              <a:extLst>
                <a:ext uri="{FF2B5EF4-FFF2-40B4-BE49-F238E27FC236}">
                  <a16:creationId xmlns:a16="http://schemas.microsoft.com/office/drawing/2014/main" id="{86D2CE86-C354-487B-A33C-9AD774EFD251}"/>
                </a:ext>
              </a:extLst>
            </p:cNvPr>
            <p:cNvGrpSpPr/>
            <p:nvPr/>
          </p:nvGrpSpPr>
          <p:grpSpPr>
            <a:xfrm>
              <a:off x="263352" y="6188227"/>
              <a:ext cx="615709" cy="376323"/>
              <a:chOff x="454695" y="6005005"/>
              <a:chExt cx="615709" cy="376323"/>
            </a:xfrm>
          </p:grpSpPr>
          <p:pic>
            <p:nvPicPr>
              <p:cNvPr id="83" name="Picture 7" descr="logo dwr">
                <a:extLst>
                  <a:ext uri="{FF2B5EF4-FFF2-40B4-BE49-F238E27FC236}">
                    <a16:creationId xmlns:a16="http://schemas.microsoft.com/office/drawing/2014/main" id="{37B0675F-EF6D-4C1D-A797-D51DBC430D78}"/>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84" name="Picture 2" descr="ผลการค้นหารูปภาพสำหรับ โลโก้ กระทรวงทรัพ">
                <a:extLst>
                  <a:ext uri="{FF2B5EF4-FFF2-40B4-BE49-F238E27FC236}">
                    <a16:creationId xmlns:a16="http://schemas.microsoft.com/office/drawing/2014/main" id="{30CF0D6B-C795-402B-8850-61944F887E98}"/>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90" name="Group 89">
            <a:extLst>
              <a:ext uri="{FF2B5EF4-FFF2-40B4-BE49-F238E27FC236}">
                <a16:creationId xmlns:a16="http://schemas.microsoft.com/office/drawing/2014/main" id="{E0770A91-7B20-4106-8213-DE18B5310286}"/>
              </a:ext>
            </a:extLst>
          </p:cNvPr>
          <p:cNvGrpSpPr/>
          <p:nvPr/>
        </p:nvGrpSpPr>
        <p:grpSpPr>
          <a:xfrm>
            <a:off x="7093970" y="1042145"/>
            <a:ext cx="4101482" cy="1071921"/>
            <a:chOff x="-204602" y="1006399"/>
            <a:chExt cx="3832498" cy="1071921"/>
          </a:xfrm>
        </p:grpSpPr>
        <p:sp>
          <p:nvSpPr>
            <p:cNvPr id="93" name="TextBox 92">
              <a:extLst>
                <a:ext uri="{FF2B5EF4-FFF2-40B4-BE49-F238E27FC236}">
                  <a16:creationId xmlns:a16="http://schemas.microsoft.com/office/drawing/2014/main" id="{D6154742-6297-41B9-9F34-1757BD0A5200}"/>
                </a:ext>
              </a:extLst>
            </p:cNvPr>
            <p:cNvSpPr txBox="1"/>
            <p:nvPr/>
          </p:nvSpPr>
          <p:spPr>
            <a:xfrm>
              <a:off x="1637685" y="1006399"/>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3600" dirty="0">
                  <a:solidFill>
                    <a:srgbClr val="2B6FB7"/>
                  </a:solidFill>
                  <a:latin typeface="FC Home" panose="020B0500040200020003" pitchFamily="34" charset="-34"/>
                  <a:cs typeface="FC Home" panose="020B0500040200020003" pitchFamily="34" charset="-34"/>
                </a:rPr>
                <a:t>ต</a:t>
              </a: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.ค. 64</a:t>
              </a:r>
              <a:endPar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endParaRPr>
            </a:p>
          </p:txBody>
        </p:sp>
        <p:grpSp>
          <p:nvGrpSpPr>
            <p:cNvPr id="95" name="Group 94">
              <a:extLst>
                <a:ext uri="{FF2B5EF4-FFF2-40B4-BE49-F238E27FC236}">
                  <a16:creationId xmlns:a16="http://schemas.microsoft.com/office/drawing/2014/main" id="{2DBB66E9-9FA7-4609-80DF-1BD19FE673AE}"/>
                </a:ext>
              </a:extLst>
            </p:cNvPr>
            <p:cNvGrpSpPr/>
            <p:nvPr/>
          </p:nvGrpSpPr>
          <p:grpSpPr>
            <a:xfrm>
              <a:off x="-204602" y="1712514"/>
              <a:ext cx="3832498" cy="365806"/>
              <a:chOff x="-221898" y="2060610"/>
              <a:chExt cx="3832498" cy="365806"/>
            </a:xfrm>
          </p:grpSpPr>
          <p:grpSp>
            <p:nvGrpSpPr>
              <p:cNvPr id="97" name="Group 96">
                <a:extLst>
                  <a:ext uri="{FF2B5EF4-FFF2-40B4-BE49-F238E27FC236}">
                    <a16:creationId xmlns:a16="http://schemas.microsoft.com/office/drawing/2014/main" id="{D74C8EC0-BEE0-4826-8ED9-7C8F3E290316}"/>
                  </a:ext>
                </a:extLst>
              </p:cNvPr>
              <p:cNvGrpSpPr/>
              <p:nvPr/>
            </p:nvGrpSpPr>
            <p:grpSpPr>
              <a:xfrm>
                <a:off x="-221898" y="2060610"/>
                <a:ext cx="1439113" cy="347499"/>
                <a:chOff x="-1514" y="2530155"/>
                <a:chExt cx="1439113" cy="347499"/>
              </a:xfrm>
            </p:grpSpPr>
            <p:sp>
              <p:nvSpPr>
                <p:cNvPr id="101" name="Flowchart: Terminator 100">
                  <a:extLst>
                    <a:ext uri="{FF2B5EF4-FFF2-40B4-BE49-F238E27FC236}">
                      <a16:creationId xmlns:a16="http://schemas.microsoft.com/office/drawing/2014/main" id="{F7627651-B73D-4823-A24D-489E0C1755E7}"/>
                    </a:ext>
                  </a:extLst>
                </p:cNvPr>
                <p:cNvSpPr/>
                <p:nvPr/>
              </p:nvSpPr>
              <p:spPr bwMode="auto">
                <a:xfrm>
                  <a:off x="30835" y="2572256"/>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2" name="TextBox 111">
                  <a:extLst>
                    <a:ext uri="{FF2B5EF4-FFF2-40B4-BE49-F238E27FC236}">
                      <a16:creationId xmlns:a16="http://schemas.microsoft.com/office/drawing/2014/main" id="{C19367EF-3FA4-4513-8326-4416A5A4107A}"/>
                    </a:ext>
                  </a:extLst>
                </p:cNvPr>
                <p:cNvSpPr txBox="1"/>
                <p:nvPr/>
              </p:nvSpPr>
              <p:spPr>
                <a:xfrm>
                  <a:off x="-1514" y="2530155"/>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ต.ค.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98" name="Group 97">
                <a:extLst>
                  <a:ext uri="{FF2B5EF4-FFF2-40B4-BE49-F238E27FC236}">
                    <a16:creationId xmlns:a16="http://schemas.microsoft.com/office/drawing/2014/main" id="{86DD91C4-FF2A-44CF-AEC2-D9DBDA2F95D8}"/>
                  </a:ext>
                </a:extLst>
              </p:cNvPr>
              <p:cNvGrpSpPr/>
              <p:nvPr/>
            </p:nvGrpSpPr>
            <p:grpSpPr>
              <a:xfrm>
                <a:off x="1961002" y="2079620"/>
                <a:ext cx="1649598" cy="346796"/>
                <a:chOff x="688247" y="2553357"/>
                <a:chExt cx="1649598" cy="346796"/>
              </a:xfrm>
            </p:grpSpPr>
            <p:sp>
              <p:nvSpPr>
                <p:cNvPr id="99" name="Flowchart: Terminator 98">
                  <a:extLst>
                    <a:ext uri="{FF2B5EF4-FFF2-40B4-BE49-F238E27FC236}">
                      <a16:creationId xmlns:a16="http://schemas.microsoft.com/office/drawing/2014/main" id="{67839797-844D-413F-9AED-B304B1627904}"/>
                    </a:ext>
                  </a:extLst>
                </p:cNvPr>
                <p:cNvSpPr/>
                <p:nvPr/>
              </p:nvSpPr>
              <p:spPr bwMode="auto">
                <a:xfrm>
                  <a:off x="742013" y="2594755"/>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0" name="TextBox 99">
                  <a:extLst>
                    <a:ext uri="{FF2B5EF4-FFF2-40B4-BE49-F238E27FC236}">
                      <a16:creationId xmlns:a16="http://schemas.microsoft.com/office/drawing/2014/main" id="{8200D319-FD41-4B8D-BD27-1A5FD310359D}"/>
                    </a:ext>
                  </a:extLst>
                </p:cNvPr>
                <p:cNvSpPr txBox="1"/>
                <p:nvPr/>
              </p:nvSpPr>
              <p:spPr>
                <a:xfrm>
                  <a:off x="688247" y="2553357"/>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96" name="Picture 95">
              <a:extLst>
                <a:ext uri="{FF2B5EF4-FFF2-40B4-BE49-F238E27FC236}">
                  <a16:creationId xmlns:a16="http://schemas.microsoft.com/office/drawing/2014/main" id="{6CCA940D-A2EA-4578-9713-C534552B5C3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7553" y="1030359"/>
              <a:ext cx="598413" cy="598413"/>
            </a:xfrm>
            <a:prstGeom prst="rect">
              <a:avLst/>
            </a:prstGeom>
          </p:spPr>
        </p:pic>
      </p:grpSp>
      <p:sp>
        <p:nvSpPr>
          <p:cNvPr id="113" name="Rectangle 112">
            <a:extLst>
              <a:ext uri="{FF2B5EF4-FFF2-40B4-BE49-F238E27FC236}">
                <a16:creationId xmlns:a16="http://schemas.microsoft.com/office/drawing/2014/main" id="{78083E19-03EA-4C7D-93F9-F8D92B3B26B9}"/>
              </a:ext>
            </a:extLst>
          </p:cNvPr>
          <p:cNvSpPr/>
          <p:nvPr/>
        </p:nvSpPr>
        <p:spPr bwMode="auto">
          <a:xfrm>
            <a:off x="-8431" y="1015552"/>
            <a:ext cx="6237364" cy="4015950"/>
          </a:xfrm>
          <a:prstGeom prst="rect">
            <a:avLst/>
          </a:prstGeom>
          <a:gradFill>
            <a:gsLst>
              <a:gs pos="59000">
                <a:schemeClr val="accent1">
                  <a:lumMod val="5000"/>
                  <a:lumOff val="95000"/>
                </a:schemeClr>
              </a:gs>
              <a:gs pos="100000">
                <a:srgbClr val="DCEEF0"/>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18" name="Straight Connector 117">
            <a:extLst>
              <a:ext uri="{FF2B5EF4-FFF2-40B4-BE49-F238E27FC236}">
                <a16:creationId xmlns:a16="http://schemas.microsoft.com/office/drawing/2014/main" id="{B235128B-F5B0-4C6E-8D19-4A8250B65060}"/>
              </a:ext>
            </a:extLst>
          </p:cNvPr>
          <p:cNvCxnSpPr>
            <a:cxnSpLocks/>
          </p:cNvCxnSpPr>
          <p:nvPr/>
        </p:nvCxnSpPr>
        <p:spPr bwMode="auto">
          <a:xfrm>
            <a:off x="6228933" y="1556792"/>
            <a:ext cx="0" cy="4582445"/>
          </a:xfrm>
          <a:prstGeom prst="line">
            <a:avLst/>
          </a:prstGeom>
          <a:solidFill>
            <a:schemeClr val="accent1"/>
          </a:solidFill>
          <a:ln w="19050" cap="flat" cmpd="sng" algn="ctr">
            <a:gradFill>
              <a:gsLst>
                <a:gs pos="100000">
                  <a:srgbClr val="DCEEF0"/>
                </a:gs>
                <a:gs pos="0">
                  <a:srgbClr val="BAD9DE"/>
                </a:gs>
              </a:gsLst>
              <a:lin ang="5400000" scaled="1"/>
            </a:gradFill>
            <a:prstDash val="sysDash"/>
            <a:round/>
            <a:headEnd type="none" w="med" len="med"/>
            <a:tailEnd type="none" w="med" len="med"/>
          </a:ln>
          <a:effectLst/>
        </p:spPr>
      </p:cxnSp>
      <p:sp>
        <p:nvSpPr>
          <p:cNvPr id="126" name="Rounded Rectangle 80">
            <a:extLst>
              <a:ext uri="{FF2B5EF4-FFF2-40B4-BE49-F238E27FC236}">
                <a16:creationId xmlns:a16="http://schemas.microsoft.com/office/drawing/2014/main" id="{B5AA81C5-997F-4612-913D-7DB5E163DCE9}"/>
              </a:ext>
            </a:extLst>
          </p:cNvPr>
          <p:cNvSpPr/>
          <p:nvPr/>
        </p:nvSpPr>
        <p:spPr bwMode="auto">
          <a:xfrm>
            <a:off x="405138" y="2156109"/>
            <a:ext cx="5055054" cy="3103570"/>
          </a:xfrm>
          <a:prstGeom prst="round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27" name="Group 126">
            <a:extLst>
              <a:ext uri="{FF2B5EF4-FFF2-40B4-BE49-F238E27FC236}">
                <a16:creationId xmlns:a16="http://schemas.microsoft.com/office/drawing/2014/main" id="{766F2A13-8391-49BC-9B05-FE8B9695EE48}"/>
              </a:ext>
            </a:extLst>
          </p:cNvPr>
          <p:cNvGrpSpPr/>
          <p:nvPr/>
        </p:nvGrpSpPr>
        <p:grpSpPr>
          <a:xfrm>
            <a:off x="699139" y="1126618"/>
            <a:ext cx="4139992" cy="1032795"/>
            <a:chOff x="280648" y="1180229"/>
            <a:chExt cx="4038219" cy="977713"/>
          </a:xfrm>
        </p:grpSpPr>
        <p:sp>
          <p:nvSpPr>
            <p:cNvPr id="134" name="TextBox 133">
              <a:extLst>
                <a:ext uri="{FF2B5EF4-FFF2-40B4-BE49-F238E27FC236}">
                  <a16:creationId xmlns:a16="http://schemas.microsoft.com/office/drawing/2014/main" id="{41664067-A0A0-4FE0-8F63-FB821843339D}"/>
                </a:ext>
              </a:extLst>
            </p:cNvPr>
            <p:cNvSpPr txBox="1"/>
            <p:nvPr/>
          </p:nvSpPr>
          <p:spPr>
            <a:xfrm>
              <a:off x="898795" y="1180229"/>
              <a:ext cx="1409655" cy="66026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ก.ย. 6</a:t>
              </a:r>
              <a:r>
                <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4</a:t>
              </a:r>
            </a:p>
          </p:txBody>
        </p:sp>
        <p:grpSp>
          <p:nvGrpSpPr>
            <p:cNvPr id="135" name="Group 134">
              <a:extLst>
                <a:ext uri="{FF2B5EF4-FFF2-40B4-BE49-F238E27FC236}">
                  <a16:creationId xmlns:a16="http://schemas.microsoft.com/office/drawing/2014/main" id="{E3D3C785-1871-4067-B6C9-D1F030FE615F}"/>
                </a:ext>
              </a:extLst>
            </p:cNvPr>
            <p:cNvGrpSpPr/>
            <p:nvPr/>
          </p:nvGrpSpPr>
          <p:grpSpPr>
            <a:xfrm>
              <a:off x="382608" y="1799952"/>
              <a:ext cx="3936259" cy="357990"/>
              <a:chOff x="365312" y="2148048"/>
              <a:chExt cx="3936259" cy="357990"/>
            </a:xfrm>
          </p:grpSpPr>
          <p:grpSp>
            <p:nvGrpSpPr>
              <p:cNvPr id="142" name="Group 141">
                <a:extLst>
                  <a:ext uri="{FF2B5EF4-FFF2-40B4-BE49-F238E27FC236}">
                    <a16:creationId xmlns:a16="http://schemas.microsoft.com/office/drawing/2014/main" id="{C35CE53C-6797-4213-A950-DC6E0911DD38}"/>
                  </a:ext>
                </a:extLst>
              </p:cNvPr>
              <p:cNvGrpSpPr/>
              <p:nvPr/>
            </p:nvGrpSpPr>
            <p:grpSpPr>
              <a:xfrm>
                <a:off x="365312" y="2148048"/>
                <a:ext cx="1420444" cy="328997"/>
                <a:chOff x="585696" y="2617593"/>
                <a:chExt cx="1420444" cy="328997"/>
              </a:xfrm>
            </p:grpSpPr>
            <p:sp>
              <p:nvSpPr>
                <p:cNvPr id="156" name="Flowchart: Terminator 155">
                  <a:extLst>
                    <a:ext uri="{FF2B5EF4-FFF2-40B4-BE49-F238E27FC236}">
                      <a16:creationId xmlns:a16="http://schemas.microsoft.com/office/drawing/2014/main" id="{998403FB-9FC3-4923-89E4-E99376CCEA6B}"/>
                    </a:ext>
                  </a:extLst>
                </p:cNvPr>
                <p:cNvSpPr/>
                <p:nvPr/>
              </p:nvSpPr>
              <p:spPr bwMode="auto">
                <a:xfrm>
                  <a:off x="585696" y="2641192"/>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7" name="TextBox 156">
                  <a:extLst>
                    <a:ext uri="{FF2B5EF4-FFF2-40B4-BE49-F238E27FC236}">
                      <a16:creationId xmlns:a16="http://schemas.microsoft.com/office/drawing/2014/main" id="{9AB302F8-3EE1-4779-9824-8813F999FE7B}"/>
                    </a:ext>
                  </a:extLst>
                </p:cNvPr>
                <p:cNvSpPr txBox="1"/>
                <p:nvPr/>
              </p:nvSpPr>
              <p:spPr>
                <a:xfrm>
                  <a:off x="585697" y="2617593"/>
                  <a:ext cx="1420443" cy="3204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a:t>
                  </a:r>
                  <a:r>
                    <a:rPr lang="th-TH" sz="1600" dirty="0">
                      <a:solidFill>
                        <a:srgbClr val="000000"/>
                      </a:solidFill>
                      <a:latin typeface="FC Home" panose="020B0500040200020003" pitchFamily="34" charset="-34"/>
                      <a:cs typeface="FC Home" panose="020B0500040200020003" pitchFamily="34" charset="-34"/>
                    </a:rPr>
                    <a:t>ก</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.ย.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50" name="Group 149">
                <a:extLst>
                  <a:ext uri="{FF2B5EF4-FFF2-40B4-BE49-F238E27FC236}">
                    <a16:creationId xmlns:a16="http://schemas.microsoft.com/office/drawing/2014/main" id="{40368525-1BD9-492C-ADA0-B5A496951351}"/>
                  </a:ext>
                </a:extLst>
              </p:cNvPr>
              <p:cNvGrpSpPr/>
              <p:nvPr/>
            </p:nvGrpSpPr>
            <p:grpSpPr>
              <a:xfrm>
                <a:off x="2692059" y="2167484"/>
                <a:ext cx="1609512" cy="338554"/>
                <a:chOff x="1419304" y="2641221"/>
                <a:chExt cx="1609512" cy="338554"/>
              </a:xfrm>
            </p:grpSpPr>
            <p:sp>
              <p:nvSpPr>
                <p:cNvPr id="152" name="Flowchart: Terminator 151">
                  <a:extLst>
                    <a:ext uri="{FF2B5EF4-FFF2-40B4-BE49-F238E27FC236}">
                      <a16:creationId xmlns:a16="http://schemas.microsoft.com/office/drawing/2014/main" id="{27BC3775-DA6C-4E3B-AE53-F1F41557A358}"/>
                    </a:ext>
                  </a:extLst>
                </p:cNvPr>
                <p:cNvSpPr/>
                <p:nvPr/>
              </p:nvSpPr>
              <p:spPr bwMode="auto">
                <a:xfrm>
                  <a:off x="1419304" y="2641915"/>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4" name="TextBox 153">
                  <a:extLst>
                    <a:ext uri="{FF2B5EF4-FFF2-40B4-BE49-F238E27FC236}">
                      <a16:creationId xmlns:a16="http://schemas.microsoft.com/office/drawing/2014/main" id="{13FB9534-FE22-4ACD-9287-238CE8ABC465}"/>
                    </a:ext>
                  </a:extLst>
                </p:cNvPr>
                <p:cNvSpPr txBox="1"/>
                <p:nvPr/>
              </p:nvSpPr>
              <p:spPr>
                <a:xfrm>
                  <a:off x="1426144" y="2641221"/>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41" name="Picture 140">
              <a:extLst>
                <a:ext uri="{FF2B5EF4-FFF2-40B4-BE49-F238E27FC236}">
                  <a16:creationId xmlns:a16="http://schemas.microsoft.com/office/drawing/2014/main" id="{EE8512FE-8462-490B-8D41-7197F83FA5F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0648" y="1192337"/>
              <a:ext cx="598413" cy="598413"/>
            </a:xfrm>
            <a:prstGeom prst="rect">
              <a:avLst/>
            </a:prstGeom>
          </p:spPr>
        </p:pic>
      </p:grpSp>
      <p:pic>
        <p:nvPicPr>
          <p:cNvPr id="158" name="รูปภาพ 9">
            <a:extLst>
              <a:ext uri="{FF2B5EF4-FFF2-40B4-BE49-F238E27FC236}">
                <a16:creationId xmlns:a16="http://schemas.microsoft.com/office/drawing/2014/main" id="{0DC7F3A1-BF46-4B92-9C8C-AC356E667578}"/>
              </a:ext>
            </a:extLst>
          </p:cNvPr>
          <p:cNvPicPr>
            <a:picLocks noChangeAspect="1"/>
          </p:cNvPicPr>
          <p:nvPr/>
        </p:nvPicPr>
        <p:blipFill>
          <a:blip r:embed="rId9"/>
          <a:stretch>
            <a:fillRect/>
          </a:stretch>
        </p:blipFill>
        <p:spPr>
          <a:xfrm>
            <a:off x="746380" y="2151502"/>
            <a:ext cx="1600558" cy="2880000"/>
          </a:xfrm>
          <a:prstGeom prst="rect">
            <a:avLst/>
          </a:prstGeom>
        </p:spPr>
      </p:pic>
      <p:pic>
        <p:nvPicPr>
          <p:cNvPr id="159" name="รูปภาพ 11">
            <a:extLst>
              <a:ext uri="{FF2B5EF4-FFF2-40B4-BE49-F238E27FC236}">
                <a16:creationId xmlns:a16="http://schemas.microsoft.com/office/drawing/2014/main" id="{564B2398-C7DA-406C-AC5D-4DEF573F8904}"/>
              </a:ext>
            </a:extLst>
          </p:cNvPr>
          <p:cNvPicPr>
            <a:picLocks noChangeAspect="1"/>
          </p:cNvPicPr>
          <p:nvPr/>
        </p:nvPicPr>
        <p:blipFill>
          <a:blip r:embed="rId10"/>
          <a:stretch>
            <a:fillRect/>
          </a:stretch>
        </p:blipFill>
        <p:spPr>
          <a:xfrm>
            <a:off x="3269643" y="2161582"/>
            <a:ext cx="1602221" cy="2880000"/>
          </a:xfrm>
          <a:prstGeom prst="rect">
            <a:avLst/>
          </a:prstGeom>
        </p:spPr>
      </p:pic>
      <p:sp>
        <p:nvSpPr>
          <p:cNvPr id="160" name="TextBox 20">
            <a:extLst>
              <a:ext uri="{FF2B5EF4-FFF2-40B4-BE49-F238E27FC236}">
                <a16:creationId xmlns:a16="http://schemas.microsoft.com/office/drawing/2014/main" id="{971C9D50-3235-4A6C-A908-6C4ABD80A4DA}"/>
              </a:ext>
            </a:extLst>
          </p:cNvPr>
          <p:cNvSpPr txBox="1"/>
          <p:nvPr/>
        </p:nvSpPr>
        <p:spPr>
          <a:xfrm>
            <a:off x="147290" y="5223169"/>
            <a:ext cx="5870848"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ประเทศไทยจะมีปริมาณฝน </a:t>
            </a:r>
            <a:r>
              <a:rPr kumimoji="0" lang="th-TH" sz="2400" b="1"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ใกล้เคียง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ค่าปกติ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ยกเว้นภาคตะวันออกเฉียงเหนือจะมีฝน </a:t>
            </a:r>
            <a:r>
              <a:rPr kumimoji="0" lang="th-TH" sz="2400" b="1"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สูงกว่า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ค่าปกติ</a:t>
            </a:r>
          </a:p>
        </p:txBody>
      </p:sp>
      <p:pic>
        <p:nvPicPr>
          <p:cNvPr id="161" name="รูปภาพ 18">
            <a:extLst>
              <a:ext uri="{FF2B5EF4-FFF2-40B4-BE49-F238E27FC236}">
                <a16:creationId xmlns:a16="http://schemas.microsoft.com/office/drawing/2014/main" id="{F84D9309-1EE6-40AB-8D02-38C8AE9321BB}"/>
              </a:ext>
            </a:extLst>
          </p:cNvPr>
          <p:cNvPicPr>
            <a:picLocks noChangeAspect="1"/>
          </p:cNvPicPr>
          <p:nvPr/>
        </p:nvPicPr>
        <p:blipFill>
          <a:blip r:embed="rId11"/>
          <a:stretch>
            <a:fillRect/>
          </a:stretch>
        </p:blipFill>
        <p:spPr>
          <a:xfrm>
            <a:off x="7125100" y="2125906"/>
            <a:ext cx="1598376" cy="2880000"/>
          </a:xfrm>
          <a:prstGeom prst="rect">
            <a:avLst/>
          </a:prstGeom>
        </p:spPr>
      </p:pic>
      <p:pic>
        <p:nvPicPr>
          <p:cNvPr id="162" name="Picture 161">
            <a:extLst>
              <a:ext uri="{FF2B5EF4-FFF2-40B4-BE49-F238E27FC236}">
                <a16:creationId xmlns:a16="http://schemas.microsoft.com/office/drawing/2014/main" id="{1C949CDD-1B24-49A6-A658-A8F22AD5983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647573" y="4124180"/>
            <a:ext cx="1240515" cy="1240515"/>
          </a:xfrm>
          <a:prstGeom prst="rect">
            <a:avLst/>
          </a:prstGeom>
        </p:spPr>
      </p:pic>
      <p:pic>
        <p:nvPicPr>
          <p:cNvPr id="163" name="รูปภาพ 21">
            <a:extLst>
              <a:ext uri="{FF2B5EF4-FFF2-40B4-BE49-F238E27FC236}">
                <a16:creationId xmlns:a16="http://schemas.microsoft.com/office/drawing/2014/main" id="{75ABD3E6-9716-4BE1-948A-55D42303EDA3}"/>
              </a:ext>
            </a:extLst>
          </p:cNvPr>
          <p:cNvPicPr>
            <a:picLocks noChangeAspect="1"/>
          </p:cNvPicPr>
          <p:nvPr/>
        </p:nvPicPr>
        <p:blipFill rotWithShape="1">
          <a:blip r:embed="rId13"/>
          <a:srcRect l="3284"/>
          <a:stretch/>
        </p:blipFill>
        <p:spPr>
          <a:xfrm>
            <a:off x="9636756" y="2137834"/>
            <a:ext cx="1559448" cy="2880000"/>
          </a:xfrm>
          <a:prstGeom prst="rect">
            <a:avLst/>
          </a:prstGeom>
        </p:spPr>
      </p:pic>
      <p:sp>
        <p:nvSpPr>
          <p:cNvPr id="164" name="TextBox 20">
            <a:extLst>
              <a:ext uri="{FF2B5EF4-FFF2-40B4-BE49-F238E27FC236}">
                <a16:creationId xmlns:a16="http://schemas.microsoft.com/office/drawing/2014/main" id="{66310755-B0D5-48BA-B510-23B567D8C2CE}"/>
              </a:ext>
            </a:extLst>
          </p:cNvPr>
          <p:cNvSpPr txBox="1"/>
          <p:nvPr/>
        </p:nvSpPr>
        <p:spPr>
          <a:xfrm>
            <a:off x="6289242" y="5188442"/>
            <a:ext cx="5898856"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พื้นที่ส่วนใหญ่ของประเทศไทยจะมีปริมาณฝนรวม </a:t>
            </a:r>
            <a:r>
              <a:rPr kumimoji="0" lang="th-TH" sz="2400" b="1"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สูงกว่า</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ค่าปกติ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เว้นแต่บางพื้นที่ของภาคตะวันออกเฉียงเหนือและภาคใต้จะมีฝน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1"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ต่ำกว่า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ค่าปกติ</a:t>
            </a:r>
          </a:p>
        </p:txBody>
      </p:sp>
      <p:grpSp>
        <p:nvGrpSpPr>
          <p:cNvPr id="165" name="Group 164">
            <a:extLst>
              <a:ext uri="{FF2B5EF4-FFF2-40B4-BE49-F238E27FC236}">
                <a16:creationId xmlns:a16="http://schemas.microsoft.com/office/drawing/2014/main" id="{F0E87928-93AB-461B-91CD-70840D851B4C}"/>
              </a:ext>
            </a:extLst>
          </p:cNvPr>
          <p:cNvGrpSpPr/>
          <p:nvPr/>
        </p:nvGrpSpPr>
        <p:grpSpPr>
          <a:xfrm>
            <a:off x="2960639" y="908720"/>
            <a:ext cx="5237226" cy="553998"/>
            <a:chOff x="3153402" y="1078263"/>
            <a:chExt cx="4173285" cy="553998"/>
          </a:xfrm>
        </p:grpSpPr>
        <p:sp>
          <p:nvSpPr>
            <p:cNvPr id="166" name="TextBox 165">
              <a:extLst>
                <a:ext uri="{FF2B5EF4-FFF2-40B4-BE49-F238E27FC236}">
                  <a16:creationId xmlns:a16="http://schemas.microsoft.com/office/drawing/2014/main" id="{A856DB0C-A875-4FD8-B1ED-22CDCDC07945}"/>
                </a:ext>
              </a:extLst>
            </p:cNvPr>
            <p:cNvSpPr txBox="1"/>
            <p:nvPr/>
          </p:nvSpPr>
          <p:spPr>
            <a:xfrm>
              <a:off x="3153402" y="1078263"/>
              <a:ext cx="3413103"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คาดหมายปริมาณฝน</a:t>
              </a:r>
              <a:endParaRPr kumimoji="0" lang="en-US" sz="3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67" name="TextBox 166">
              <a:extLst>
                <a:ext uri="{FF2B5EF4-FFF2-40B4-BE49-F238E27FC236}">
                  <a16:creationId xmlns:a16="http://schemas.microsoft.com/office/drawing/2014/main" id="{D70E68B7-78A7-4627-B200-AC65C49E4A3A}"/>
                </a:ext>
              </a:extLst>
            </p:cNvPr>
            <p:cNvSpPr txBox="1"/>
            <p:nvPr/>
          </p:nvSpPr>
          <p:spPr>
            <a:xfrm>
              <a:off x="5281736" y="1136130"/>
              <a:ext cx="20449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เดือน ก.ย. 64 – ม.ค. </a:t>
              </a:r>
              <a:r>
                <a:rPr kumimoji="0" lang="en-US" sz="24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65</a:t>
              </a:r>
            </a:p>
          </p:txBody>
        </p:sp>
      </p:grpSp>
    </p:spTree>
    <p:extLst>
      <p:ext uri="{BB962C8B-B14F-4D97-AF65-F5344CB8AC3E}">
        <p14:creationId xmlns:p14="http://schemas.microsoft.com/office/powerpoint/2010/main" val="2571771810"/>
      </p:ext>
    </p:extLst>
  </p:cSld>
  <p:clrMapOvr>
    <a:masterClrMapping/>
  </p:clrMapOvr>
  <p:transition advTm="3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bwMode="auto">
          <a:xfrm>
            <a:off x="0" y="4745326"/>
            <a:ext cx="12197918" cy="1732404"/>
          </a:xfrm>
          <a:prstGeom prst="rect">
            <a:avLst/>
          </a:prstGeom>
          <a:solidFill>
            <a:srgbClr val="DCEE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5" name="Rectangle 154"/>
          <p:cNvSpPr/>
          <p:nvPr/>
        </p:nvSpPr>
        <p:spPr bwMode="auto">
          <a:xfrm>
            <a:off x="3987074" y="4743902"/>
            <a:ext cx="4042576" cy="1828522"/>
          </a:xfrm>
          <a:prstGeom prst="rect">
            <a:avLst/>
          </a:prstGeom>
          <a:solidFill>
            <a:srgbClr val="CDE6E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1" name="Rectangle 120"/>
          <p:cNvSpPr/>
          <p:nvPr/>
        </p:nvSpPr>
        <p:spPr bwMode="auto">
          <a:xfrm>
            <a:off x="3997640" y="1064808"/>
            <a:ext cx="4042576" cy="3682452"/>
          </a:xfrm>
          <a:prstGeom prst="rect">
            <a:avLst/>
          </a:prstGeom>
          <a:gradFill>
            <a:gsLst>
              <a:gs pos="59000">
                <a:schemeClr val="accent1">
                  <a:lumMod val="5000"/>
                  <a:lumOff val="95000"/>
                </a:schemeClr>
              </a:gs>
              <a:gs pos="100000">
                <a:srgbClr val="DCEEF0"/>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36" name="Group 135"/>
          <p:cNvGrpSpPr/>
          <p:nvPr/>
        </p:nvGrpSpPr>
        <p:grpSpPr>
          <a:xfrm>
            <a:off x="4312460" y="1248193"/>
            <a:ext cx="3439724" cy="3753581"/>
            <a:chOff x="4312460" y="1440184"/>
            <a:chExt cx="3439724" cy="3687491"/>
          </a:xfrm>
        </p:grpSpPr>
        <p:sp>
          <p:nvSpPr>
            <p:cNvPr id="81" name="Rounded Rectangle 80"/>
            <p:cNvSpPr/>
            <p:nvPr/>
          </p:nvSpPr>
          <p:spPr bwMode="auto">
            <a:xfrm>
              <a:off x="4312460" y="2439094"/>
              <a:ext cx="3439724" cy="2688581"/>
            </a:xfrm>
            <a:prstGeom prst="round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22" name="Group 121"/>
            <p:cNvGrpSpPr/>
            <p:nvPr/>
          </p:nvGrpSpPr>
          <p:grpSpPr>
            <a:xfrm>
              <a:off x="4356189" y="1440184"/>
              <a:ext cx="3335605" cy="1051363"/>
              <a:chOff x="280648" y="1088536"/>
              <a:chExt cx="3335605" cy="1051363"/>
            </a:xfrm>
          </p:grpSpPr>
          <p:sp>
            <p:nvSpPr>
              <p:cNvPr id="123" name="TextBox 122">
                <a:extLst>
                  <a:ext uri="{FF2B5EF4-FFF2-40B4-BE49-F238E27FC236}">
                    <a16:creationId xmlns:a16="http://schemas.microsoft.com/office/drawing/2014/main" id="{F6378090-6850-4CE2-B10C-58B8D50F4CAB}"/>
                  </a:ext>
                </a:extLst>
              </p:cNvPr>
              <p:cNvSpPr txBox="1"/>
              <p:nvPr/>
            </p:nvSpPr>
            <p:spPr>
              <a:xfrm>
                <a:off x="900888" y="1088536"/>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ธ.ค. 6</a:t>
                </a:r>
                <a:r>
                  <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4</a:t>
                </a:r>
              </a:p>
            </p:txBody>
          </p:sp>
          <p:grpSp>
            <p:nvGrpSpPr>
              <p:cNvPr id="124" name="Group 123"/>
              <p:cNvGrpSpPr/>
              <p:nvPr/>
            </p:nvGrpSpPr>
            <p:grpSpPr>
              <a:xfrm>
                <a:off x="280648" y="1800982"/>
                <a:ext cx="3335605" cy="338917"/>
                <a:chOff x="263352" y="2149078"/>
                <a:chExt cx="3335605" cy="338917"/>
              </a:xfrm>
            </p:grpSpPr>
            <p:grpSp>
              <p:nvGrpSpPr>
                <p:cNvPr id="128" name="Group 127"/>
                <p:cNvGrpSpPr/>
                <p:nvPr/>
              </p:nvGrpSpPr>
              <p:grpSpPr>
                <a:xfrm>
                  <a:off x="263352" y="2149078"/>
                  <a:ext cx="1420443" cy="338554"/>
                  <a:chOff x="483736" y="2618623"/>
                  <a:chExt cx="1420443" cy="338554"/>
                </a:xfrm>
              </p:grpSpPr>
              <p:sp>
                <p:nvSpPr>
                  <p:cNvPr id="132" name="Flowchart: Terminator 131"/>
                  <p:cNvSpPr/>
                  <p:nvPr/>
                </p:nvSpPr>
                <p:spPr bwMode="auto">
                  <a:xfrm>
                    <a:off x="490576" y="2641547"/>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3" name="TextBox 132">
                    <a:extLst>
                      <a:ext uri="{FF2B5EF4-FFF2-40B4-BE49-F238E27FC236}">
                        <a16:creationId xmlns:a16="http://schemas.microsoft.com/office/drawing/2014/main" id="{F6378090-6850-4CE2-B10C-58B8D50F4CAB}"/>
                      </a:ext>
                    </a:extLst>
                  </p:cNvPr>
                  <p:cNvSpPr txBox="1"/>
                  <p:nvPr/>
                </p:nvSpPr>
                <p:spPr>
                  <a:xfrm>
                    <a:off x="483736" y="2618623"/>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ก.ย.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29" name="Group 128"/>
                <p:cNvGrpSpPr/>
                <p:nvPr/>
              </p:nvGrpSpPr>
              <p:grpSpPr>
                <a:xfrm>
                  <a:off x="1996285" y="2149441"/>
                  <a:ext cx="1602672" cy="338554"/>
                  <a:chOff x="723530" y="2623178"/>
                  <a:chExt cx="1602672" cy="338554"/>
                </a:xfrm>
              </p:grpSpPr>
              <p:sp>
                <p:nvSpPr>
                  <p:cNvPr id="130" name="Flowchart: Terminator 129"/>
                  <p:cNvSpPr/>
                  <p:nvPr/>
                </p:nvSpPr>
                <p:spPr bwMode="auto">
                  <a:xfrm>
                    <a:off x="723530" y="2649734"/>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1" name="TextBox 130">
                    <a:extLst>
                      <a:ext uri="{FF2B5EF4-FFF2-40B4-BE49-F238E27FC236}">
                        <a16:creationId xmlns:a16="http://schemas.microsoft.com/office/drawing/2014/main" id="{F6378090-6850-4CE2-B10C-58B8D50F4CAB}"/>
                      </a:ext>
                    </a:extLst>
                  </p:cNvPr>
                  <p:cNvSpPr txBox="1"/>
                  <p:nvPr/>
                </p:nvSpPr>
                <p:spPr>
                  <a:xfrm>
                    <a:off x="723530" y="2623178"/>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25" name="Picture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648" y="1192337"/>
                <a:ext cx="598413" cy="598413"/>
              </a:xfrm>
              <a:prstGeom prst="rect">
                <a:avLst/>
              </a:prstGeom>
            </p:spPr>
          </p:pic>
        </p:grpSp>
      </p:grpSp>
      <p:sp>
        <p:nvSpPr>
          <p:cNvPr id="16" name="Rectangle 15"/>
          <p:cNvSpPr/>
          <p:nvPr/>
        </p:nvSpPr>
        <p:spPr bwMode="auto">
          <a:xfrm>
            <a:off x="-1" y="6561472"/>
            <a:ext cx="12181435" cy="313867"/>
          </a:xfrm>
          <a:prstGeom prst="rect">
            <a:avLst/>
          </a:prstGeom>
          <a:solidFill>
            <a:srgbClr val="292929"/>
          </a:solidFill>
          <a:ln w="9525" cap="flat" cmpd="sng" algn="ctr">
            <a:solidFill>
              <a:srgbClr val="2929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 name="Slide Number Placeholder 3">
            <a:extLst>
              <a:ext uri="{FF2B5EF4-FFF2-40B4-BE49-F238E27FC236}">
                <a16:creationId xmlns:a16="http://schemas.microsoft.com/office/drawing/2014/main" id="{BFFE1974-7C28-49A3-A274-1D1B41E10A35}"/>
              </a:ext>
            </a:extLst>
          </p:cNvPr>
          <p:cNvSpPr txBox="1">
            <a:spLocks/>
          </p:cNvSpPr>
          <p:nvPr/>
        </p:nvSpPr>
        <p:spPr bwMode="auto">
          <a:xfrm>
            <a:off x="10624673" y="6528333"/>
            <a:ext cx="1567328" cy="317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4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2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cxnSp>
        <p:nvCxnSpPr>
          <p:cNvPr id="4" name="Straight Connector 3"/>
          <p:cNvCxnSpPr/>
          <p:nvPr/>
        </p:nvCxnSpPr>
        <p:spPr bwMode="auto">
          <a:xfrm>
            <a:off x="-1" y="6588318"/>
            <a:ext cx="12193940" cy="0"/>
          </a:xfrm>
          <a:prstGeom prst="line">
            <a:avLst/>
          </a:prstGeom>
          <a:solidFill>
            <a:schemeClr val="accent1"/>
          </a:solidFill>
          <a:ln w="9525" cap="flat" cmpd="sng" algn="ctr">
            <a:solidFill>
              <a:srgbClr val="292929"/>
            </a:solidFill>
            <a:prstDash val="solid"/>
            <a:round/>
            <a:headEnd type="none" w="med" len="med"/>
            <a:tailEnd type="none" w="med" len="med"/>
          </a:ln>
          <a:effectLst/>
        </p:spPr>
      </p:cxnSp>
      <p:sp>
        <p:nvSpPr>
          <p:cNvPr id="13" name="Rectangle 7">
            <a:extLst>
              <a:ext uri="{FF2B5EF4-FFF2-40B4-BE49-F238E27FC236}">
                <a16:creationId xmlns:a16="http://schemas.microsoft.com/office/drawing/2014/main" id="{74215B10-040F-4BA5-8056-E4205E60607D}"/>
              </a:ext>
            </a:extLst>
          </p:cNvPr>
          <p:cNvSpPr/>
          <p:nvPr/>
        </p:nvSpPr>
        <p:spPr>
          <a:xfrm>
            <a:off x="263352" y="6572423"/>
            <a:ext cx="5096291"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กรมอุตุนิยมวิทยา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ข้อมูล ณ วันที่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29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สิงหาคม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94" name="Group 93"/>
          <p:cNvGrpSpPr/>
          <p:nvPr/>
        </p:nvGrpSpPr>
        <p:grpSpPr>
          <a:xfrm>
            <a:off x="0" y="6132165"/>
            <a:ext cx="12192000" cy="462446"/>
            <a:chOff x="0" y="6132165"/>
            <a:chExt cx="12192000" cy="462446"/>
          </a:xfrm>
        </p:grpSpPr>
        <p:sp>
          <p:nvSpPr>
            <p:cNvPr id="102" name="Freeform 101"/>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3" name="Freeform 102"/>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4" name="TextBox 103"/>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05" name="Group 104"/>
            <p:cNvGrpSpPr/>
            <p:nvPr/>
          </p:nvGrpSpPr>
          <p:grpSpPr>
            <a:xfrm>
              <a:off x="9120336" y="6223211"/>
              <a:ext cx="2952328" cy="252385"/>
              <a:chOff x="9120336" y="6223211"/>
              <a:chExt cx="2952328" cy="252385"/>
            </a:xfrm>
          </p:grpSpPr>
          <p:sp>
            <p:nvSpPr>
              <p:cNvPr id="109" name="TextBox 108"/>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110" name="Picture 10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11" name="Picture 1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06" name="Group 105"/>
            <p:cNvGrpSpPr/>
            <p:nvPr/>
          </p:nvGrpSpPr>
          <p:grpSpPr>
            <a:xfrm>
              <a:off x="263352" y="6188227"/>
              <a:ext cx="615709" cy="376323"/>
              <a:chOff x="454695" y="6005005"/>
              <a:chExt cx="615709" cy="376323"/>
            </a:xfrm>
          </p:grpSpPr>
          <p:pic>
            <p:nvPicPr>
              <p:cNvPr id="107" name="Picture 7" descr="logo dw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08"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sp>
        <p:nvSpPr>
          <p:cNvPr id="18" name="TextBox 17">
            <a:extLst>
              <a:ext uri="{FF2B5EF4-FFF2-40B4-BE49-F238E27FC236}">
                <a16:creationId xmlns:a16="http://schemas.microsoft.com/office/drawing/2014/main" id="{F6378090-6850-4CE2-B10C-58B8D50F4CAB}"/>
              </a:ext>
            </a:extLst>
          </p:cNvPr>
          <p:cNvSpPr txBox="1"/>
          <p:nvPr/>
        </p:nvSpPr>
        <p:spPr>
          <a:xfrm>
            <a:off x="818654" y="1115462"/>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พ.ย. 6</a:t>
            </a:r>
            <a:r>
              <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4</a:t>
            </a:r>
          </a:p>
        </p:txBody>
      </p:sp>
      <p:grpSp>
        <p:nvGrpSpPr>
          <p:cNvPr id="56" name="Group 55"/>
          <p:cNvGrpSpPr/>
          <p:nvPr/>
        </p:nvGrpSpPr>
        <p:grpSpPr>
          <a:xfrm>
            <a:off x="198414" y="1827908"/>
            <a:ext cx="3335605" cy="338917"/>
            <a:chOff x="263352" y="2149078"/>
            <a:chExt cx="3335605" cy="338917"/>
          </a:xfrm>
        </p:grpSpPr>
        <p:grpSp>
          <p:nvGrpSpPr>
            <p:cNvPr id="8" name="Group 7"/>
            <p:cNvGrpSpPr/>
            <p:nvPr/>
          </p:nvGrpSpPr>
          <p:grpSpPr>
            <a:xfrm>
              <a:off x="263352" y="2149078"/>
              <a:ext cx="1420443" cy="338554"/>
              <a:chOff x="483736" y="2618623"/>
              <a:chExt cx="1420443" cy="338554"/>
            </a:xfrm>
          </p:grpSpPr>
          <p:sp>
            <p:nvSpPr>
              <p:cNvPr id="6" name="Flowchart: Terminator 5"/>
              <p:cNvSpPr/>
              <p:nvPr/>
            </p:nvSpPr>
            <p:spPr bwMode="auto">
              <a:xfrm>
                <a:off x="490576" y="2641547"/>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4" name="TextBox 113">
                <a:extLst>
                  <a:ext uri="{FF2B5EF4-FFF2-40B4-BE49-F238E27FC236}">
                    <a16:creationId xmlns:a16="http://schemas.microsoft.com/office/drawing/2014/main" id="{F6378090-6850-4CE2-B10C-58B8D50F4CAB}"/>
                  </a:ext>
                </a:extLst>
              </p:cNvPr>
              <p:cNvSpPr txBox="1"/>
              <p:nvPr/>
            </p:nvSpPr>
            <p:spPr>
              <a:xfrm>
                <a:off x="483736" y="2618623"/>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ส.ค.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15" name="Group 114"/>
            <p:cNvGrpSpPr/>
            <p:nvPr/>
          </p:nvGrpSpPr>
          <p:grpSpPr>
            <a:xfrm>
              <a:off x="1996285" y="2149441"/>
              <a:ext cx="1602672" cy="338554"/>
              <a:chOff x="723530" y="2623178"/>
              <a:chExt cx="1602672" cy="338554"/>
            </a:xfrm>
          </p:grpSpPr>
          <p:sp>
            <p:nvSpPr>
              <p:cNvPr id="116" name="Flowchart: Terminator 115"/>
              <p:cNvSpPr/>
              <p:nvPr/>
            </p:nvSpPr>
            <p:spPr bwMode="auto">
              <a:xfrm>
                <a:off x="723530" y="2649734"/>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7" name="TextBox 116">
                <a:extLst>
                  <a:ext uri="{FF2B5EF4-FFF2-40B4-BE49-F238E27FC236}">
                    <a16:creationId xmlns:a16="http://schemas.microsoft.com/office/drawing/2014/main" id="{F6378090-6850-4CE2-B10C-58B8D50F4CAB}"/>
                  </a:ext>
                </a:extLst>
              </p:cNvPr>
              <p:cNvSpPr txBox="1"/>
              <p:nvPr/>
            </p:nvSpPr>
            <p:spPr>
              <a:xfrm>
                <a:off x="723530" y="2623178"/>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414" y="1219263"/>
            <a:ext cx="598413" cy="598413"/>
          </a:xfrm>
          <a:prstGeom prst="rect">
            <a:avLst/>
          </a:prstGeom>
        </p:spPr>
      </p:pic>
      <p:grpSp>
        <p:nvGrpSpPr>
          <p:cNvPr id="77" name="Group 76"/>
          <p:cNvGrpSpPr/>
          <p:nvPr/>
        </p:nvGrpSpPr>
        <p:grpSpPr>
          <a:xfrm>
            <a:off x="3132937" y="908720"/>
            <a:ext cx="5123303" cy="817797"/>
            <a:chOff x="3028936" y="1062004"/>
            <a:chExt cx="4771061" cy="817797"/>
          </a:xfrm>
        </p:grpSpPr>
        <p:sp>
          <p:nvSpPr>
            <p:cNvPr id="119" name="TextBox 118">
              <a:extLst>
                <a:ext uri="{FF2B5EF4-FFF2-40B4-BE49-F238E27FC236}">
                  <a16:creationId xmlns:a16="http://schemas.microsoft.com/office/drawing/2014/main" id="{F6378090-6850-4CE2-B10C-58B8D50F4CAB}"/>
                </a:ext>
              </a:extLst>
            </p:cNvPr>
            <p:cNvSpPr txBox="1"/>
            <p:nvPr/>
          </p:nvSpPr>
          <p:spPr>
            <a:xfrm>
              <a:off x="3028936" y="1062004"/>
              <a:ext cx="3413103"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คาดหมายปริมาณฝน</a:t>
              </a:r>
              <a:endParaRPr kumimoji="0" lang="en-US" sz="3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20" name="TextBox 119">
              <a:extLst>
                <a:ext uri="{FF2B5EF4-FFF2-40B4-BE49-F238E27FC236}">
                  <a16:creationId xmlns:a16="http://schemas.microsoft.com/office/drawing/2014/main" id="{F6378090-6850-4CE2-B10C-58B8D50F4CAB}"/>
                </a:ext>
              </a:extLst>
            </p:cNvPr>
            <p:cNvSpPr txBox="1"/>
            <p:nvPr/>
          </p:nvSpPr>
          <p:spPr>
            <a:xfrm>
              <a:off x="5755046" y="1171915"/>
              <a:ext cx="204495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เดือน ส.ค. 64 – ม.ค. </a:t>
              </a:r>
              <a:r>
                <a:rPr kumimoji="0" lang="en-US" sz="20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65</a:t>
              </a:r>
            </a:p>
          </p:txBody>
        </p:sp>
      </p:grpSp>
      <p:grpSp>
        <p:nvGrpSpPr>
          <p:cNvPr id="137" name="Group 136"/>
          <p:cNvGrpSpPr/>
          <p:nvPr/>
        </p:nvGrpSpPr>
        <p:grpSpPr>
          <a:xfrm>
            <a:off x="8375502" y="1088536"/>
            <a:ext cx="3335605" cy="1051363"/>
            <a:chOff x="280648" y="1088536"/>
            <a:chExt cx="3335605" cy="1051363"/>
          </a:xfrm>
        </p:grpSpPr>
        <p:sp>
          <p:nvSpPr>
            <p:cNvPr id="138" name="TextBox 137">
              <a:extLst>
                <a:ext uri="{FF2B5EF4-FFF2-40B4-BE49-F238E27FC236}">
                  <a16:creationId xmlns:a16="http://schemas.microsoft.com/office/drawing/2014/main" id="{F6378090-6850-4CE2-B10C-58B8D50F4CAB}"/>
                </a:ext>
              </a:extLst>
            </p:cNvPr>
            <p:cNvSpPr txBox="1"/>
            <p:nvPr/>
          </p:nvSpPr>
          <p:spPr>
            <a:xfrm>
              <a:off x="900888" y="1088536"/>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ม.ค. 6</a:t>
              </a:r>
              <a:r>
                <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5</a:t>
              </a:r>
            </a:p>
          </p:txBody>
        </p:sp>
        <p:grpSp>
          <p:nvGrpSpPr>
            <p:cNvPr id="139" name="Group 138"/>
            <p:cNvGrpSpPr/>
            <p:nvPr/>
          </p:nvGrpSpPr>
          <p:grpSpPr>
            <a:xfrm>
              <a:off x="280648" y="1800982"/>
              <a:ext cx="3335605" cy="338917"/>
              <a:chOff x="263352" y="2149078"/>
              <a:chExt cx="3335605" cy="338917"/>
            </a:xfrm>
          </p:grpSpPr>
          <p:grpSp>
            <p:nvGrpSpPr>
              <p:cNvPr id="143" name="Group 142"/>
              <p:cNvGrpSpPr/>
              <p:nvPr/>
            </p:nvGrpSpPr>
            <p:grpSpPr>
              <a:xfrm>
                <a:off x="263352" y="2149078"/>
                <a:ext cx="1420443" cy="338554"/>
                <a:chOff x="483736" y="2618623"/>
                <a:chExt cx="1420443" cy="338554"/>
              </a:xfrm>
            </p:grpSpPr>
            <p:sp>
              <p:nvSpPr>
                <p:cNvPr id="147" name="Flowchart: Terminator 146"/>
                <p:cNvSpPr/>
                <p:nvPr/>
              </p:nvSpPr>
              <p:spPr bwMode="auto">
                <a:xfrm>
                  <a:off x="490576" y="2641547"/>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8" name="TextBox 147">
                  <a:extLst>
                    <a:ext uri="{FF2B5EF4-FFF2-40B4-BE49-F238E27FC236}">
                      <a16:creationId xmlns:a16="http://schemas.microsoft.com/office/drawing/2014/main" id="{F6378090-6850-4CE2-B10C-58B8D50F4CAB}"/>
                    </a:ext>
                  </a:extLst>
                </p:cNvPr>
                <p:cNvSpPr txBox="1"/>
                <p:nvPr/>
              </p:nvSpPr>
              <p:spPr>
                <a:xfrm>
                  <a:off x="483736" y="2618623"/>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ต.ค.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44" name="Group 143"/>
              <p:cNvGrpSpPr/>
              <p:nvPr/>
            </p:nvGrpSpPr>
            <p:grpSpPr>
              <a:xfrm>
                <a:off x="1996285" y="2149441"/>
                <a:ext cx="1602672" cy="338554"/>
                <a:chOff x="723530" y="2623178"/>
                <a:chExt cx="1602672" cy="338554"/>
              </a:xfrm>
            </p:grpSpPr>
            <p:sp>
              <p:nvSpPr>
                <p:cNvPr id="145" name="Flowchart: Terminator 144"/>
                <p:cNvSpPr/>
                <p:nvPr/>
              </p:nvSpPr>
              <p:spPr bwMode="auto">
                <a:xfrm>
                  <a:off x="723530" y="2649734"/>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6" name="TextBox 145">
                  <a:extLst>
                    <a:ext uri="{FF2B5EF4-FFF2-40B4-BE49-F238E27FC236}">
                      <a16:creationId xmlns:a16="http://schemas.microsoft.com/office/drawing/2014/main" id="{F6378090-6850-4CE2-B10C-58B8D50F4CAB}"/>
                    </a:ext>
                  </a:extLst>
                </p:cNvPr>
                <p:cNvSpPr txBox="1"/>
                <p:nvPr/>
              </p:nvSpPr>
              <p:spPr>
                <a:xfrm>
                  <a:off x="723530" y="2623178"/>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40" name="Picture 1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648" y="1192337"/>
              <a:ext cx="598413" cy="598413"/>
            </a:xfrm>
            <a:prstGeom prst="rect">
              <a:avLst/>
            </a:prstGeom>
          </p:spPr>
        </p:pic>
      </p:grpSp>
      <p:cxnSp>
        <p:nvCxnSpPr>
          <p:cNvPr id="151" name="Straight Connector 150"/>
          <p:cNvCxnSpPr/>
          <p:nvPr/>
        </p:nvCxnSpPr>
        <p:spPr bwMode="auto">
          <a:xfrm>
            <a:off x="3997640" y="1539574"/>
            <a:ext cx="0" cy="3215822"/>
          </a:xfrm>
          <a:prstGeom prst="line">
            <a:avLst/>
          </a:prstGeom>
          <a:solidFill>
            <a:schemeClr val="accent1"/>
          </a:solidFill>
          <a:ln w="19050" cap="flat" cmpd="sng" algn="ctr">
            <a:gradFill>
              <a:gsLst>
                <a:gs pos="100000">
                  <a:srgbClr val="DCEEF0"/>
                </a:gs>
                <a:gs pos="0">
                  <a:srgbClr val="BAD9DE"/>
                </a:gs>
              </a:gsLst>
              <a:lin ang="5400000" scaled="1"/>
            </a:gradFill>
            <a:prstDash val="sysDash"/>
            <a:round/>
            <a:headEnd type="none" w="med" len="med"/>
            <a:tailEnd type="none" w="med" len="med"/>
          </a:ln>
          <a:effectLst/>
        </p:spPr>
      </p:cxnSp>
      <p:cxnSp>
        <p:nvCxnSpPr>
          <p:cNvPr id="153" name="Straight Connector 152"/>
          <p:cNvCxnSpPr/>
          <p:nvPr/>
        </p:nvCxnSpPr>
        <p:spPr bwMode="auto">
          <a:xfrm>
            <a:off x="8040216" y="1008480"/>
            <a:ext cx="0" cy="5123685"/>
          </a:xfrm>
          <a:prstGeom prst="line">
            <a:avLst/>
          </a:prstGeom>
          <a:solidFill>
            <a:schemeClr val="accent1"/>
          </a:solidFill>
          <a:ln w="19050" cap="flat" cmpd="sng" algn="ctr">
            <a:gradFill>
              <a:gsLst>
                <a:gs pos="100000">
                  <a:srgbClr val="DCEEF0"/>
                </a:gs>
                <a:gs pos="0">
                  <a:srgbClr val="BAD9DE"/>
                </a:gs>
              </a:gsLst>
              <a:lin ang="5400000" scaled="1"/>
            </a:gradFill>
            <a:prstDash val="sysDash"/>
            <a:round/>
            <a:headEnd type="none" w="med" len="med"/>
            <a:tailEnd type="none" w="med" len="med"/>
          </a:ln>
          <a:effectLst/>
        </p:spPr>
      </p:cxnSp>
      <p:sp>
        <p:nvSpPr>
          <p:cNvPr id="89" name="Rectangle 2">
            <a:extLst>
              <a:ext uri="{FF2B5EF4-FFF2-40B4-BE49-F238E27FC236}">
                <a16:creationId xmlns:a16="http://schemas.microsoft.com/office/drawing/2014/main" id="{89354213-43DE-4677-8B5E-57605CC7C7BF}"/>
              </a:ext>
            </a:extLst>
          </p:cNvPr>
          <p:cNvSpPr txBox="1">
            <a:spLocks noChangeArrowheads="1"/>
          </p:cNvSpPr>
          <p:nvPr/>
        </p:nvSpPr>
        <p:spPr bwMode="auto">
          <a:xfrm>
            <a:off x="-8431" y="-1415"/>
            <a:ext cx="10499428"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สภาพอากาศ สถานการณ์น้ำ และพื้นที่เพาะปลูกปัจจุบัน</a:t>
            </a:r>
            <a:r>
              <a:rPr kumimoji="0" lang="en-GB"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35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คาดหมายปริมาณฝน</a:t>
            </a:r>
          </a:p>
        </p:txBody>
      </p:sp>
      <p:sp>
        <p:nvSpPr>
          <p:cNvPr id="90" name="TextBox 20">
            <a:extLst>
              <a:ext uri="{FF2B5EF4-FFF2-40B4-BE49-F238E27FC236}">
                <a16:creationId xmlns:a16="http://schemas.microsoft.com/office/drawing/2014/main" id="{8CB6B048-0C43-4700-8B28-47FC3E8E4D95}"/>
              </a:ext>
            </a:extLst>
          </p:cNvPr>
          <p:cNvSpPr txBox="1"/>
          <p:nvPr/>
        </p:nvSpPr>
        <p:spPr>
          <a:xfrm>
            <a:off x="41100" y="4886291"/>
            <a:ext cx="389780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พื้นที่ตอนกลางของประเทศและภาคใต้ตอนล่างจะมีฝน </a:t>
            </a:r>
            <a:r>
              <a:rPr kumimoji="0" lang="th-TH" sz="2000" b="1"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สูงกว่า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ค่าปกติ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พื้นที่บริเวณอื่นๆ จะมีฝน </a:t>
            </a:r>
            <a:r>
              <a:rPr kumimoji="0" lang="th-TH" sz="2000" b="1"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ต่ำกว่า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ค่าปกติ</a:t>
            </a:r>
          </a:p>
        </p:txBody>
      </p:sp>
      <p:sp>
        <p:nvSpPr>
          <p:cNvPr id="91" name="TextBox 20">
            <a:extLst>
              <a:ext uri="{FF2B5EF4-FFF2-40B4-BE49-F238E27FC236}">
                <a16:creationId xmlns:a16="http://schemas.microsoft.com/office/drawing/2014/main" id="{570ACFF8-C5FA-467B-A722-25B76F613849}"/>
              </a:ext>
            </a:extLst>
          </p:cNvPr>
          <p:cNvSpPr txBox="1"/>
          <p:nvPr/>
        </p:nvSpPr>
        <p:spPr>
          <a:xfrm>
            <a:off x="4070024" y="5145832"/>
            <a:ext cx="3897808"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ประเทศไทยตอนบนจะมีปริมาณฝนรวม </a:t>
            </a:r>
            <a:r>
              <a:rPr kumimoji="0" lang="th-TH" sz="2000" b="1"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ต่ำกว่า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ค่าปกติ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ภาคใต้จะมีปริมาณฝน </a:t>
            </a:r>
            <a:r>
              <a:rPr kumimoji="0" lang="th-TH" sz="1800" b="1"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สูงกว่า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ค่าปกติ</a:t>
            </a:r>
          </a:p>
        </p:txBody>
      </p:sp>
      <p:sp>
        <p:nvSpPr>
          <p:cNvPr id="92" name="TextBox 20">
            <a:extLst>
              <a:ext uri="{FF2B5EF4-FFF2-40B4-BE49-F238E27FC236}">
                <a16:creationId xmlns:a16="http://schemas.microsoft.com/office/drawing/2014/main" id="{5BB8B0D4-494B-4B62-908A-E6724C88A5A8}"/>
              </a:ext>
            </a:extLst>
          </p:cNvPr>
          <p:cNvSpPr txBox="1"/>
          <p:nvPr/>
        </p:nvSpPr>
        <p:spPr>
          <a:xfrm>
            <a:off x="8206731" y="4952609"/>
            <a:ext cx="3897808" cy="67710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พื้นที่ส่วนใหญ่จะมีปริมาณฝนรวม </a:t>
            </a:r>
            <a:r>
              <a:rPr kumimoji="0" lang="th-TH" sz="2000" b="1"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ต่ำกว่า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ค่าปกติ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ยกเว้นภาคเหนือและภาคใต้จะมีฝน </a:t>
            </a:r>
            <a:r>
              <a:rPr kumimoji="0" lang="th-TH" sz="1800" b="1"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สูงกว่า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ค่าปกติ</a:t>
            </a:r>
          </a:p>
        </p:txBody>
      </p:sp>
      <p:pic>
        <p:nvPicPr>
          <p:cNvPr id="7" name="รูปภาพ 6">
            <a:extLst>
              <a:ext uri="{FF2B5EF4-FFF2-40B4-BE49-F238E27FC236}">
                <a16:creationId xmlns:a16="http://schemas.microsoft.com/office/drawing/2014/main" id="{8609159E-805F-4702-A2F1-3FED5C1D98CA}"/>
              </a:ext>
            </a:extLst>
          </p:cNvPr>
          <p:cNvPicPr>
            <a:picLocks noChangeAspect="1"/>
          </p:cNvPicPr>
          <p:nvPr/>
        </p:nvPicPr>
        <p:blipFill>
          <a:blip r:embed="rId8"/>
          <a:stretch>
            <a:fillRect/>
          </a:stretch>
        </p:blipFill>
        <p:spPr>
          <a:xfrm>
            <a:off x="295594" y="2196295"/>
            <a:ext cx="1398534" cy="2520000"/>
          </a:xfrm>
          <a:prstGeom prst="rect">
            <a:avLst/>
          </a:prstGeom>
        </p:spPr>
      </p:pic>
      <p:pic>
        <p:nvPicPr>
          <p:cNvPr id="10" name="รูปภาพ 9">
            <a:extLst>
              <a:ext uri="{FF2B5EF4-FFF2-40B4-BE49-F238E27FC236}">
                <a16:creationId xmlns:a16="http://schemas.microsoft.com/office/drawing/2014/main" id="{76356217-26F2-4D1B-97C7-8B62445A2FFB}"/>
              </a:ext>
            </a:extLst>
          </p:cNvPr>
          <p:cNvPicPr>
            <a:picLocks noChangeAspect="1"/>
          </p:cNvPicPr>
          <p:nvPr/>
        </p:nvPicPr>
        <p:blipFill>
          <a:blip r:embed="rId9"/>
          <a:stretch>
            <a:fillRect/>
          </a:stretch>
        </p:blipFill>
        <p:spPr>
          <a:xfrm>
            <a:off x="2076417" y="2174441"/>
            <a:ext cx="1404375" cy="2520000"/>
          </a:xfrm>
          <a:prstGeom prst="rect">
            <a:avLst/>
          </a:prstGeom>
        </p:spPr>
      </p:pic>
      <p:pic>
        <p:nvPicPr>
          <p:cNvPr id="12" name="รูปภาพ 11">
            <a:extLst>
              <a:ext uri="{FF2B5EF4-FFF2-40B4-BE49-F238E27FC236}">
                <a16:creationId xmlns:a16="http://schemas.microsoft.com/office/drawing/2014/main" id="{06766122-70F7-477F-9431-9B21770E6C0B}"/>
              </a:ext>
            </a:extLst>
          </p:cNvPr>
          <p:cNvPicPr>
            <a:picLocks noChangeAspect="1"/>
          </p:cNvPicPr>
          <p:nvPr/>
        </p:nvPicPr>
        <p:blipFill>
          <a:blip r:embed="rId10"/>
          <a:stretch>
            <a:fillRect/>
          </a:stretch>
        </p:blipFill>
        <p:spPr>
          <a:xfrm>
            <a:off x="4459047" y="2358499"/>
            <a:ext cx="1400000" cy="2520000"/>
          </a:xfrm>
          <a:prstGeom prst="rect">
            <a:avLst/>
          </a:prstGeom>
        </p:spPr>
      </p:pic>
      <p:pic>
        <p:nvPicPr>
          <p:cNvPr id="22" name="รูปภาพ 21">
            <a:extLst>
              <a:ext uri="{FF2B5EF4-FFF2-40B4-BE49-F238E27FC236}">
                <a16:creationId xmlns:a16="http://schemas.microsoft.com/office/drawing/2014/main" id="{186FD6B0-2CED-4ECD-B0A6-757EC43C6785}"/>
              </a:ext>
            </a:extLst>
          </p:cNvPr>
          <p:cNvPicPr>
            <a:picLocks noChangeAspect="1"/>
          </p:cNvPicPr>
          <p:nvPr/>
        </p:nvPicPr>
        <p:blipFill>
          <a:blip r:embed="rId11"/>
          <a:stretch>
            <a:fillRect/>
          </a:stretch>
        </p:blipFill>
        <p:spPr>
          <a:xfrm>
            <a:off x="6127267" y="2358499"/>
            <a:ext cx="1407846" cy="2520000"/>
          </a:xfrm>
          <a:prstGeom prst="rect">
            <a:avLst/>
          </a:prstGeom>
        </p:spPr>
      </p:pic>
      <p:pic>
        <p:nvPicPr>
          <p:cNvPr id="24" name="รูปภาพ 23">
            <a:extLst>
              <a:ext uri="{FF2B5EF4-FFF2-40B4-BE49-F238E27FC236}">
                <a16:creationId xmlns:a16="http://schemas.microsoft.com/office/drawing/2014/main" id="{66FEFD22-B56D-4677-8582-23EB23F5DD34}"/>
              </a:ext>
            </a:extLst>
          </p:cNvPr>
          <p:cNvPicPr>
            <a:picLocks noChangeAspect="1"/>
          </p:cNvPicPr>
          <p:nvPr/>
        </p:nvPicPr>
        <p:blipFill>
          <a:blip r:embed="rId12"/>
          <a:stretch>
            <a:fillRect/>
          </a:stretch>
        </p:blipFill>
        <p:spPr>
          <a:xfrm>
            <a:off x="8375502" y="2153072"/>
            <a:ext cx="1407330" cy="2520000"/>
          </a:xfrm>
          <a:prstGeom prst="rect">
            <a:avLst/>
          </a:prstGeom>
        </p:spPr>
      </p:pic>
      <p:pic>
        <p:nvPicPr>
          <p:cNvPr id="86" name="Picture 148">
            <a:extLst>
              <a:ext uri="{FF2B5EF4-FFF2-40B4-BE49-F238E27FC236}">
                <a16:creationId xmlns:a16="http://schemas.microsoft.com/office/drawing/2014/main" id="{BCC0A368-FCB2-4905-9DDF-B7D7B6A6A52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558750" y="4004551"/>
            <a:ext cx="1037639" cy="1037639"/>
          </a:xfrm>
          <a:prstGeom prst="rect">
            <a:avLst/>
          </a:prstGeom>
        </p:spPr>
      </p:pic>
      <p:pic>
        <p:nvPicPr>
          <p:cNvPr id="26" name="รูปภาพ 25">
            <a:extLst>
              <a:ext uri="{FF2B5EF4-FFF2-40B4-BE49-F238E27FC236}">
                <a16:creationId xmlns:a16="http://schemas.microsoft.com/office/drawing/2014/main" id="{966A656F-07DC-42C4-BFB3-77E85D304BF2}"/>
              </a:ext>
            </a:extLst>
          </p:cNvPr>
          <p:cNvPicPr>
            <a:picLocks noChangeAspect="1"/>
          </p:cNvPicPr>
          <p:nvPr/>
        </p:nvPicPr>
        <p:blipFill>
          <a:blip r:embed="rId14"/>
          <a:stretch>
            <a:fillRect/>
          </a:stretch>
        </p:blipFill>
        <p:spPr>
          <a:xfrm>
            <a:off x="10199098" y="2168930"/>
            <a:ext cx="1412794" cy="2520000"/>
          </a:xfrm>
          <a:prstGeom prst="rect">
            <a:avLst/>
          </a:prstGeom>
        </p:spPr>
      </p:pic>
      <p:pic>
        <p:nvPicPr>
          <p:cNvPr id="97" name="รูปภาพ 96" descr="รูปภาพประกอบด้วย ข้อความ&#10;&#10;คำอธิบายที่สร้างโดยอัตโนมัติ">
            <a:extLst>
              <a:ext uri="{FF2B5EF4-FFF2-40B4-BE49-F238E27FC236}">
                <a16:creationId xmlns:a16="http://schemas.microsoft.com/office/drawing/2014/main" id="{378E658C-12A5-4AF2-BE00-EF8B9EFC9347}"/>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1007938" y="116697"/>
            <a:ext cx="1064726" cy="709817"/>
          </a:xfrm>
          <a:prstGeom prst="rect">
            <a:avLst/>
          </a:prstGeom>
        </p:spPr>
      </p:pic>
    </p:spTree>
    <p:extLst>
      <p:ext uri="{BB962C8B-B14F-4D97-AF65-F5344CB8AC3E}">
        <p14:creationId xmlns:p14="http://schemas.microsoft.com/office/powerpoint/2010/main" val="2917872624"/>
      </p:ext>
    </p:extLst>
  </p:cSld>
  <p:clrMapOvr>
    <a:masterClrMapping/>
  </p:clrMapOvr>
  <p:transition advTm="3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Picture 104"/>
          <p:cNvPicPr>
            <a:picLocks noChangeAspect="1"/>
          </p:cNvPicPr>
          <p:nvPr/>
        </p:nvPicPr>
        <p:blipFill rotWithShape="1">
          <a:blip r:embed="rId2" cstate="print">
            <a:extLst>
              <a:ext uri="{28A0092B-C50C-407E-A947-70E740481C1C}">
                <a14:useLocalDpi xmlns:a14="http://schemas.microsoft.com/office/drawing/2010/main" val="0"/>
              </a:ext>
            </a:extLst>
          </a:blip>
          <a:srcRect t="11953" b="19020"/>
          <a:stretch/>
        </p:blipFill>
        <p:spPr>
          <a:xfrm>
            <a:off x="-1" y="980727"/>
            <a:ext cx="12192105" cy="5613883"/>
          </a:xfrm>
          <a:prstGeom prst="rect">
            <a:avLst/>
          </a:prstGeom>
        </p:spPr>
      </p:pic>
      <p:sp>
        <p:nvSpPr>
          <p:cNvPr id="104" name="Rectangle 103"/>
          <p:cNvSpPr/>
          <p:nvPr/>
        </p:nvSpPr>
        <p:spPr bwMode="auto">
          <a:xfrm>
            <a:off x="0" y="980392"/>
            <a:ext cx="12192000" cy="5614219"/>
          </a:xfrm>
          <a:prstGeom prst="rect">
            <a:avLst/>
          </a:prstGeom>
          <a:gradFill flip="none" rotWithShape="1">
            <a:gsLst>
              <a:gs pos="100000">
                <a:schemeClr val="accent1">
                  <a:lumMod val="90000"/>
                  <a:alpha val="90000"/>
                </a:schemeClr>
              </a:gs>
              <a:gs pos="0">
                <a:srgbClr val="FFC000">
                  <a:alpha val="72000"/>
                </a:srgb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168ACFFE-4CB1-4E61-8197-B9A32F22E117}"/>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943D8FDA-A683-4E88-9FE7-9ABF7E079C88}"/>
              </a:ext>
            </a:extLst>
          </p:cNvPr>
          <p:cNvSpPr>
            <a:spLocks noGrp="1"/>
          </p:cNvSpPr>
          <p:nvPr>
            <p:ph type="sldNum" sz="quarter" idx="10"/>
          </p:nvPr>
        </p:nvSpPr>
        <p:spPr>
          <a:xfrm>
            <a:off x="11280576" y="6511604"/>
            <a:ext cx="911424"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6136974A-82CA-4935-8020-6615A92DCEEB}"/>
              </a:ext>
            </a:extLst>
          </p:cNvPr>
          <p:cNvSpPr/>
          <p:nvPr/>
        </p:nvSpPr>
        <p:spPr>
          <a:xfrm>
            <a:off x="263352" y="6581001"/>
            <a:ext cx="7616924" cy="461665"/>
          </a:xfrm>
          <a:prstGeom prst="rect">
            <a:avLst/>
          </a:prstGeom>
        </p:spPr>
        <p:txBody>
          <a:bodyPr wrap="square">
            <a:spAutoFit/>
          </a:bodyPr>
          <a:lstStyle/>
          <a:p>
            <a:pPr>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cs typeface="TH SarabunPSK" panose="020B0500040200020003" pitchFamily="34" charset="-34"/>
              </a:rPr>
              <a:t>กองอำนวยการน้ำแห่งชาติ</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cs typeface="TH SarabunPSK" panose="020B0500040200020003" pitchFamily="34" charset="-34"/>
              </a:rPr>
              <a:t>/</a:t>
            </a:r>
            <a:r>
              <a:rPr lang="th-TH" sz="1200" b="1" dirty="0">
                <a:solidFill>
                  <a:srgbClr val="FFFFFF"/>
                </a:solidFill>
                <a:latin typeface="TH SarabunPSK" panose="020B0500040200020003" pitchFamily="34" charset="-34"/>
                <a:cs typeface="TH SarabunPSK" panose="020B0500040200020003" pitchFamily="34" charset="-34"/>
              </a:rPr>
              <a:t>ในเขตชลประทาน จาก ชป. (ข้อมูล ณ วันที่ </a:t>
            </a:r>
            <a:r>
              <a:rPr lang="en-US" sz="1200" b="1" dirty="0">
                <a:solidFill>
                  <a:srgbClr val="FFFFFF"/>
                </a:solidFill>
                <a:latin typeface="TH SarabunPSK" panose="020B0500040200020003" pitchFamily="34" charset="-34"/>
                <a:cs typeface="TH SarabunPSK" panose="020B0500040200020003" pitchFamily="34" charset="-34"/>
              </a:rPr>
              <a:t>28 </a:t>
            </a:r>
            <a:r>
              <a:rPr lang="th-TH" sz="1200" b="1" dirty="0">
                <a:solidFill>
                  <a:srgbClr val="FFFFFF"/>
                </a:solidFill>
                <a:latin typeface="TH SarabunPSK" panose="020B0500040200020003" pitchFamily="34" charset="-34"/>
                <a:cs typeface="TH SarabunPSK" panose="020B0500040200020003" pitchFamily="34" charset="-34"/>
              </a:rPr>
              <a:t>ก.ค. </a:t>
            </a:r>
            <a:r>
              <a:rPr lang="en-US" sz="1200" b="1" dirty="0">
                <a:solidFill>
                  <a:srgbClr val="FFFFFF"/>
                </a:solidFill>
                <a:latin typeface="TH SarabunPSK" panose="020B0500040200020003" pitchFamily="34" charset="-34"/>
                <a:cs typeface="TH SarabunPSK" panose="020B0500040200020003" pitchFamily="34" charset="-34"/>
              </a:rPr>
              <a:t>64), </a:t>
            </a:r>
            <a:r>
              <a:rPr lang="th-TH" sz="1200" b="1" dirty="0">
                <a:solidFill>
                  <a:srgbClr val="FFFFFF"/>
                </a:solidFill>
                <a:latin typeface="TH SarabunPSK" panose="020B0500040200020003" pitchFamily="34" charset="-34"/>
                <a:cs typeface="TH SarabunPSK" panose="020B0500040200020003" pitchFamily="34" charset="-34"/>
              </a:rPr>
              <a:t>นอกเขตชลประทาน จาก กสก. (ข้อมูล ณ วันที่ </a:t>
            </a:r>
            <a:r>
              <a:rPr lang="en-US" sz="1200" b="1" dirty="0">
                <a:solidFill>
                  <a:srgbClr val="FFFFFF"/>
                </a:solidFill>
                <a:latin typeface="TH SarabunPSK" panose="020B0500040200020003" pitchFamily="34" charset="-34"/>
                <a:cs typeface="TH SarabunPSK" panose="020B0500040200020003" pitchFamily="34" charset="-34"/>
              </a:rPr>
              <a:t>30 </a:t>
            </a:r>
            <a:r>
              <a:rPr lang="th-TH" sz="1200" b="1" dirty="0">
                <a:solidFill>
                  <a:srgbClr val="FFFFFF"/>
                </a:solidFill>
                <a:latin typeface="TH SarabunPSK" panose="020B0500040200020003" pitchFamily="34" charset="-34"/>
                <a:cs typeface="TH SarabunPSK" panose="020B0500040200020003" pitchFamily="34" charset="-34"/>
              </a:rPr>
              <a:t>ก.ค. </a:t>
            </a:r>
            <a:r>
              <a:rPr lang="en-US" sz="1200" b="1" dirty="0">
                <a:solidFill>
                  <a:srgbClr val="FFFFFF"/>
                </a:solidFill>
                <a:latin typeface="TH SarabunPSK" panose="020B0500040200020003" pitchFamily="34" charset="-34"/>
                <a:cs typeface="TH SarabunPSK" panose="020B0500040200020003" pitchFamily="34" charset="-34"/>
              </a:rPr>
              <a:t>64)</a:t>
            </a:r>
            <a:endPar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cs typeface="TH SarabunPSK" panose="020B0500040200020003" pitchFamily="34" charset="-3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2" name="Group 21">
            <a:extLst>
              <a:ext uri="{FF2B5EF4-FFF2-40B4-BE49-F238E27FC236}">
                <a16:creationId xmlns:a16="http://schemas.microsoft.com/office/drawing/2014/main" id="{D725A168-172E-4E12-9AFF-A45F09D18CF0}"/>
              </a:ext>
            </a:extLst>
          </p:cNvPr>
          <p:cNvGrpSpPr/>
          <p:nvPr/>
        </p:nvGrpSpPr>
        <p:grpSpPr>
          <a:xfrm>
            <a:off x="0" y="6165304"/>
            <a:ext cx="12192000" cy="462446"/>
            <a:chOff x="0" y="6132165"/>
            <a:chExt cx="12192000" cy="462446"/>
          </a:xfrm>
        </p:grpSpPr>
        <p:sp>
          <p:nvSpPr>
            <p:cNvPr id="23" name="Freeform 33">
              <a:extLst>
                <a:ext uri="{FF2B5EF4-FFF2-40B4-BE49-F238E27FC236}">
                  <a16:creationId xmlns:a16="http://schemas.microsoft.com/office/drawing/2014/main" id="{58F96DD3-AA84-4585-B0CD-8EE5A82C594E}"/>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4" name="Freeform 32">
              <a:extLst>
                <a:ext uri="{FF2B5EF4-FFF2-40B4-BE49-F238E27FC236}">
                  <a16:creationId xmlns:a16="http://schemas.microsoft.com/office/drawing/2014/main" id="{0A8E020B-03EF-47D8-923A-B29B6DA0833F}"/>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5" name="TextBox 24">
              <a:extLst>
                <a:ext uri="{FF2B5EF4-FFF2-40B4-BE49-F238E27FC236}">
                  <a16:creationId xmlns:a16="http://schemas.microsoft.com/office/drawing/2014/main" id="{FFD4402B-9D3F-4FA7-ADC7-3405D7C90F78}"/>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6" name="Group 25">
              <a:extLst>
                <a:ext uri="{FF2B5EF4-FFF2-40B4-BE49-F238E27FC236}">
                  <a16:creationId xmlns:a16="http://schemas.microsoft.com/office/drawing/2014/main" id="{9AA767E4-0628-4DAE-A1BF-117319992D64}"/>
                </a:ext>
              </a:extLst>
            </p:cNvPr>
            <p:cNvGrpSpPr/>
            <p:nvPr/>
          </p:nvGrpSpPr>
          <p:grpSpPr>
            <a:xfrm>
              <a:off x="9120336" y="6223211"/>
              <a:ext cx="2952328" cy="252385"/>
              <a:chOff x="9120336" y="6223211"/>
              <a:chExt cx="2952328" cy="252385"/>
            </a:xfrm>
          </p:grpSpPr>
          <p:sp>
            <p:nvSpPr>
              <p:cNvPr id="30" name="TextBox 29">
                <a:extLst>
                  <a:ext uri="{FF2B5EF4-FFF2-40B4-BE49-F238E27FC236}">
                    <a16:creationId xmlns:a16="http://schemas.microsoft.com/office/drawing/2014/main" id="{B163B215-CCBC-4FCD-9911-33D58DEF1877}"/>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1" name="Picture 30">
                <a:extLst>
                  <a:ext uri="{FF2B5EF4-FFF2-40B4-BE49-F238E27FC236}">
                    <a16:creationId xmlns:a16="http://schemas.microsoft.com/office/drawing/2014/main" id="{7F75F7F5-590B-4255-9D17-48E9EABAD6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2" name="Picture 31">
                <a:extLst>
                  <a:ext uri="{FF2B5EF4-FFF2-40B4-BE49-F238E27FC236}">
                    <a16:creationId xmlns:a16="http://schemas.microsoft.com/office/drawing/2014/main" id="{206BDCFE-B257-48D4-9968-AA7CD4E685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7" name="Group 26">
              <a:extLst>
                <a:ext uri="{FF2B5EF4-FFF2-40B4-BE49-F238E27FC236}">
                  <a16:creationId xmlns:a16="http://schemas.microsoft.com/office/drawing/2014/main" id="{0F5A598A-7338-4988-944C-35079A43E442}"/>
                </a:ext>
              </a:extLst>
            </p:cNvPr>
            <p:cNvGrpSpPr/>
            <p:nvPr/>
          </p:nvGrpSpPr>
          <p:grpSpPr>
            <a:xfrm>
              <a:off x="263352" y="6188227"/>
              <a:ext cx="615709" cy="376323"/>
              <a:chOff x="454695" y="6005005"/>
              <a:chExt cx="615709" cy="376323"/>
            </a:xfrm>
          </p:grpSpPr>
          <p:pic>
            <p:nvPicPr>
              <p:cNvPr id="28" name="Picture 7" descr="logo dwr">
                <a:extLst>
                  <a:ext uri="{FF2B5EF4-FFF2-40B4-BE49-F238E27FC236}">
                    <a16:creationId xmlns:a16="http://schemas.microsoft.com/office/drawing/2014/main" id="{69CEF352-3A58-4955-81BA-ECC279600446}"/>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9" name="Picture 2" descr="ผลการค้นหารูปภาพสำหรับ โลโก้ กระทรวงทรัพ">
                <a:extLst>
                  <a:ext uri="{FF2B5EF4-FFF2-40B4-BE49-F238E27FC236}">
                    <a16:creationId xmlns:a16="http://schemas.microsoft.com/office/drawing/2014/main" id="{D9A1BC01-7192-4A09-86CE-7D14E8956434}"/>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pic>
        <p:nvPicPr>
          <p:cNvPr id="130" name="Picture 129">
            <a:extLst>
              <a:ext uri="{FF2B5EF4-FFF2-40B4-BE49-F238E27FC236}">
                <a16:creationId xmlns:a16="http://schemas.microsoft.com/office/drawing/2014/main" id="{1DDC46FE-4090-477A-9E72-F44A1DFE23C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90997" y="103813"/>
            <a:ext cx="1509660" cy="640080"/>
          </a:xfrm>
          <a:prstGeom prst="rect">
            <a:avLst/>
          </a:prstGeom>
        </p:spPr>
      </p:pic>
      <p:sp>
        <p:nvSpPr>
          <p:cNvPr id="113" name="Rectangle 2">
            <a:extLst>
              <a:ext uri="{FF2B5EF4-FFF2-40B4-BE49-F238E27FC236}">
                <a16:creationId xmlns:a16="http://schemas.microsoft.com/office/drawing/2014/main" id="{3F4A67CC-BE69-436B-94AE-CFA45FF62492}"/>
              </a:ext>
            </a:extLst>
          </p:cNvPr>
          <p:cNvSpPr txBox="1">
            <a:spLocks noChangeArrowheads="1"/>
          </p:cNvSpPr>
          <p:nvPr/>
        </p:nvSpPr>
        <p:spPr bwMode="auto">
          <a:xfrm>
            <a:off x="-8431" y="-1415"/>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35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en-US" sz="35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3</a:t>
            </a:r>
            <a:r>
              <a:rPr kumimoji="0" lang="en-US" sz="35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35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สภาพอากาศ สถานการณ์น้ำ และพื้นที่เพาะปลูกปัจจุบัน</a:t>
            </a:r>
            <a:r>
              <a:rPr kumimoji="0" lang="en-GB" sz="35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35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พื้นที่เพาะปลูกปัจจุบัน</a:t>
            </a:r>
          </a:p>
        </p:txBody>
      </p:sp>
      <p:pic>
        <p:nvPicPr>
          <p:cNvPr id="6" name="Picture 5">
            <a:extLst>
              <a:ext uri="{FF2B5EF4-FFF2-40B4-BE49-F238E27FC236}">
                <a16:creationId xmlns:a16="http://schemas.microsoft.com/office/drawing/2014/main" id="{230CBDD5-4304-4D3A-872C-4D7EF380D654}"/>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453776" y="989796"/>
            <a:ext cx="2236186" cy="3926261"/>
          </a:xfrm>
          <a:prstGeom prst="rect">
            <a:avLst/>
          </a:prstGeom>
          <a:effectLst>
            <a:outerShdw blurRad="50800" dist="38100" dir="2700000" algn="tl" rotWithShape="0">
              <a:prstClr val="black">
                <a:alpha val="40000"/>
              </a:prstClr>
            </a:outerShdw>
          </a:effectLst>
        </p:spPr>
      </p:pic>
      <p:grpSp>
        <p:nvGrpSpPr>
          <p:cNvPr id="68" name="Group 67">
            <a:extLst>
              <a:ext uri="{FF2B5EF4-FFF2-40B4-BE49-F238E27FC236}">
                <a16:creationId xmlns:a16="http://schemas.microsoft.com/office/drawing/2014/main" id="{2694D687-DDBB-4D22-A440-F67A1484B5E3}"/>
              </a:ext>
            </a:extLst>
          </p:cNvPr>
          <p:cNvGrpSpPr/>
          <p:nvPr/>
        </p:nvGrpSpPr>
        <p:grpSpPr>
          <a:xfrm>
            <a:off x="2059051" y="980728"/>
            <a:ext cx="2245987" cy="799709"/>
            <a:chOff x="32667" y="897549"/>
            <a:chExt cx="2245987" cy="799709"/>
          </a:xfrm>
        </p:grpSpPr>
        <p:sp>
          <p:nvSpPr>
            <p:cNvPr id="67" name="Rectangle: Rounded Corners 66">
              <a:extLst>
                <a:ext uri="{FF2B5EF4-FFF2-40B4-BE49-F238E27FC236}">
                  <a16:creationId xmlns:a16="http://schemas.microsoft.com/office/drawing/2014/main" id="{20691FAA-48B7-4A72-A62C-3C6EE45217D0}"/>
                </a:ext>
              </a:extLst>
            </p:cNvPr>
            <p:cNvSpPr/>
            <p:nvPr/>
          </p:nvSpPr>
          <p:spPr bwMode="auto">
            <a:xfrm>
              <a:off x="117268" y="1025572"/>
              <a:ext cx="2126831" cy="671686"/>
            </a:xfrm>
            <a:prstGeom prst="roundRect">
              <a:avLst>
                <a:gd name="adj" fmla="val 50000"/>
              </a:avLst>
            </a:prstGeom>
            <a:solidFill>
              <a:srgbClr val="333F4F"/>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pic>
          <p:nvPicPr>
            <p:cNvPr id="12" name="Picture 11">
              <a:extLst>
                <a:ext uri="{FF2B5EF4-FFF2-40B4-BE49-F238E27FC236}">
                  <a16:creationId xmlns:a16="http://schemas.microsoft.com/office/drawing/2014/main" id="{03525093-8753-4310-B2F4-62EFCF1BF7C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95883" y="897549"/>
              <a:ext cx="682771" cy="682771"/>
            </a:xfrm>
            <a:prstGeom prst="rect">
              <a:avLst/>
            </a:prstGeom>
          </p:spPr>
        </p:pic>
        <p:grpSp>
          <p:nvGrpSpPr>
            <p:cNvPr id="13" name="Group 12">
              <a:extLst>
                <a:ext uri="{FF2B5EF4-FFF2-40B4-BE49-F238E27FC236}">
                  <a16:creationId xmlns:a16="http://schemas.microsoft.com/office/drawing/2014/main" id="{A6D0B4E9-C270-4FF5-8A06-248CAA126034}"/>
                </a:ext>
              </a:extLst>
            </p:cNvPr>
            <p:cNvGrpSpPr/>
            <p:nvPr/>
          </p:nvGrpSpPr>
          <p:grpSpPr>
            <a:xfrm>
              <a:off x="32667" y="1005989"/>
              <a:ext cx="1502062" cy="616014"/>
              <a:chOff x="133280" y="1327169"/>
              <a:chExt cx="1502062" cy="616014"/>
            </a:xfrm>
          </p:grpSpPr>
          <p:sp>
            <p:nvSpPr>
              <p:cNvPr id="134" name="TextBox 133">
                <a:extLst>
                  <a:ext uri="{FF2B5EF4-FFF2-40B4-BE49-F238E27FC236}">
                    <a16:creationId xmlns:a16="http://schemas.microsoft.com/office/drawing/2014/main" id="{767540D4-753B-4291-82FF-249D8538819D}"/>
                  </a:ext>
                </a:extLst>
              </p:cNvPr>
              <p:cNvSpPr txBox="1"/>
              <p:nvPr/>
            </p:nvSpPr>
            <p:spPr>
              <a:xfrm>
                <a:off x="457990" y="1327169"/>
                <a:ext cx="115802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th-TH" dirty="0">
                    <a:solidFill>
                      <a:schemeClr val="bg1"/>
                    </a:solidFill>
                    <a:latin typeface="FC Home" panose="020B0500040200020003" pitchFamily="34" charset="-34"/>
                    <a:cs typeface="FC Home" panose="020B0500040200020003" pitchFamily="34" charset="-34"/>
                  </a:rPr>
                  <a:t>กลุ่มลุ่มน้ำ</a:t>
                </a:r>
                <a:endParaRPr kumimoji="0" lang="en-US" b="0" i="0" u="none" strike="noStrike" kern="1200" cap="none" spc="0" normalizeH="0" baseline="0" noProof="0" dirty="0">
                  <a:ln>
                    <a:noFill/>
                  </a:ln>
                  <a:solidFill>
                    <a:schemeClr val="bg1"/>
                  </a:solidFill>
                  <a:effectLst/>
                  <a:uLnTx/>
                  <a:uFillTx/>
                  <a:latin typeface="FC Home" panose="020B0500040200020003" pitchFamily="34" charset="-34"/>
                  <a:ea typeface="+mn-ea"/>
                  <a:cs typeface="FC Home" panose="020B0500040200020003" pitchFamily="34" charset="-34"/>
                </a:endParaRPr>
              </a:p>
            </p:txBody>
          </p:sp>
          <p:sp>
            <p:nvSpPr>
              <p:cNvPr id="135" name="TextBox 134">
                <a:extLst>
                  <a:ext uri="{FF2B5EF4-FFF2-40B4-BE49-F238E27FC236}">
                    <a16:creationId xmlns:a16="http://schemas.microsoft.com/office/drawing/2014/main" id="{EE05EFCD-4353-4533-9E29-3FEDF9803D3A}"/>
                  </a:ext>
                </a:extLst>
              </p:cNvPr>
              <p:cNvSpPr txBox="1"/>
              <p:nvPr/>
            </p:nvSpPr>
            <p:spPr>
              <a:xfrm>
                <a:off x="133280" y="1573851"/>
                <a:ext cx="1502062"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th-TH" dirty="0">
                    <a:solidFill>
                      <a:srgbClr val="ED7D31"/>
                    </a:solidFill>
                    <a:latin typeface="FC Home" panose="020B0500040200020003" pitchFamily="34" charset="-34"/>
                    <a:cs typeface="FC Home" panose="020B0500040200020003" pitchFamily="34" charset="-34"/>
                  </a:rPr>
                  <a:t>เจ้าพระยาใหญ่</a:t>
                </a:r>
                <a:endParaRPr kumimoji="0" lang="en-US" b="0" i="0" u="none" strike="noStrike" kern="1200" cap="none" spc="0" normalizeH="0" baseline="0" noProof="0" dirty="0">
                  <a:ln>
                    <a:noFill/>
                  </a:ln>
                  <a:solidFill>
                    <a:srgbClr val="ED7D31"/>
                  </a:solidFill>
                  <a:effectLst/>
                  <a:uLnTx/>
                  <a:uFillTx/>
                  <a:latin typeface="FC Home" panose="020B0500040200020003" pitchFamily="34" charset="-34"/>
                  <a:ea typeface="+mn-ea"/>
                  <a:cs typeface="FC Home" panose="020B0500040200020003" pitchFamily="34" charset="-34"/>
                </a:endParaRPr>
              </a:p>
            </p:txBody>
          </p:sp>
        </p:grpSp>
      </p:grpSp>
      <p:grpSp>
        <p:nvGrpSpPr>
          <p:cNvPr id="65" name="Group 64">
            <a:extLst>
              <a:ext uri="{FF2B5EF4-FFF2-40B4-BE49-F238E27FC236}">
                <a16:creationId xmlns:a16="http://schemas.microsoft.com/office/drawing/2014/main" id="{4177A978-5BE8-4913-9FEB-FCC5F2898673}"/>
              </a:ext>
            </a:extLst>
          </p:cNvPr>
          <p:cNvGrpSpPr/>
          <p:nvPr/>
        </p:nvGrpSpPr>
        <p:grpSpPr>
          <a:xfrm>
            <a:off x="51889" y="901222"/>
            <a:ext cx="4091470" cy="1312537"/>
            <a:chOff x="132322" y="1063701"/>
            <a:chExt cx="4091470" cy="1312537"/>
          </a:xfrm>
        </p:grpSpPr>
        <p:sp>
          <p:nvSpPr>
            <p:cNvPr id="177" name="TextBox 176">
              <a:extLst>
                <a:ext uri="{FF2B5EF4-FFF2-40B4-BE49-F238E27FC236}">
                  <a16:creationId xmlns:a16="http://schemas.microsoft.com/office/drawing/2014/main" id="{A30A29B6-A6CB-444B-A245-E52F33254688}"/>
                </a:ext>
              </a:extLst>
            </p:cNvPr>
            <p:cNvSpPr txBox="1"/>
            <p:nvPr/>
          </p:nvSpPr>
          <p:spPr>
            <a:xfrm>
              <a:off x="162335" y="1595428"/>
              <a:ext cx="2007068" cy="307777"/>
            </a:xfrm>
            <a:prstGeom prst="rect">
              <a:avLst/>
            </a:prstGeom>
            <a:noFill/>
          </p:spPr>
          <p:txBody>
            <a:bodyPr wrap="square" rtlCol="0">
              <a:spAutoFit/>
            </a:bodyPr>
            <a:lstStyle/>
            <a:p>
              <a:r>
                <a:rPr lang="th-TH" sz="1400" dirty="0">
                  <a:latin typeface="FC Home" panose="020B0500040200020003" pitchFamily="34" charset="-34"/>
                  <a:cs typeface="FC Home" panose="020B0500040200020003" pitchFamily="34" charset="-34"/>
                </a:rPr>
                <a:t>เก็บเกี่ยวแล้ว </a:t>
              </a:r>
              <a:r>
                <a:rPr lang="en-US" sz="1400" dirty="0">
                  <a:solidFill>
                    <a:srgbClr val="44546A"/>
                  </a:solidFill>
                  <a:latin typeface="FC Home" panose="020B0500040200020003" pitchFamily="34" charset="-34"/>
                  <a:cs typeface="FC Home" panose="020B0500040200020003" pitchFamily="34" charset="-34"/>
                </a:rPr>
                <a:t>0.10</a:t>
              </a:r>
              <a:r>
                <a:rPr lang="en-US" sz="1400" dirty="0">
                  <a:latin typeface="FC Home" panose="020B0500040200020003" pitchFamily="34" charset="-34"/>
                  <a:cs typeface="FC Home" panose="020B0500040200020003" pitchFamily="34" charset="-34"/>
                </a:rPr>
                <a:t> </a:t>
              </a:r>
              <a:r>
                <a:rPr lang="th-TH" sz="1400" dirty="0">
                  <a:latin typeface="FC Home" panose="020B0500040200020003" pitchFamily="34" charset="-34"/>
                  <a:cs typeface="FC Home" panose="020B0500040200020003" pitchFamily="34" charset="-34"/>
                </a:rPr>
                <a:t>ล้านไร่</a:t>
              </a:r>
              <a:endParaRPr lang="en-GB" sz="1400" dirty="0">
                <a:latin typeface="FC Home" panose="020B0500040200020003" pitchFamily="34" charset="-34"/>
                <a:cs typeface="FC Home" panose="020B0500040200020003" pitchFamily="34" charset="-34"/>
              </a:endParaRPr>
            </a:p>
          </p:txBody>
        </p:sp>
        <p:grpSp>
          <p:nvGrpSpPr>
            <p:cNvPr id="61" name="Group 60">
              <a:extLst>
                <a:ext uri="{FF2B5EF4-FFF2-40B4-BE49-F238E27FC236}">
                  <a16:creationId xmlns:a16="http://schemas.microsoft.com/office/drawing/2014/main" id="{489AA02E-A3CA-4A92-B586-93FBCC241BA2}"/>
                </a:ext>
              </a:extLst>
            </p:cNvPr>
            <p:cNvGrpSpPr/>
            <p:nvPr/>
          </p:nvGrpSpPr>
          <p:grpSpPr>
            <a:xfrm>
              <a:off x="132322" y="1063701"/>
              <a:ext cx="4091470" cy="1312537"/>
              <a:chOff x="132322" y="1063701"/>
              <a:chExt cx="4091470" cy="1312537"/>
            </a:xfrm>
          </p:grpSpPr>
          <p:sp>
            <p:nvSpPr>
              <p:cNvPr id="169" name="TextBox 168">
                <a:extLst>
                  <a:ext uri="{FF2B5EF4-FFF2-40B4-BE49-F238E27FC236}">
                    <a16:creationId xmlns:a16="http://schemas.microsoft.com/office/drawing/2014/main" id="{5751F8AD-A301-4E96-A157-EDED76616897}"/>
                  </a:ext>
                </a:extLst>
              </p:cNvPr>
              <p:cNvSpPr txBox="1"/>
              <p:nvPr/>
            </p:nvSpPr>
            <p:spPr>
              <a:xfrm>
                <a:off x="132322" y="1063701"/>
                <a:ext cx="1502063" cy="707886"/>
              </a:xfrm>
              <a:prstGeom prst="rect">
                <a:avLst/>
              </a:prstGeom>
              <a:noFill/>
            </p:spPr>
            <p:txBody>
              <a:bodyPr wrap="square" rtlCol="0">
                <a:spAutoFit/>
              </a:bodyPr>
              <a:lstStyle/>
              <a:p>
                <a:r>
                  <a:rPr lang="en-US" sz="3200" dirty="0">
                    <a:solidFill>
                      <a:srgbClr val="FB5A09"/>
                    </a:solidFill>
                    <a:latin typeface="FC Home" panose="020B0500040200020003" pitchFamily="34" charset="-34"/>
                    <a:cs typeface="FC Home" panose="020B0500040200020003" pitchFamily="34" charset="-34"/>
                  </a:rPr>
                  <a:t>13.52</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grpSp>
            <p:nvGrpSpPr>
              <p:cNvPr id="33" name="Group 32">
                <a:extLst>
                  <a:ext uri="{FF2B5EF4-FFF2-40B4-BE49-F238E27FC236}">
                    <a16:creationId xmlns:a16="http://schemas.microsoft.com/office/drawing/2014/main" id="{9E8DAF91-FA8F-454B-B651-C55D4CDF4605}"/>
                  </a:ext>
                </a:extLst>
              </p:cNvPr>
              <p:cNvGrpSpPr/>
              <p:nvPr/>
            </p:nvGrpSpPr>
            <p:grpSpPr>
              <a:xfrm>
                <a:off x="184505" y="1791463"/>
                <a:ext cx="2805803" cy="584775"/>
                <a:chOff x="184505" y="1942521"/>
                <a:chExt cx="2805803" cy="584775"/>
              </a:xfrm>
            </p:grpSpPr>
            <p:sp>
              <p:nvSpPr>
                <p:cNvPr id="188" name="TextBox 187">
                  <a:extLst>
                    <a:ext uri="{FF2B5EF4-FFF2-40B4-BE49-F238E27FC236}">
                      <a16:creationId xmlns:a16="http://schemas.microsoft.com/office/drawing/2014/main" id="{31819554-DC34-4D21-9906-4F89901710D6}"/>
                    </a:ext>
                  </a:extLst>
                </p:cNvPr>
                <p:cNvSpPr txBox="1"/>
                <p:nvPr/>
              </p:nvSpPr>
              <p:spPr>
                <a:xfrm>
                  <a:off x="184505" y="1942521"/>
                  <a:ext cx="1895624" cy="584775"/>
                </a:xfrm>
                <a:prstGeom prst="rect">
                  <a:avLst/>
                </a:prstGeom>
                <a:noFill/>
              </p:spPr>
              <p:txBody>
                <a:bodyPr wrap="square" rtlCol="0">
                  <a:spAutoFit/>
                </a:bodyPr>
                <a:lstStyle/>
                <a:p>
                  <a:r>
                    <a:rPr lang="en-US" sz="3200" dirty="0">
                      <a:solidFill>
                        <a:srgbClr val="44546A"/>
                      </a:solidFill>
                      <a:latin typeface="FC Home" panose="020B0500040200020003" pitchFamily="34" charset="-34"/>
                      <a:cs typeface="FC Home" panose="020B0500040200020003" pitchFamily="34" charset="-34"/>
                    </a:rPr>
                    <a:t>78%</a:t>
                  </a:r>
                  <a:r>
                    <a:rPr lang="th-TH" sz="3200" dirty="0">
                      <a:solidFill>
                        <a:srgbClr val="44546A"/>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ของแผน</a:t>
                  </a:r>
                  <a:endParaRPr lang="en-GB" sz="4000" dirty="0">
                    <a:solidFill>
                      <a:srgbClr val="FB5A09"/>
                    </a:solidFill>
                    <a:latin typeface="FC Home" panose="020B0500040200020003" pitchFamily="34" charset="-34"/>
                    <a:cs typeface="FC Home" panose="020B0500040200020003" pitchFamily="34" charset="-34"/>
                  </a:endParaRPr>
                </a:p>
              </p:txBody>
            </p:sp>
            <p:sp>
              <p:nvSpPr>
                <p:cNvPr id="189" name="TextBox 188">
                  <a:extLst>
                    <a:ext uri="{FF2B5EF4-FFF2-40B4-BE49-F238E27FC236}">
                      <a16:creationId xmlns:a16="http://schemas.microsoft.com/office/drawing/2014/main" id="{42147317-BA66-4CEF-A178-6B9B7F74CFA6}"/>
                    </a:ext>
                  </a:extLst>
                </p:cNvPr>
                <p:cNvSpPr txBox="1"/>
                <p:nvPr/>
              </p:nvSpPr>
              <p:spPr>
                <a:xfrm>
                  <a:off x="1737264" y="2078131"/>
                  <a:ext cx="1253044" cy="400110"/>
                </a:xfrm>
                <a:prstGeom prst="rect">
                  <a:avLst/>
                </a:prstGeom>
                <a:noFill/>
              </p:spPr>
              <p:txBody>
                <a:bodyPr wrap="square" rtlCol="0">
                  <a:spAutoFit/>
                </a:bodyPr>
                <a:lstStyle/>
                <a:p>
                  <a:r>
                    <a:rPr lang="th-TH" sz="2000" dirty="0">
                      <a:solidFill>
                        <a:srgbClr val="44546A"/>
                      </a:solidFill>
                      <a:latin typeface="FC Home" panose="020B0500040200020003" pitchFamily="34" charset="-34"/>
                      <a:cs typeface="FC Home" panose="020B0500040200020003" pitchFamily="34" charset="-34"/>
                    </a:rPr>
                    <a:t>แผน </a:t>
                  </a:r>
                  <a:r>
                    <a:rPr lang="en-US" sz="2000" dirty="0">
                      <a:solidFill>
                        <a:srgbClr val="44546A"/>
                      </a:solidFill>
                      <a:latin typeface="FC Home" panose="020B0500040200020003" pitchFamily="34" charset="-34"/>
                      <a:cs typeface="FC Home" panose="020B0500040200020003" pitchFamily="34" charset="-34"/>
                    </a:rPr>
                    <a:t>17.28</a:t>
                  </a:r>
                  <a:endParaRPr lang="en-GB" sz="2000" dirty="0">
                    <a:solidFill>
                      <a:srgbClr val="44546A"/>
                    </a:solidFill>
                    <a:latin typeface="FC Home" panose="020B0500040200020003" pitchFamily="34" charset="-34"/>
                    <a:cs typeface="FC Home" panose="020B0500040200020003" pitchFamily="34" charset="-34"/>
                  </a:endParaRPr>
                </a:p>
              </p:txBody>
            </p:sp>
          </p:grpSp>
          <p:grpSp>
            <p:nvGrpSpPr>
              <p:cNvPr id="144" name="Group 143">
                <a:extLst>
                  <a:ext uri="{FF2B5EF4-FFF2-40B4-BE49-F238E27FC236}">
                    <a16:creationId xmlns:a16="http://schemas.microsoft.com/office/drawing/2014/main" id="{8F44EF43-D9B6-4F5B-A25B-745B6FAC62B9}"/>
                  </a:ext>
                </a:extLst>
              </p:cNvPr>
              <p:cNvGrpSpPr/>
              <p:nvPr/>
            </p:nvGrpSpPr>
            <p:grpSpPr>
              <a:xfrm>
                <a:off x="304575" y="2009520"/>
                <a:ext cx="3919217" cy="317663"/>
                <a:chOff x="6682505" y="1549290"/>
                <a:chExt cx="6134700" cy="317663"/>
              </a:xfrm>
            </p:grpSpPr>
            <p:cxnSp>
              <p:nvCxnSpPr>
                <p:cNvPr id="166" name="Straight Connector 165">
                  <a:extLst>
                    <a:ext uri="{FF2B5EF4-FFF2-40B4-BE49-F238E27FC236}">
                      <a16:creationId xmlns:a16="http://schemas.microsoft.com/office/drawing/2014/main" id="{6548310A-9EA3-44D1-9ABF-C8D228A08CCA}"/>
                    </a:ext>
                  </a:extLst>
                </p:cNvPr>
                <p:cNvCxnSpPr>
                  <a:cxnSpLocks/>
                </p:cNvCxnSpPr>
                <p:nvPr/>
              </p:nvCxnSpPr>
              <p:spPr bwMode="auto">
                <a:xfrm>
                  <a:off x="6682505" y="1866953"/>
                  <a:ext cx="6134700" cy="0"/>
                </a:xfrm>
                <a:prstGeom prst="line">
                  <a:avLst/>
                </a:prstGeom>
                <a:solidFill>
                  <a:schemeClr val="accent1"/>
                </a:solidFill>
                <a:ln w="9525" cap="flat" cmpd="sng" algn="ctr">
                  <a:solidFill>
                    <a:srgbClr val="44546A"/>
                  </a:solidFill>
                  <a:prstDash val="solid"/>
                  <a:round/>
                  <a:headEnd type="none" w="med" len="med"/>
                  <a:tailEnd type="none" w="med" len="med"/>
                </a:ln>
                <a:effectLst/>
              </p:spPr>
            </p:cxnSp>
            <p:cxnSp>
              <p:nvCxnSpPr>
                <p:cNvPr id="167" name="Straight Connector 166">
                  <a:extLst>
                    <a:ext uri="{FF2B5EF4-FFF2-40B4-BE49-F238E27FC236}">
                      <a16:creationId xmlns:a16="http://schemas.microsoft.com/office/drawing/2014/main" id="{713B4CB7-A8C2-43BC-8646-2298B59BF044}"/>
                    </a:ext>
                  </a:extLst>
                </p:cNvPr>
                <p:cNvCxnSpPr>
                  <a:cxnSpLocks/>
                </p:cNvCxnSpPr>
                <p:nvPr/>
              </p:nvCxnSpPr>
              <p:spPr bwMode="auto">
                <a:xfrm>
                  <a:off x="8839480" y="1549290"/>
                  <a:ext cx="0" cy="317663"/>
                </a:xfrm>
                <a:prstGeom prst="line">
                  <a:avLst/>
                </a:prstGeom>
                <a:solidFill>
                  <a:schemeClr val="accent1"/>
                </a:solidFill>
                <a:ln w="9525" cap="flat" cmpd="sng" algn="ctr">
                  <a:solidFill>
                    <a:srgbClr val="44546A"/>
                  </a:solidFill>
                  <a:prstDash val="solid"/>
                  <a:round/>
                  <a:headEnd type="none" w="med" len="med"/>
                  <a:tailEnd type="none" w="med" len="med"/>
                </a:ln>
                <a:effectLst/>
              </p:spPr>
            </p:cxnSp>
          </p:grpSp>
        </p:grpSp>
      </p:grpSp>
      <p:grpSp>
        <p:nvGrpSpPr>
          <p:cNvPr id="59" name="Group 58">
            <a:extLst>
              <a:ext uri="{FF2B5EF4-FFF2-40B4-BE49-F238E27FC236}">
                <a16:creationId xmlns:a16="http://schemas.microsoft.com/office/drawing/2014/main" id="{DC09F2FF-D90E-4464-B3A2-A1AC46449A2A}"/>
              </a:ext>
            </a:extLst>
          </p:cNvPr>
          <p:cNvGrpSpPr/>
          <p:nvPr/>
        </p:nvGrpSpPr>
        <p:grpSpPr>
          <a:xfrm>
            <a:off x="148413" y="2170978"/>
            <a:ext cx="4191517" cy="1050714"/>
            <a:chOff x="228846" y="2736787"/>
            <a:chExt cx="4191517" cy="1050714"/>
          </a:xfrm>
        </p:grpSpPr>
        <p:grpSp>
          <p:nvGrpSpPr>
            <p:cNvPr id="41" name="Group 40">
              <a:extLst>
                <a:ext uri="{FF2B5EF4-FFF2-40B4-BE49-F238E27FC236}">
                  <a16:creationId xmlns:a16="http://schemas.microsoft.com/office/drawing/2014/main" id="{BF7ACA26-A8DA-44EF-8658-A48AFEADD375}"/>
                </a:ext>
              </a:extLst>
            </p:cNvPr>
            <p:cNvGrpSpPr/>
            <p:nvPr/>
          </p:nvGrpSpPr>
          <p:grpSpPr>
            <a:xfrm>
              <a:off x="228846" y="2772079"/>
              <a:ext cx="2105008" cy="959779"/>
              <a:chOff x="211855" y="2906272"/>
              <a:chExt cx="2105008" cy="959779"/>
            </a:xfrm>
          </p:grpSpPr>
          <p:grpSp>
            <p:nvGrpSpPr>
              <p:cNvPr id="20" name="Group 19">
                <a:extLst>
                  <a:ext uri="{FF2B5EF4-FFF2-40B4-BE49-F238E27FC236}">
                    <a16:creationId xmlns:a16="http://schemas.microsoft.com/office/drawing/2014/main" id="{29A9D896-3E3A-4A45-87ED-40A0F29983C1}"/>
                  </a:ext>
                </a:extLst>
              </p:cNvPr>
              <p:cNvGrpSpPr/>
              <p:nvPr/>
            </p:nvGrpSpPr>
            <p:grpSpPr>
              <a:xfrm>
                <a:off x="211855" y="2906272"/>
                <a:ext cx="2105008" cy="959779"/>
                <a:chOff x="364492" y="4105572"/>
                <a:chExt cx="2105008" cy="959779"/>
              </a:xfrm>
            </p:grpSpPr>
            <p:grpSp>
              <p:nvGrpSpPr>
                <p:cNvPr id="18" name="Group 17">
                  <a:extLst>
                    <a:ext uri="{FF2B5EF4-FFF2-40B4-BE49-F238E27FC236}">
                      <a16:creationId xmlns:a16="http://schemas.microsoft.com/office/drawing/2014/main" id="{15BD4C8B-BCFA-426D-97DF-F10D3B5B91D4}"/>
                    </a:ext>
                  </a:extLst>
                </p:cNvPr>
                <p:cNvGrpSpPr/>
                <p:nvPr/>
              </p:nvGrpSpPr>
              <p:grpSpPr>
                <a:xfrm>
                  <a:off x="375358" y="4105572"/>
                  <a:ext cx="2087104" cy="811200"/>
                  <a:chOff x="375358" y="4105572"/>
                  <a:chExt cx="2087104" cy="811200"/>
                </a:xfrm>
              </p:grpSpPr>
              <p:grpSp>
                <p:nvGrpSpPr>
                  <p:cNvPr id="147" name="Group 146">
                    <a:extLst>
                      <a:ext uri="{FF2B5EF4-FFF2-40B4-BE49-F238E27FC236}">
                        <a16:creationId xmlns:a16="http://schemas.microsoft.com/office/drawing/2014/main" id="{543E63A8-56A7-4C32-BE8A-E09CE83D6904}"/>
                      </a:ext>
                    </a:extLst>
                  </p:cNvPr>
                  <p:cNvGrpSpPr/>
                  <p:nvPr/>
                </p:nvGrpSpPr>
                <p:grpSpPr>
                  <a:xfrm>
                    <a:off x="375358" y="4105572"/>
                    <a:ext cx="1391792" cy="811200"/>
                    <a:chOff x="-783223" y="3942344"/>
                    <a:chExt cx="1391792" cy="811200"/>
                  </a:xfrm>
                </p:grpSpPr>
                <p:sp>
                  <p:nvSpPr>
                    <p:cNvPr id="152" name="TextBox 151">
                      <a:extLst>
                        <a:ext uri="{FF2B5EF4-FFF2-40B4-BE49-F238E27FC236}">
                          <a16:creationId xmlns:a16="http://schemas.microsoft.com/office/drawing/2014/main" id="{CE298735-6F73-460C-AB90-E58B98E7859F}"/>
                        </a:ext>
                      </a:extLst>
                    </p:cNvPr>
                    <p:cNvSpPr txBox="1"/>
                    <p:nvPr/>
                  </p:nvSpPr>
                  <p:spPr>
                    <a:xfrm>
                      <a:off x="-783223" y="4045658"/>
                      <a:ext cx="1264664" cy="707886"/>
                    </a:xfrm>
                    <a:prstGeom prst="rect">
                      <a:avLst/>
                    </a:prstGeom>
                    <a:noFill/>
                  </p:spPr>
                  <p:txBody>
                    <a:bodyPr wrap="square" rtlCol="0">
                      <a:spAutoFit/>
                    </a:bodyPr>
                    <a:lstStyle/>
                    <a:p>
                      <a:r>
                        <a:rPr lang="en-US" sz="2800" dirty="0">
                          <a:solidFill>
                            <a:srgbClr val="FF5500"/>
                          </a:solidFill>
                          <a:latin typeface="FC Home" panose="020B0500040200020003" pitchFamily="34" charset="-34"/>
                          <a:cs typeface="FC Home" panose="020B0500040200020003" pitchFamily="34" charset="-34"/>
                        </a:rPr>
                        <a:t>6.82</a:t>
                      </a:r>
                      <a:r>
                        <a:rPr lang="en-US" sz="4000" dirty="0">
                          <a:solidFill>
                            <a:srgbClr val="FF5500"/>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ล้านไร่</a:t>
                      </a:r>
                      <a:endParaRPr lang="en-GB" sz="1600" dirty="0">
                        <a:solidFill>
                          <a:srgbClr val="44546A"/>
                        </a:solidFill>
                        <a:latin typeface="FC Home" panose="020B0500040200020003" pitchFamily="34" charset="-34"/>
                        <a:cs typeface="FC Home" panose="020B0500040200020003" pitchFamily="34" charset="-34"/>
                      </a:endParaRPr>
                    </a:p>
                  </p:txBody>
                </p:sp>
                <p:sp>
                  <p:nvSpPr>
                    <p:cNvPr id="154" name="TextBox 153">
                      <a:extLst>
                        <a:ext uri="{FF2B5EF4-FFF2-40B4-BE49-F238E27FC236}">
                          <a16:creationId xmlns:a16="http://schemas.microsoft.com/office/drawing/2014/main" id="{977F9E13-0062-45B0-9B3D-CA2C25FB12EB}"/>
                        </a:ext>
                      </a:extLst>
                    </p:cNvPr>
                    <p:cNvSpPr txBox="1"/>
                    <p:nvPr/>
                  </p:nvSpPr>
                  <p:spPr>
                    <a:xfrm>
                      <a:off x="-750566" y="3942344"/>
                      <a:ext cx="135913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ในเขต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191" name="TextBox 190">
                    <a:extLst>
                      <a:ext uri="{FF2B5EF4-FFF2-40B4-BE49-F238E27FC236}">
                        <a16:creationId xmlns:a16="http://schemas.microsoft.com/office/drawing/2014/main" id="{71F2A5AA-222C-4B77-A50D-8FA6C20CE1B2}"/>
                      </a:ext>
                    </a:extLst>
                  </p:cNvPr>
                  <p:cNvSpPr txBox="1"/>
                  <p:nvPr/>
                </p:nvSpPr>
                <p:spPr>
                  <a:xfrm>
                    <a:off x="1549037" y="4385425"/>
                    <a:ext cx="913425" cy="461665"/>
                  </a:xfrm>
                  <a:prstGeom prst="rect">
                    <a:avLst/>
                  </a:prstGeom>
                  <a:noFill/>
                </p:spPr>
                <p:txBody>
                  <a:bodyPr wrap="square" rtlCol="0">
                    <a:spAutoFit/>
                  </a:bodyPr>
                  <a:lstStyle/>
                  <a:p>
                    <a:r>
                      <a:rPr lang="th-TH" sz="1100" dirty="0">
                        <a:solidFill>
                          <a:srgbClr val="44546A"/>
                        </a:solidFill>
                        <a:latin typeface="FC Home" panose="020B0500040200020003" pitchFamily="34" charset="-34"/>
                        <a:cs typeface="FC Home" panose="020B0500040200020003" pitchFamily="34" charset="-34"/>
                      </a:rPr>
                      <a:t>เก็บเกี่ยวแล้ว</a:t>
                    </a:r>
                    <a:br>
                      <a:rPr lang="en-US" sz="1200" dirty="0">
                        <a:solidFill>
                          <a:srgbClr val="44546A"/>
                        </a:solidFill>
                        <a:latin typeface="FC Home" panose="020B0500040200020003" pitchFamily="34" charset="-34"/>
                        <a:cs typeface="FC Home" panose="020B0500040200020003" pitchFamily="34" charset="-34"/>
                      </a:rPr>
                    </a:br>
                    <a:r>
                      <a:rPr lang="en-US" sz="1200" dirty="0">
                        <a:solidFill>
                          <a:srgbClr val="44546A"/>
                        </a:solidFill>
                        <a:latin typeface="FC Home" panose="020B0500040200020003" pitchFamily="34" charset="-34"/>
                        <a:cs typeface="FC Home" panose="020B0500040200020003" pitchFamily="34" charset="-34"/>
                      </a:rPr>
                      <a:t>0.01 </a:t>
                    </a:r>
                    <a:r>
                      <a:rPr lang="th-TH" sz="1200" dirty="0">
                        <a:solidFill>
                          <a:srgbClr val="44546A"/>
                        </a:solidFill>
                        <a:latin typeface="FC Home" panose="020B0500040200020003" pitchFamily="34" charset="-34"/>
                        <a:cs typeface="FC Home" panose="020B0500040200020003" pitchFamily="34" charset="-34"/>
                      </a:rPr>
                      <a:t>ล้านไร่</a:t>
                    </a:r>
                    <a:endParaRPr lang="en-GB" sz="1200" dirty="0">
                      <a:solidFill>
                        <a:srgbClr val="44546A"/>
                      </a:solidFill>
                      <a:latin typeface="FC Home" panose="020B0500040200020003" pitchFamily="34" charset="-34"/>
                      <a:cs typeface="FC Home" panose="020B0500040200020003" pitchFamily="34" charset="-34"/>
                    </a:endParaRPr>
                  </a:p>
                </p:txBody>
              </p:sp>
            </p:grpSp>
            <p:grpSp>
              <p:nvGrpSpPr>
                <p:cNvPr id="19" name="Group 18">
                  <a:extLst>
                    <a:ext uri="{FF2B5EF4-FFF2-40B4-BE49-F238E27FC236}">
                      <a16:creationId xmlns:a16="http://schemas.microsoft.com/office/drawing/2014/main" id="{0032DDFF-996A-437F-8F56-4540A3288AC9}"/>
                    </a:ext>
                  </a:extLst>
                </p:cNvPr>
                <p:cNvGrpSpPr/>
                <p:nvPr/>
              </p:nvGrpSpPr>
              <p:grpSpPr>
                <a:xfrm>
                  <a:off x="364492" y="4720523"/>
                  <a:ext cx="2105008" cy="344828"/>
                  <a:chOff x="347723" y="3183905"/>
                  <a:chExt cx="2105008" cy="344828"/>
                </a:xfrm>
              </p:grpSpPr>
              <p:sp>
                <p:nvSpPr>
                  <p:cNvPr id="202" name="TextBox 201">
                    <a:extLst>
                      <a:ext uri="{FF2B5EF4-FFF2-40B4-BE49-F238E27FC236}">
                        <a16:creationId xmlns:a16="http://schemas.microsoft.com/office/drawing/2014/main" id="{F6F2EB86-E719-41F9-A167-B5DB1B40ABCD}"/>
                      </a:ext>
                    </a:extLst>
                  </p:cNvPr>
                  <p:cNvSpPr txBox="1"/>
                  <p:nvPr/>
                </p:nvSpPr>
                <p:spPr>
                  <a:xfrm>
                    <a:off x="347723" y="3183905"/>
                    <a:ext cx="1275530" cy="338554"/>
                  </a:xfrm>
                  <a:prstGeom prst="rect">
                    <a:avLst/>
                  </a:prstGeom>
                  <a:noFill/>
                </p:spPr>
                <p:txBody>
                  <a:bodyPr wrap="square" rtlCol="0">
                    <a:spAutoFit/>
                  </a:bodyPr>
                  <a:lstStyle/>
                  <a:p>
                    <a:r>
                      <a:rPr lang="en-US" sz="1600" dirty="0">
                        <a:solidFill>
                          <a:srgbClr val="44546A"/>
                        </a:solidFill>
                        <a:latin typeface="FC Home" panose="020B0500040200020003" pitchFamily="34" charset="-34"/>
                        <a:cs typeface="FC Home" panose="020B0500040200020003" pitchFamily="34" charset="-34"/>
                      </a:rPr>
                      <a:t>77%</a:t>
                    </a:r>
                    <a:r>
                      <a:rPr lang="th-TH" sz="1600" dirty="0">
                        <a:solidFill>
                          <a:srgbClr val="44546A"/>
                        </a:solidFill>
                        <a:latin typeface="FC Home" panose="020B0500040200020003" pitchFamily="34" charset="-34"/>
                        <a:cs typeface="FC Home" panose="020B0500040200020003" pitchFamily="34" charset="-34"/>
                      </a:rPr>
                      <a:t> ของแผน</a:t>
                    </a:r>
                    <a:endParaRPr lang="en-GB" sz="1600" dirty="0">
                      <a:solidFill>
                        <a:srgbClr val="44546A"/>
                      </a:solidFill>
                      <a:latin typeface="FC Home" panose="020B0500040200020003" pitchFamily="34" charset="-34"/>
                      <a:cs typeface="FC Home" panose="020B0500040200020003" pitchFamily="34" charset="-34"/>
                    </a:endParaRPr>
                  </a:p>
                </p:txBody>
              </p:sp>
              <p:sp>
                <p:nvSpPr>
                  <p:cNvPr id="203" name="TextBox 202">
                    <a:extLst>
                      <a:ext uri="{FF2B5EF4-FFF2-40B4-BE49-F238E27FC236}">
                        <a16:creationId xmlns:a16="http://schemas.microsoft.com/office/drawing/2014/main" id="{C32AAD66-DBBF-4BDC-A2EF-DAFED8EC1FE5}"/>
                      </a:ext>
                    </a:extLst>
                  </p:cNvPr>
                  <p:cNvSpPr txBox="1"/>
                  <p:nvPr/>
                </p:nvSpPr>
                <p:spPr>
                  <a:xfrm>
                    <a:off x="1516627" y="3190179"/>
                    <a:ext cx="936104" cy="338554"/>
                  </a:xfrm>
                  <a:prstGeom prst="rect">
                    <a:avLst/>
                  </a:prstGeom>
                  <a:noFill/>
                </p:spPr>
                <p:txBody>
                  <a:bodyPr wrap="square" rtlCol="0">
                    <a:spAutoFit/>
                  </a:bodyPr>
                  <a:lstStyle/>
                  <a:p>
                    <a:r>
                      <a:rPr lang="th-TH" sz="1600" dirty="0">
                        <a:solidFill>
                          <a:srgbClr val="44546A"/>
                        </a:solidFill>
                        <a:latin typeface="FC Home" panose="020B0500040200020003" pitchFamily="34" charset="-34"/>
                        <a:cs typeface="FC Home" panose="020B0500040200020003" pitchFamily="34" charset="-34"/>
                      </a:rPr>
                      <a:t>แผน </a:t>
                    </a:r>
                    <a:r>
                      <a:rPr lang="en-US" sz="1600" dirty="0">
                        <a:solidFill>
                          <a:srgbClr val="44546A"/>
                        </a:solidFill>
                        <a:latin typeface="FC Home" panose="020B0500040200020003" pitchFamily="34" charset="-34"/>
                        <a:cs typeface="FC Home" panose="020B0500040200020003" pitchFamily="34" charset="-34"/>
                      </a:rPr>
                      <a:t>8.92</a:t>
                    </a:r>
                    <a:endParaRPr lang="en-GB" sz="1600" dirty="0">
                      <a:solidFill>
                        <a:srgbClr val="44546A"/>
                      </a:solidFill>
                      <a:latin typeface="FC Home" panose="020B0500040200020003" pitchFamily="34" charset="-34"/>
                      <a:cs typeface="FC Home" panose="020B0500040200020003" pitchFamily="34" charset="-34"/>
                    </a:endParaRPr>
                  </a:p>
                </p:txBody>
              </p:sp>
            </p:grpSp>
          </p:grpSp>
          <p:cxnSp>
            <p:nvCxnSpPr>
              <p:cNvPr id="205" name="Straight Connector 204">
                <a:extLst>
                  <a:ext uri="{FF2B5EF4-FFF2-40B4-BE49-F238E27FC236}">
                    <a16:creationId xmlns:a16="http://schemas.microsoft.com/office/drawing/2014/main" id="{B7F6B0CC-5AAB-4465-B7D4-EA774EEFE6C3}"/>
                  </a:ext>
                </a:extLst>
              </p:cNvPr>
              <p:cNvCxnSpPr>
                <a:cxnSpLocks/>
              </p:cNvCxnSpPr>
              <p:nvPr/>
            </p:nvCxnSpPr>
            <p:spPr bwMode="auto">
              <a:xfrm>
                <a:off x="1332119" y="3623016"/>
                <a:ext cx="0" cy="188911"/>
              </a:xfrm>
              <a:prstGeom prst="line">
                <a:avLst/>
              </a:prstGeom>
              <a:solidFill>
                <a:schemeClr val="accent1"/>
              </a:solidFill>
              <a:ln w="9525" cap="flat" cmpd="sng" algn="ctr">
                <a:solidFill>
                  <a:srgbClr val="44546A"/>
                </a:solidFill>
                <a:prstDash val="solid"/>
                <a:round/>
                <a:headEnd type="none" w="med" len="med"/>
                <a:tailEnd type="none" w="med" len="med"/>
              </a:ln>
              <a:effectLst/>
            </p:spPr>
          </p:cxnSp>
        </p:grpSp>
        <p:grpSp>
          <p:nvGrpSpPr>
            <p:cNvPr id="206" name="Group 205">
              <a:extLst>
                <a:ext uri="{FF2B5EF4-FFF2-40B4-BE49-F238E27FC236}">
                  <a16:creationId xmlns:a16="http://schemas.microsoft.com/office/drawing/2014/main" id="{609B08C0-E243-4FF3-9BAF-1FAEB9BB857B}"/>
                </a:ext>
              </a:extLst>
            </p:cNvPr>
            <p:cNvGrpSpPr/>
            <p:nvPr/>
          </p:nvGrpSpPr>
          <p:grpSpPr>
            <a:xfrm>
              <a:off x="2315355" y="2772079"/>
              <a:ext cx="2105008" cy="959779"/>
              <a:chOff x="211855" y="2906272"/>
              <a:chExt cx="2105008" cy="959779"/>
            </a:xfrm>
          </p:grpSpPr>
          <p:grpSp>
            <p:nvGrpSpPr>
              <p:cNvPr id="207" name="Group 206">
                <a:extLst>
                  <a:ext uri="{FF2B5EF4-FFF2-40B4-BE49-F238E27FC236}">
                    <a16:creationId xmlns:a16="http://schemas.microsoft.com/office/drawing/2014/main" id="{44C3BD8C-91AA-4DE8-A458-0C6BE0C01BF3}"/>
                  </a:ext>
                </a:extLst>
              </p:cNvPr>
              <p:cNvGrpSpPr/>
              <p:nvPr/>
            </p:nvGrpSpPr>
            <p:grpSpPr>
              <a:xfrm>
                <a:off x="211855" y="2906272"/>
                <a:ext cx="2105008" cy="959779"/>
                <a:chOff x="364492" y="4105572"/>
                <a:chExt cx="2105008" cy="959779"/>
              </a:xfrm>
            </p:grpSpPr>
            <p:grpSp>
              <p:nvGrpSpPr>
                <p:cNvPr id="209" name="Group 208">
                  <a:extLst>
                    <a:ext uri="{FF2B5EF4-FFF2-40B4-BE49-F238E27FC236}">
                      <a16:creationId xmlns:a16="http://schemas.microsoft.com/office/drawing/2014/main" id="{3202774E-9589-4CCE-A5AC-D7F884776EDB}"/>
                    </a:ext>
                  </a:extLst>
                </p:cNvPr>
                <p:cNvGrpSpPr/>
                <p:nvPr/>
              </p:nvGrpSpPr>
              <p:grpSpPr>
                <a:xfrm>
                  <a:off x="375358" y="4105572"/>
                  <a:ext cx="2087104" cy="811200"/>
                  <a:chOff x="375358" y="4105572"/>
                  <a:chExt cx="2087104" cy="811200"/>
                </a:xfrm>
              </p:grpSpPr>
              <p:grpSp>
                <p:nvGrpSpPr>
                  <p:cNvPr id="213" name="Group 212">
                    <a:extLst>
                      <a:ext uri="{FF2B5EF4-FFF2-40B4-BE49-F238E27FC236}">
                        <a16:creationId xmlns:a16="http://schemas.microsoft.com/office/drawing/2014/main" id="{0954E143-5037-4B52-B748-C70BC206278C}"/>
                      </a:ext>
                    </a:extLst>
                  </p:cNvPr>
                  <p:cNvGrpSpPr/>
                  <p:nvPr/>
                </p:nvGrpSpPr>
                <p:grpSpPr>
                  <a:xfrm>
                    <a:off x="375358" y="4105572"/>
                    <a:ext cx="1648821" cy="811200"/>
                    <a:chOff x="-783223" y="3942344"/>
                    <a:chExt cx="1648821" cy="811200"/>
                  </a:xfrm>
                </p:grpSpPr>
                <p:sp>
                  <p:nvSpPr>
                    <p:cNvPr id="215" name="TextBox 214">
                      <a:extLst>
                        <a:ext uri="{FF2B5EF4-FFF2-40B4-BE49-F238E27FC236}">
                          <a16:creationId xmlns:a16="http://schemas.microsoft.com/office/drawing/2014/main" id="{E2CB50D1-9BA5-41BA-9AF0-36D2DFF531E6}"/>
                        </a:ext>
                      </a:extLst>
                    </p:cNvPr>
                    <p:cNvSpPr txBox="1"/>
                    <p:nvPr/>
                  </p:nvSpPr>
                  <p:spPr>
                    <a:xfrm>
                      <a:off x="-783223" y="4045658"/>
                      <a:ext cx="1264664" cy="707886"/>
                    </a:xfrm>
                    <a:prstGeom prst="rect">
                      <a:avLst/>
                    </a:prstGeom>
                    <a:noFill/>
                  </p:spPr>
                  <p:txBody>
                    <a:bodyPr wrap="square" rtlCol="0">
                      <a:spAutoFit/>
                    </a:bodyPr>
                    <a:lstStyle/>
                    <a:p>
                      <a:r>
                        <a:rPr lang="en-US" sz="2800" dirty="0">
                          <a:solidFill>
                            <a:srgbClr val="FF0000"/>
                          </a:solidFill>
                          <a:latin typeface="FC Home" panose="020B0500040200020003" pitchFamily="34" charset="-34"/>
                          <a:cs typeface="FC Home" panose="020B0500040200020003" pitchFamily="34" charset="-34"/>
                        </a:rPr>
                        <a:t>6.70</a:t>
                      </a:r>
                      <a:r>
                        <a:rPr lang="en-US" sz="4000" dirty="0">
                          <a:solidFill>
                            <a:srgbClr val="FF5500"/>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ล้านไร่</a:t>
                      </a:r>
                      <a:endParaRPr lang="en-GB" sz="1600" dirty="0">
                        <a:solidFill>
                          <a:srgbClr val="44546A"/>
                        </a:solidFill>
                        <a:latin typeface="FC Home" panose="020B0500040200020003" pitchFamily="34" charset="-34"/>
                        <a:cs typeface="FC Home" panose="020B0500040200020003" pitchFamily="34" charset="-34"/>
                      </a:endParaRPr>
                    </a:p>
                  </p:txBody>
                </p:sp>
                <p:sp>
                  <p:nvSpPr>
                    <p:cNvPr id="216" name="TextBox 215">
                      <a:extLst>
                        <a:ext uri="{FF2B5EF4-FFF2-40B4-BE49-F238E27FC236}">
                          <a16:creationId xmlns:a16="http://schemas.microsoft.com/office/drawing/2014/main" id="{B9B6AC14-D671-4219-8119-CD059FB03EC7}"/>
                        </a:ext>
                      </a:extLst>
                    </p:cNvPr>
                    <p:cNvSpPr txBox="1"/>
                    <p:nvPr/>
                  </p:nvSpPr>
                  <p:spPr>
                    <a:xfrm>
                      <a:off x="-750566" y="3942344"/>
                      <a:ext cx="161616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600" u="sng" dirty="0">
                          <a:latin typeface="FC Home" panose="020B0500040200020003" pitchFamily="34" charset="-34"/>
                          <a:cs typeface="FC Home" panose="020B0500040200020003" pitchFamily="34" charset="-34"/>
                        </a:rPr>
                        <a:t>นอก</a:t>
                      </a: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214" name="TextBox 213">
                    <a:extLst>
                      <a:ext uri="{FF2B5EF4-FFF2-40B4-BE49-F238E27FC236}">
                        <a16:creationId xmlns:a16="http://schemas.microsoft.com/office/drawing/2014/main" id="{465BD111-6C9D-4130-89C5-48EB1E89520F}"/>
                      </a:ext>
                    </a:extLst>
                  </p:cNvPr>
                  <p:cNvSpPr txBox="1"/>
                  <p:nvPr/>
                </p:nvSpPr>
                <p:spPr>
                  <a:xfrm>
                    <a:off x="1549037" y="4385425"/>
                    <a:ext cx="913425" cy="461665"/>
                  </a:xfrm>
                  <a:prstGeom prst="rect">
                    <a:avLst/>
                  </a:prstGeom>
                  <a:noFill/>
                </p:spPr>
                <p:txBody>
                  <a:bodyPr wrap="square" rtlCol="0">
                    <a:spAutoFit/>
                  </a:bodyPr>
                  <a:lstStyle/>
                  <a:p>
                    <a:r>
                      <a:rPr lang="th-TH" sz="1100" dirty="0">
                        <a:solidFill>
                          <a:srgbClr val="44546A"/>
                        </a:solidFill>
                        <a:latin typeface="FC Home" panose="020B0500040200020003" pitchFamily="34" charset="-34"/>
                        <a:cs typeface="FC Home" panose="020B0500040200020003" pitchFamily="34" charset="-34"/>
                      </a:rPr>
                      <a:t>เก็บเกี่ยวแล้ว</a:t>
                    </a:r>
                    <a:br>
                      <a:rPr lang="en-US" sz="1200" dirty="0">
                        <a:solidFill>
                          <a:srgbClr val="44546A"/>
                        </a:solidFill>
                        <a:latin typeface="FC Home" panose="020B0500040200020003" pitchFamily="34" charset="-34"/>
                        <a:cs typeface="FC Home" panose="020B0500040200020003" pitchFamily="34" charset="-34"/>
                      </a:rPr>
                    </a:br>
                    <a:r>
                      <a:rPr lang="en-US" sz="1200" dirty="0">
                        <a:solidFill>
                          <a:srgbClr val="44546A"/>
                        </a:solidFill>
                        <a:latin typeface="FC Home" panose="020B0500040200020003" pitchFamily="34" charset="-34"/>
                        <a:cs typeface="FC Home" panose="020B0500040200020003" pitchFamily="34" charset="-34"/>
                      </a:rPr>
                      <a:t>0.09 </a:t>
                    </a:r>
                    <a:r>
                      <a:rPr lang="th-TH" sz="1200" dirty="0">
                        <a:solidFill>
                          <a:srgbClr val="44546A"/>
                        </a:solidFill>
                        <a:latin typeface="FC Home" panose="020B0500040200020003" pitchFamily="34" charset="-34"/>
                        <a:cs typeface="FC Home" panose="020B0500040200020003" pitchFamily="34" charset="-34"/>
                      </a:rPr>
                      <a:t>ล้านไร่</a:t>
                    </a:r>
                    <a:endParaRPr lang="en-GB" sz="1200" dirty="0">
                      <a:solidFill>
                        <a:srgbClr val="44546A"/>
                      </a:solidFill>
                      <a:latin typeface="FC Home" panose="020B0500040200020003" pitchFamily="34" charset="-34"/>
                      <a:cs typeface="FC Home" panose="020B0500040200020003" pitchFamily="34" charset="-34"/>
                    </a:endParaRPr>
                  </a:p>
                </p:txBody>
              </p:sp>
            </p:grpSp>
            <p:grpSp>
              <p:nvGrpSpPr>
                <p:cNvPr id="210" name="Group 209">
                  <a:extLst>
                    <a:ext uri="{FF2B5EF4-FFF2-40B4-BE49-F238E27FC236}">
                      <a16:creationId xmlns:a16="http://schemas.microsoft.com/office/drawing/2014/main" id="{8BF5241B-D91C-4ABC-9769-1821A1382D10}"/>
                    </a:ext>
                  </a:extLst>
                </p:cNvPr>
                <p:cNvGrpSpPr/>
                <p:nvPr/>
              </p:nvGrpSpPr>
              <p:grpSpPr>
                <a:xfrm>
                  <a:off x="364492" y="4720523"/>
                  <a:ext cx="2105008" cy="344828"/>
                  <a:chOff x="347723" y="3183905"/>
                  <a:chExt cx="2105008" cy="344828"/>
                </a:xfrm>
              </p:grpSpPr>
              <p:sp>
                <p:nvSpPr>
                  <p:cNvPr id="211" name="TextBox 210">
                    <a:extLst>
                      <a:ext uri="{FF2B5EF4-FFF2-40B4-BE49-F238E27FC236}">
                        <a16:creationId xmlns:a16="http://schemas.microsoft.com/office/drawing/2014/main" id="{B45FA6D9-2194-4EE8-B6FD-3FF7837A98E0}"/>
                      </a:ext>
                    </a:extLst>
                  </p:cNvPr>
                  <p:cNvSpPr txBox="1"/>
                  <p:nvPr/>
                </p:nvSpPr>
                <p:spPr>
                  <a:xfrm>
                    <a:off x="347723" y="3183905"/>
                    <a:ext cx="1275530" cy="338554"/>
                  </a:xfrm>
                  <a:prstGeom prst="rect">
                    <a:avLst/>
                  </a:prstGeom>
                  <a:noFill/>
                </p:spPr>
                <p:txBody>
                  <a:bodyPr wrap="square" rtlCol="0">
                    <a:spAutoFit/>
                  </a:bodyPr>
                  <a:lstStyle/>
                  <a:p>
                    <a:r>
                      <a:rPr lang="en-US" sz="1600" dirty="0">
                        <a:solidFill>
                          <a:srgbClr val="44546A"/>
                        </a:solidFill>
                        <a:latin typeface="FC Home" panose="020B0500040200020003" pitchFamily="34" charset="-34"/>
                        <a:cs typeface="FC Home" panose="020B0500040200020003" pitchFamily="34" charset="-34"/>
                      </a:rPr>
                      <a:t>80%</a:t>
                    </a:r>
                    <a:r>
                      <a:rPr lang="th-TH" sz="1600" dirty="0">
                        <a:solidFill>
                          <a:srgbClr val="44546A"/>
                        </a:solidFill>
                        <a:latin typeface="FC Home" panose="020B0500040200020003" pitchFamily="34" charset="-34"/>
                        <a:cs typeface="FC Home" panose="020B0500040200020003" pitchFamily="34" charset="-34"/>
                      </a:rPr>
                      <a:t> ของแผน</a:t>
                    </a:r>
                    <a:endParaRPr lang="en-GB" sz="1600" dirty="0">
                      <a:solidFill>
                        <a:srgbClr val="44546A"/>
                      </a:solidFill>
                      <a:latin typeface="FC Home" panose="020B0500040200020003" pitchFamily="34" charset="-34"/>
                      <a:cs typeface="FC Home" panose="020B0500040200020003" pitchFamily="34" charset="-34"/>
                    </a:endParaRPr>
                  </a:p>
                </p:txBody>
              </p:sp>
              <p:sp>
                <p:nvSpPr>
                  <p:cNvPr id="212" name="TextBox 211">
                    <a:extLst>
                      <a:ext uri="{FF2B5EF4-FFF2-40B4-BE49-F238E27FC236}">
                        <a16:creationId xmlns:a16="http://schemas.microsoft.com/office/drawing/2014/main" id="{CDE0F47F-5A15-483B-B8A1-7D3F2F086DE1}"/>
                      </a:ext>
                    </a:extLst>
                  </p:cNvPr>
                  <p:cNvSpPr txBox="1"/>
                  <p:nvPr/>
                </p:nvSpPr>
                <p:spPr>
                  <a:xfrm>
                    <a:off x="1516627" y="3190179"/>
                    <a:ext cx="936104" cy="338554"/>
                  </a:xfrm>
                  <a:prstGeom prst="rect">
                    <a:avLst/>
                  </a:prstGeom>
                  <a:noFill/>
                </p:spPr>
                <p:txBody>
                  <a:bodyPr wrap="square" rtlCol="0">
                    <a:spAutoFit/>
                  </a:bodyPr>
                  <a:lstStyle/>
                  <a:p>
                    <a:r>
                      <a:rPr lang="th-TH" sz="1600" dirty="0">
                        <a:solidFill>
                          <a:srgbClr val="44546A"/>
                        </a:solidFill>
                        <a:latin typeface="FC Home" panose="020B0500040200020003" pitchFamily="34" charset="-34"/>
                        <a:cs typeface="FC Home" panose="020B0500040200020003" pitchFamily="34" charset="-34"/>
                      </a:rPr>
                      <a:t>แผน </a:t>
                    </a:r>
                    <a:r>
                      <a:rPr lang="en-US" sz="1600" dirty="0">
                        <a:solidFill>
                          <a:srgbClr val="44546A"/>
                        </a:solidFill>
                        <a:latin typeface="FC Home" panose="020B0500040200020003" pitchFamily="34" charset="-34"/>
                        <a:cs typeface="FC Home" panose="020B0500040200020003" pitchFamily="34" charset="-34"/>
                      </a:rPr>
                      <a:t>8.36</a:t>
                    </a:r>
                    <a:endParaRPr lang="en-GB" sz="1600" dirty="0">
                      <a:solidFill>
                        <a:srgbClr val="44546A"/>
                      </a:solidFill>
                      <a:latin typeface="FC Home" panose="020B0500040200020003" pitchFamily="34" charset="-34"/>
                      <a:cs typeface="FC Home" panose="020B0500040200020003" pitchFamily="34" charset="-34"/>
                    </a:endParaRPr>
                  </a:p>
                </p:txBody>
              </p:sp>
            </p:grpSp>
          </p:grpSp>
          <p:cxnSp>
            <p:nvCxnSpPr>
              <p:cNvPr id="208" name="Straight Connector 207">
                <a:extLst>
                  <a:ext uri="{FF2B5EF4-FFF2-40B4-BE49-F238E27FC236}">
                    <a16:creationId xmlns:a16="http://schemas.microsoft.com/office/drawing/2014/main" id="{DF0F828D-C682-489E-BBE8-0D3CC9718027}"/>
                  </a:ext>
                </a:extLst>
              </p:cNvPr>
              <p:cNvCxnSpPr>
                <a:cxnSpLocks/>
              </p:cNvCxnSpPr>
              <p:nvPr/>
            </p:nvCxnSpPr>
            <p:spPr bwMode="auto">
              <a:xfrm>
                <a:off x="1332119" y="3623016"/>
                <a:ext cx="0" cy="188911"/>
              </a:xfrm>
              <a:prstGeom prst="line">
                <a:avLst/>
              </a:prstGeom>
              <a:solidFill>
                <a:schemeClr val="accent1"/>
              </a:solidFill>
              <a:ln w="9525" cap="flat" cmpd="sng" algn="ctr">
                <a:solidFill>
                  <a:srgbClr val="44546A"/>
                </a:solidFill>
                <a:prstDash val="solid"/>
                <a:round/>
                <a:headEnd type="none" w="med" len="med"/>
                <a:tailEnd type="none" w="med" len="med"/>
              </a:ln>
              <a:effectLst/>
            </p:spPr>
          </p:cxnSp>
        </p:grpSp>
        <p:cxnSp>
          <p:nvCxnSpPr>
            <p:cNvPr id="217" name="Straight Connector 216">
              <a:extLst>
                <a:ext uri="{FF2B5EF4-FFF2-40B4-BE49-F238E27FC236}">
                  <a16:creationId xmlns:a16="http://schemas.microsoft.com/office/drawing/2014/main" id="{978313C5-D764-47F9-AB53-FA78D3F1A879}"/>
                </a:ext>
              </a:extLst>
            </p:cNvPr>
            <p:cNvCxnSpPr>
              <a:cxnSpLocks/>
            </p:cNvCxnSpPr>
            <p:nvPr/>
          </p:nvCxnSpPr>
          <p:spPr bwMode="auto">
            <a:xfrm>
              <a:off x="2271609" y="2736787"/>
              <a:ext cx="0" cy="1050714"/>
            </a:xfrm>
            <a:prstGeom prst="line">
              <a:avLst/>
            </a:prstGeom>
            <a:solidFill>
              <a:schemeClr val="accent1"/>
            </a:solidFill>
            <a:ln w="9525" cap="flat" cmpd="sng" algn="ctr">
              <a:solidFill>
                <a:srgbClr val="44546A"/>
              </a:solidFill>
              <a:prstDash val="solid"/>
              <a:round/>
              <a:headEnd type="none" w="med" len="med"/>
              <a:tailEnd type="none" w="med" len="med"/>
            </a:ln>
            <a:effectLst/>
          </p:spPr>
        </p:cxnSp>
      </p:grpSp>
      <p:grpSp>
        <p:nvGrpSpPr>
          <p:cNvPr id="78" name="Group 77">
            <a:extLst>
              <a:ext uri="{FF2B5EF4-FFF2-40B4-BE49-F238E27FC236}">
                <a16:creationId xmlns:a16="http://schemas.microsoft.com/office/drawing/2014/main" id="{FC13ED95-316A-4FB4-96EA-8116EA6A701E}"/>
              </a:ext>
            </a:extLst>
          </p:cNvPr>
          <p:cNvGrpSpPr/>
          <p:nvPr/>
        </p:nvGrpSpPr>
        <p:grpSpPr>
          <a:xfrm>
            <a:off x="5353629" y="3529184"/>
            <a:ext cx="1706145" cy="957828"/>
            <a:chOff x="2925970" y="4376362"/>
            <a:chExt cx="1706145" cy="957828"/>
          </a:xfrm>
        </p:grpSpPr>
        <p:sp>
          <p:nvSpPr>
            <p:cNvPr id="220" name="Rectangle 219">
              <a:extLst>
                <a:ext uri="{FF2B5EF4-FFF2-40B4-BE49-F238E27FC236}">
                  <a16:creationId xmlns:a16="http://schemas.microsoft.com/office/drawing/2014/main" id="{B95215A0-B683-4F3B-84A2-32A9C1669222}"/>
                </a:ext>
              </a:extLst>
            </p:cNvPr>
            <p:cNvSpPr/>
            <p:nvPr/>
          </p:nvSpPr>
          <p:spPr bwMode="auto">
            <a:xfrm>
              <a:off x="2929237" y="4376362"/>
              <a:ext cx="1561537" cy="957828"/>
            </a:xfrm>
            <a:prstGeom prst="rect">
              <a:avLst/>
            </a:prstGeom>
            <a:solidFill>
              <a:srgbClr val="000065">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77" name="Group 76">
              <a:extLst>
                <a:ext uri="{FF2B5EF4-FFF2-40B4-BE49-F238E27FC236}">
                  <a16:creationId xmlns:a16="http://schemas.microsoft.com/office/drawing/2014/main" id="{5F176739-D42F-4680-B98F-2AD90379E02C}"/>
                </a:ext>
              </a:extLst>
            </p:cNvPr>
            <p:cNvGrpSpPr/>
            <p:nvPr/>
          </p:nvGrpSpPr>
          <p:grpSpPr>
            <a:xfrm>
              <a:off x="2925970" y="4414672"/>
              <a:ext cx="1706145" cy="853476"/>
              <a:chOff x="2955122" y="4435914"/>
              <a:chExt cx="1706145" cy="853476"/>
            </a:xfrm>
          </p:grpSpPr>
          <p:sp>
            <p:nvSpPr>
              <p:cNvPr id="222" name="TextBox 221">
                <a:extLst>
                  <a:ext uri="{FF2B5EF4-FFF2-40B4-BE49-F238E27FC236}">
                    <a16:creationId xmlns:a16="http://schemas.microsoft.com/office/drawing/2014/main" id="{443D8E90-AE0F-4901-9079-64EBEFD71827}"/>
                  </a:ext>
                </a:extLst>
              </p:cNvPr>
              <p:cNvSpPr txBox="1"/>
              <p:nvPr/>
            </p:nvSpPr>
            <p:spPr>
              <a:xfrm>
                <a:off x="2957853" y="4435914"/>
                <a:ext cx="139216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600" dirty="0">
                    <a:solidFill>
                      <a:srgbClr val="FFC000"/>
                    </a:solidFill>
                    <a:latin typeface="FC Home" panose="020B0500040200020003" pitchFamily="34" charset="-34"/>
                    <a:cs typeface="FC Home" panose="020B0500040200020003" pitchFamily="34" charset="-34"/>
                  </a:rPr>
                  <a:t>พื้นที่เพาะปลูกข้าว</a:t>
                </a:r>
                <a:endParaRPr kumimoji="0" lang="en-US" sz="1200" b="0" i="0" u="none" strike="noStrike" kern="1200" cap="none" spc="0" normalizeH="0" baseline="0" noProof="0" dirty="0">
                  <a:ln>
                    <a:noFill/>
                  </a:ln>
                  <a:solidFill>
                    <a:schemeClr val="bg1">
                      <a:lumMod val="75000"/>
                    </a:schemeClr>
                  </a:solidFill>
                  <a:effectLst/>
                  <a:uLnTx/>
                  <a:uFillTx/>
                  <a:latin typeface="FC Home" panose="020B0500040200020003" pitchFamily="34" charset="-34"/>
                  <a:ea typeface="+mn-ea"/>
                  <a:cs typeface="FC Home" panose="020B0500040200020003" pitchFamily="34" charset="-34"/>
                </a:endParaRPr>
              </a:p>
            </p:txBody>
          </p:sp>
          <p:grpSp>
            <p:nvGrpSpPr>
              <p:cNvPr id="76" name="Group 75">
                <a:extLst>
                  <a:ext uri="{FF2B5EF4-FFF2-40B4-BE49-F238E27FC236}">
                    <a16:creationId xmlns:a16="http://schemas.microsoft.com/office/drawing/2014/main" id="{7B1D82C5-921C-4F78-9A86-4E11BE74A714}"/>
                  </a:ext>
                </a:extLst>
              </p:cNvPr>
              <p:cNvGrpSpPr/>
              <p:nvPr/>
            </p:nvGrpSpPr>
            <p:grpSpPr>
              <a:xfrm>
                <a:off x="3044925" y="4827725"/>
                <a:ext cx="1616342" cy="461665"/>
                <a:chOff x="2990788" y="4918031"/>
                <a:chExt cx="1616342" cy="461665"/>
              </a:xfrm>
            </p:grpSpPr>
            <p:sp>
              <p:nvSpPr>
                <p:cNvPr id="227" name="TextBox 226">
                  <a:extLst>
                    <a:ext uri="{FF2B5EF4-FFF2-40B4-BE49-F238E27FC236}">
                      <a16:creationId xmlns:a16="http://schemas.microsoft.com/office/drawing/2014/main" id="{6C8A8160-A30F-494A-91D0-8F7EE7641AAC}"/>
                    </a:ext>
                  </a:extLst>
                </p:cNvPr>
                <p:cNvSpPr txBox="1"/>
                <p:nvPr/>
              </p:nvSpPr>
              <p:spPr>
                <a:xfrm>
                  <a:off x="3253182" y="4918031"/>
                  <a:ext cx="13539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200" dirty="0">
                      <a:solidFill>
                        <a:schemeClr val="bg1">
                          <a:lumMod val="75000"/>
                        </a:schemeClr>
                      </a:solidFill>
                      <a:latin typeface="FC Home" panose="020B0500040200020003" pitchFamily="34" charset="-34"/>
                      <a:cs typeface="FC Home" panose="020B0500040200020003" pitchFamily="34" charset="-34"/>
                    </a:rPr>
                    <a:t>ในเขตชลประทาน</a:t>
                  </a:r>
                  <a:endParaRPr lang="en-US" sz="1200" dirty="0">
                    <a:solidFill>
                      <a:schemeClr val="bg1">
                        <a:lumMod val="75000"/>
                      </a:schemeClr>
                    </a:solidFill>
                    <a:latin typeface="FC Home" panose="020B0500040200020003" pitchFamily="34" charset="-34"/>
                    <a:cs typeface="FC Home" panose="020B0500040200020003" pitchFamily="34" charset="-3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chemeClr val="bg1">
                          <a:lumMod val="75000"/>
                        </a:schemeClr>
                      </a:solidFill>
                      <a:effectLst/>
                      <a:uLnTx/>
                      <a:uFillTx/>
                      <a:latin typeface="FC Home" panose="020B0500040200020003" pitchFamily="34" charset="-34"/>
                      <a:ea typeface="+mn-ea"/>
                      <a:cs typeface="FC Home" panose="020B0500040200020003" pitchFamily="34" charset="-34"/>
                    </a:rPr>
                    <a:t>นอกเขตชลประทาน</a:t>
                  </a:r>
                  <a:endParaRPr kumimoji="0" lang="en-US" sz="1200" b="0" i="0" u="none" strike="noStrike" kern="1200" cap="none" spc="0" normalizeH="0" baseline="0" noProof="0" dirty="0">
                    <a:ln>
                      <a:noFill/>
                    </a:ln>
                    <a:solidFill>
                      <a:schemeClr val="bg1">
                        <a:lumMod val="75000"/>
                      </a:schemeClr>
                    </a:solidFill>
                    <a:effectLst/>
                    <a:uLnTx/>
                    <a:uFillTx/>
                    <a:latin typeface="FC Home" panose="020B0500040200020003" pitchFamily="34" charset="-34"/>
                    <a:ea typeface="+mn-ea"/>
                    <a:cs typeface="FC Home" panose="020B0500040200020003" pitchFamily="34" charset="-34"/>
                  </a:endParaRPr>
                </a:p>
              </p:txBody>
            </p:sp>
            <p:sp>
              <p:nvSpPr>
                <p:cNvPr id="72" name="Rectangle 71">
                  <a:extLst>
                    <a:ext uri="{FF2B5EF4-FFF2-40B4-BE49-F238E27FC236}">
                      <a16:creationId xmlns:a16="http://schemas.microsoft.com/office/drawing/2014/main" id="{90D853B0-FB13-4684-840E-209C3CEFC6E4}"/>
                    </a:ext>
                  </a:extLst>
                </p:cNvPr>
                <p:cNvSpPr/>
                <p:nvPr/>
              </p:nvSpPr>
              <p:spPr bwMode="auto">
                <a:xfrm>
                  <a:off x="2990788" y="5003479"/>
                  <a:ext cx="292455" cy="133098"/>
                </a:xfrm>
                <a:prstGeom prst="rect">
                  <a:avLst/>
                </a:prstGeom>
                <a:solidFill>
                  <a:srgbClr val="8BFA5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229" name="Rectangle 228">
                  <a:extLst>
                    <a:ext uri="{FF2B5EF4-FFF2-40B4-BE49-F238E27FC236}">
                      <a16:creationId xmlns:a16="http://schemas.microsoft.com/office/drawing/2014/main" id="{CAFF9DB8-A4AF-4B08-A647-C2AAC34581C9}"/>
                    </a:ext>
                  </a:extLst>
                </p:cNvPr>
                <p:cNvSpPr/>
                <p:nvPr/>
              </p:nvSpPr>
              <p:spPr bwMode="auto">
                <a:xfrm>
                  <a:off x="2990788" y="5201739"/>
                  <a:ext cx="292455" cy="118581"/>
                </a:xfrm>
                <a:prstGeom prst="rect">
                  <a:avLst/>
                </a:prstGeom>
                <a:solidFill>
                  <a:srgbClr val="539CF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sp>
            <p:nvSpPr>
              <p:cNvPr id="230" name="TextBox 229">
                <a:extLst>
                  <a:ext uri="{FF2B5EF4-FFF2-40B4-BE49-F238E27FC236}">
                    <a16:creationId xmlns:a16="http://schemas.microsoft.com/office/drawing/2014/main" id="{C019293B-6FA4-42F4-8785-82397354DB0C}"/>
                  </a:ext>
                </a:extLst>
              </p:cNvPr>
              <p:cNvSpPr txBox="1"/>
              <p:nvPr/>
            </p:nvSpPr>
            <p:spPr>
              <a:xfrm>
                <a:off x="2955122" y="4642736"/>
                <a:ext cx="1430433"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000" dirty="0">
                    <a:solidFill>
                      <a:schemeClr val="bg1">
                        <a:lumMod val="75000"/>
                      </a:schemeClr>
                    </a:solidFill>
                    <a:latin typeface="FC Home" panose="020B0500040200020003" pitchFamily="34" charset="-34"/>
                    <a:cs typeface="FC Home" panose="020B0500040200020003" pitchFamily="34" charset="-34"/>
                  </a:rPr>
                  <a:t>(ภาพจาก </a:t>
                </a:r>
                <a:r>
                  <a:rPr lang="en-US" sz="1000" dirty="0">
                    <a:solidFill>
                      <a:schemeClr val="bg1">
                        <a:lumMod val="75000"/>
                      </a:schemeClr>
                    </a:solidFill>
                    <a:latin typeface="FC Home" panose="020B0500040200020003" pitchFamily="34" charset="-34"/>
                    <a:cs typeface="FC Home" panose="020B0500040200020003" pitchFamily="34" charset="-34"/>
                  </a:rPr>
                  <a:t>GISTDA 29 </a:t>
                </a:r>
                <a:r>
                  <a:rPr lang="th-TH" sz="1000" dirty="0">
                    <a:solidFill>
                      <a:schemeClr val="bg1">
                        <a:lumMod val="75000"/>
                      </a:schemeClr>
                    </a:solidFill>
                    <a:latin typeface="FC Home" panose="020B0500040200020003" pitchFamily="34" charset="-34"/>
                    <a:cs typeface="FC Home" panose="020B0500040200020003" pitchFamily="34" charset="-34"/>
                  </a:rPr>
                  <a:t>ก.ค. </a:t>
                </a:r>
                <a:r>
                  <a:rPr lang="en-US" sz="1000" dirty="0">
                    <a:solidFill>
                      <a:schemeClr val="bg1">
                        <a:lumMod val="75000"/>
                      </a:schemeClr>
                    </a:solidFill>
                    <a:latin typeface="FC Home" panose="020B0500040200020003" pitchFamily="34" charset="-34"/>
                    <a:cs typeface="FC Home" panose="020B0500040200020003" pitchFamily="34" charset="-34"/>
                  </a:rPr>
                  <a:t>64)</a:t>
                </a:r>
                <a:endParaRPr kumimoji="0" lang="en-US" sz="1000" b="0" i="0" u="none" strike="noStrike" kern="1200" cap="none" spc="0" normalizeH="0" baseline="0" noProof="0" dirty="0">
                  <a:ln>
                    <a:noFill/>
                  </a:ln>
                  <a:solidFill>
                    <a:schemeClr val="bg1">
                      <a:lumMod val="75000"/>
                    </a:schemeClr>
                  </a:solidFill>
                  <a:effectLst/>
                  <a:uLnTx/>
                  <a:uFillTx/>
                  <a:latin typeface="FC Home" panose="020B0500040200020003" pitchFamily="34" charset="-34"/>
                  <a:ea typeface="+mn-ea"/>
                  <a:cs typeface="FC Home" panose="020B0500040200020003" pitchFamily="34" charset="-34"/>
                </a:endParaRPr>
              </a:p>
            </p:txBody>
          </p:sp>
        </p:grpSp>
      </p:grpSp>
      <p:grpSp>
        <p:nvGrpSpPr>
          <p:cNvPr id="84" name="Group 83">
            <a:extLst>
              <a:ext uri="{FF2B5EF4-FFF2-40B4-BE49-F238E27FC236}">
                <a16:creationId xmlns:a16="http://schemas.microsoft.com/office/drawing/2014/main" id="{1E9D4093-530F-46B6-8674-F7AE0465D49B}"/>
              </a:ext>
            </a:extLst>
          </p:cNvPr>
          <p:cNvGrpSpPr/>
          <p:nvPr/>
        </p:nvGrpSpPr>
        <p:grpSpPr>
          <a:xfrm>
            <a:off x="112121" y="3081694"/>
            <a:ext cx="4516780" cy="1740576"/>
            <a:chOff x="112121" y="3081694"/>
            <a:chExt cx="4516780" cy="1740576"/>
          </a:xfrm>
        </p:grpSpPr>
        <p:grpSp>
          <p:nvGrpSpPr>
            <p:cNvPr id="232" name="Group 231">
              <a:extLst>
                <a:ext uri="{FF2B5EF4-FFF2-40B4-BE49-F238E27FC236}">
                  <a16:creationId xmlns:a16="http://schemas.microsoft.com/office/drawing/2014/main" id="{F9DEC76E-201B-4B0E-B6F0-D0BCD75208DB}"/>
                </a:ext>
              </a:extLst>
            </p:cNvPr>
            <p:cNvGrpSpPr/>
            <p:nvPr/>
          </p:nvGrpSpPr>
          <p:grpSpPr>
            <a:xfrm>
              <a:off x="2616883" y="3172361"/>
              <a:ext cx="2012018" cy="799709"/>
              <a:chOff x="266636" y="897549"/>
              <a:chExt cx="2012018" cy="799709"/>
            </a:xfrm>
          </p:grpSpPr>
          <p:sp>
            <p:nvSpPr>
              <p:cNvPr id="268" name="Rectangle: Rounded Corners 267">
                <a:extLst>
                  <a:ext uri="{FF2B5EF4-FFF2-40B4-BE49-F238E27FC236}">
                    <a16:creationId xmlns:a16="http://schemas.microsoft.com/office/drawing/2014/main" id="{3104F70F-A05A-4F69-9D6C-3BE2B72652D0}"/>
                  </a:ext>
                </a:extLst>
              </p:cNvPr>
              <p:cNvSpPr/>
              <p:nvPr/>
            </p:nvSpPr>
            <p:spPr bwMode="auto">
              <a:xfrm>
                <a:off x="266636" y="1025572"/>
                <a:ext cx="1977463" cy="671686"/>
              </a:xfrm>
              <a:prstGeom prst="roundRect">
                <a:avLst>
                  <a:gd name="adj" fmla="val 50000"/>
                </a:avLst>
              </a:prstGeom>
              <a:solidFill>
                <a:srgbClr val="333F4F"/>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pic>
            <p:nvPicPr>
              <p:cNvPr id="269" name="Picture 268">
                <a:extLst>
                  <a:ext uri="{FF2B5EF4-FFF2-40B4-BE49-F238E27FC236}">
                    <a16:creationId xmlns:a16="http://schemas.microsoft.com/office/drawing/2014/main" id="{6BCE3519-3873-4A0A-9B23-DEEA4CE45316}"/>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595883" y="897549"/>
                <a:ext cx="682771" cy="682771"/>
              </a:xfrm>
              <a:prstGeom prst="rect">
                <a:avLst/>
              </a:prstGeom>
            </p:spPr>
          </p:pic>
          <p:grpSp>
            <p:nvGrpSpPr>
              <p:cNvPr id="270" name="Group 269">
                <a:extLst>
                  <a:ext uri="{FF2B5EF4-FFF2-40B4-BE49-F238E27FC236}">
                    <a16:creationId xmlns:a16="http://schemas.microsoft.com/office/drawing/2014/main" id="{80783B50-1370-4EEE-A535-3750BCE74543}"/>
                  </a:ext>
                </a:extLst>
              </p:cNvPr>
              <p:cNvGrpSpPr/>
              <p:nvPr/>
            </p:nvGrpSpPr>
            <p:grpSpPr>
              <a:xfrm>
                <a:off x="338403" y="1075771"/>
                <a:ext cx="1220281" cy="602587"/>
                <a:chOff x="439016" y="1396951"/>
                <a:chExt cx="1220281" cy="602587"/>
              </a:xfrm>
            </p:grpSpPr>
            <p:sp>
              <p:nvSpPr>
                <p:cNvPr id="271" name="TextBox 270">
                  <a:extLst>
                    <a:ext uri="{FF2B5EF4-FFF2-40B4-BE49-F238E27FC236}">
                      <a16:creationId xmlns:a16="http://schemas.microsoft.com/office/drawing/2014/main" id="{D6CC95B5-9F82-464A-8CB2-A7AAD3785A23}"/>
                    </a:ext>
                  </a:extLst>
                </p:cNvPr>
                <p:cNvSpPr txBox="1"/>
                <p:nvPr/>
              </p:nvSpPr>
              <p:spPr>
                <a:xfrm>
                  <a:off x="501268" y="1396951"/>
                  <a:ext cx="1158029"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th-TH" dirty="0">
                      <a:solidFill>
                        <a:schemeClr val="bg1"/>
                      </a:solidFill>
                      <a:latin typeface="FC Home" panose="020B0500040200020003" pitchFamily="34" charset="-34"/>
                      <a:cs typeface="FC Home" panose="020B0500040200020003" pitchFamily="34" charset="-34"/>
                    </a:rPr>
                    <a:t>กลุ่มลุ่มน้ำ</a:t>
                  </a:r>
                  <a:endParaRPr kumimoji="0" lang="en-US" b="0" i="0" u="none" strike="noStrike" kern="1200" cap="none" spc="0" normalizeH="0" baseline="0" noProof="0" dirty="0">
                    <a:ln>
                      <a:noFill/>
                    </a:ln>
                    <a:solidFill>
                      <a:schemeClr val="bg1"/>
                    </a:solidFill>
                    <a:effectLst/>
                    <a:uLnTx/>
                    <a:uFillTx/>
                    <a:latin typeface="FC Home" panose="020B0500040200020003" pitchFamily="34" charset="-34"/>
                    <a:ea typeface="+mn-ea"/>
                    <a:cs typeface="FC Home" panose="020B0500040200020003" pitchFamily="34" charset="-34"/>
                  </a:endParaRPr>
                </a:p>
              </p:txBody>
            </p:sp>
            <p:sp>
              <p:nvSpPr>
                <p:cNvPr id="272" name="TextBox 271">
                  <a:extLst>
                    <a:ext uri="{FF2B5EF4-FFF2-40B4-BE49-F238E27FC236}">
                      <a16:creationId xmlns:a16="http://schemas.microsoft.com/office/drawing/2014/main" id="{7EAB1B55-8B3C-44DE-AAB3-DB9E9FA7EDCC}"/>
                    </a:ext>
                  </a:extLst>
                </p:cNvPr>
                <p:cNvSpPr txBox="1"/>
                <p:nvPr/>
              </p:nvSpPr>
              <p:spPr>
                <a:xfrm>
                  <a:off x="439016" y="1630206"/>
                  <a:ext cx="1211472"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noProof="0" dirty="0">
                      <a:ln>
                        <a:noFill/>
                      </a:ln>
                      <a:solidFill>
                        <a:srgbClr val="ED7D31"/>
                      </a:solidFill>
                      <a:effectLst/>
                      <a:uLnTx/>
                      <a:uFillTx/>
                      <a:latin typeface="FC Home" panose="020B0500040200020003" pitchFamily="34" charset="-34"/>
                      <a:ea typeface="+mn-ea"/>
                      <a:cs typeface="FC Home" panose="020B0500040200020003" pitchFamily="34" charset="-34"/>
                    </a:rPr>
                    <a:t>ภาคตะวันตก</a:t>
                  </a:r>
                  <a:endParaRPr kumimoji="0" lang="en-US" b="0" i="0" u="none" strike="noStrike" kern="1200" cap="none" spc="0" normalizeH="0" baseline="0" noProof="0" dirty="0">
                    <a:ln>
                      <a:noFill/>
                    </a:ln>
                    <a:solidFill>
                      <a:srgbClr val="ED7D31"/>
                    </a:solidFill>
                    <a:effectLst/>
                    <a:uLnTx/>
                    <a:uFillTx/>
                    <a:latin typeface="FC Home" panose="020B0500040200020003" pitchFamily="34" charset="-34"/>
                    <a:ea typeface="+mn-ea"/>
                    <a:cs typeface="FC Home" panose="020B0500040200020003" pitchFamily="34" charset="-34"/>
                  </a:endParaRPr>
                </a:p>
              </p:txBody>
            </p:sp>
          </p:grpSp>
        </p:grpSp>
        <p:grpSp>
          <p:nvGrpSpPr>
            <p:cNvPr id="260" name="Group 259">
              <a:extLst>
                <a:ext uri="{FF2B5EF4-FFF2-40B4-BE49-F238E27FC236}">
                  <a16:creationId xmlns:a16="http://schemas.microsoft.com/office/drawing/2014/main" id="{8DCD5D7C-09FF-4619-B8DF-235622184DA2}"/>
                </a:ext>
              </a:extLst>
            </p:cNvPr>
            <p:cNvGrpSpPr/>
            <p:nvPr/>
          </p:nvGrpSpPr>
          <p:grpSpPr>
            <a:xfrm>
              <a:off x="112121" y="3081694"/>
              <a:ext cx="4009227" cy="1025264"/>
              <a:chOff x="214565" y="1411696"/>
              <a:chExt cx="4009227" cy="1025264"/>
            </a:xfrm>
          </p:grpSpPr>
          <p:sp>
            <p:nvSpPr>
              <p:cNvPr id="261" name="TextBox 260">
                <a:extLst>
                  <a:ext uri="{FF2B5EF4-FFF2-40B4-BE49-F238E27FC236}">
                    <a16:creationId xmlns:a16="http://schemas.microsoft.com/office/drawing/2014/main" id="{3F35DB13-2AA7-43FA-835E-ED34DFDC0E89}"/>
                  </a:ext>
                </a:extLst>
              </p:cNvPr>
              <p:cNvSpPr txBox="1"/>
              <p:nvPr/>
            </p:nvSpPr>
            <p:spPr>
              <a:xfrm>
                <a:off x="214565" y="1411696"/>
                <a:ext cx="1502063" cy="707886"/>
              </a:xfrm>
              <a:prstGeom prst="rect">
                <a:avLst/>
              </a:prstGeom>
              <a:noFill/>
            </p:spPr>
            <p:txBody>
              <a:bodyPr wrap="square" rtlCol="0">
                <a:spAutoFit/>
              </a:bodyPr>
              <a:lstStyle/>
              <a:p>
                <a:r>
                  <a:rPr lang="en-US" sz="3200" dirty="0">
                    <a:solidFill>
                      <a:srgbClr val="FB5A09"/>
                    </a:solidFill>
                    <a:latin typeface="FC Home" panose="020B0500040200020003" pitchFamily="34" charset="-34"/>
                    <a:cs typeface="FC Home" panose="020B0500040200020003" pitchFamily="34" charset="-34"/>
                  </a:rPr>
                  <a:t>1.21</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grpSp>
            <p:nvGrpSpPr>
              <p:cNvPr id="262" name="Group 261">
                <a:extLst>
                  <a:ext uri="{FF2B5EF4-FFF2-40B4-BE49-F238E27FC236}">
                    <a16:creationId xmlns:a16="http://schemas.microsoft.com/office/drawing/2014/main" id="{24CCE743-CB79-467C-8894-DC451E46AE69}"/>
                  </a:ext>
                </a:extLst>
              </p:cNvPr>
              <p:cNvGrpSpPr/>
              <p:nvPr/>
            </p:nvGrpSpPr>
            <p:grpSpPr>
              <a:xfrm>
                <a:off x="250102" y="1852185"/>
                <a:ext cx="2612053" cy="584775"/>
                <a:chOff x="250102" y="2003243"/>
                <a:chExt cx="2612053" cy="584775"/>
              </a:xfrm>
            </p:grpSpPr>
            <p:sp>
              <p:nvSpPr>
                <p:cNvPr id="266" name="TextBox 265">
                  <a:extLst>
                    <a:ext uri="{FF2B5EF4-FFF2-40B4-BE49-F238E27FC236}">
                      <a16:creationId xmlns:a16="http://schemas.microsoft.com/office/drawing/2014/main" id="{4FB45745-0D22-4467-B043-CBD4E32677CE}"/>
                    </a:ext>
                  </a:extLst>
                </p:cNvPr>
                <p:cNvSpPr txBox="1"/>
                <p:nvPr/>
              </p:nvSpPr>
              <p:spPr>
                <a:xfrm>
                  <a:off x="250102" y="2003243"/>
                  <a:ext cx="1472918" cy="584775"/>
                </a:xfrm>
                <a:prstGeom prst="rect">
                  <a:avLst/>
                </a:prstGeom>
                <a:noFill/>
              </p:spPr>
              <p:txBody>
                <a:bodyPr wrap="square" rtlCol="0">
                  <a:spAutoFit/>
                </a:bodyPr>
                <a:lstStyle/>
                <a:p>
                  <a:r>
                    <a:rPr lang="en-US" sz="3200" dirty="0">
                      <a:solidFill>
                        <a:srgbClr val="44546A"/>
                      </a:solidFill>
                      <a:latin typeface="FC Home" panose="020B0500040200020003" pitchFamily="34" charset="-34"/>
                      <a:cs typeface="FC Home" panose="020B0500040200020003" pitchFamily="34" charset="-34"/>
                    </a:rPr>
                    <a:t>47%</a:t>
                  </a:r>
                  <a:r>
                    <a:rPr lang="th-TH" sz="3200" dirty="0">
                      <a:solidFill>
                        <a:srgbClr val="44546A"/>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ของแผน</a:t>
                  </a:r>
                  <a:endParaRPr lang="en-GB" sz="4000" dirty="0">
                    <a:solidFill>
                      <a:srgbClr val="44546A"/>
                    </a:solidFill>
                    <a:latin typeface="FC Home" panose="020B0500040200020003" pitchFamily="34" charset="-34"/>
                    <a:cs typeface="FC Home" panose="020B0500040200020003" pitchFamily="34" charset="-34"/>
                  </a:endParaRPr>
                </a:p>
              </p:txBody>
            </p:sp>
            <p:sp>
              <p:nvSpPr>
                <p:cNvPr id="267" name="TextBox 266">
                  <a:extLst>
                    <a:ext uri="{FF2B5EF4-FFF2-40B4-BE49-F238E27FC236}">
                      <a16:creationId xmlns:a16="http://schemas.microsoft.com/office/drawing/2014/main" id="{42424121-B933-4DA5-B732-1C5F25627C7E}"/>
                    </a:ext>
                  </a:extLst>
                </p:cNvPr>
                <p:cNvSpPr txBox="1"/>
                <p:nvPr/>
              </p:nvSpPr>
              <p:spPr>
                <a:xfrm>
                  <a:off x="1779743" y="2138853"/>
                  <a:ext cx="1082412" cy="400110"/>
                </a:xfrm>
                <a:prstGeom prst="rect">
                  <a:avLst/>
                </a:prstGeom>
                <a:noFill/>
              </p:spPr>
              <p:txBody>
                <a:bodyPr wrap="square" rtlCol="0">
                  <a:spAutoFit/>
                </a:bodyPr>
                <a:lstStyle/>
                <a:p>
                  <a:r>
                    <a:rPr lang="th-TH" sz="2000" dirty="0">
                      <a:solidFill>
                        <a:srgbClr val="44546A"/>
                      </a:solidFill>
                      <a:latin typeface="FC Home" panose="020B0500040200020003" pitchFamily="34" charset="-34"/>
                      <a:cs typeface="FC Home" panose="020B0500040200020003" pitchFamily="34" charset="-34"/>
                    </a:rPr>
                    <a:t>แผน </a:t>
                  </a:r>
                  <a:r>
                    <a:rPr lang="en-US" sz="2000" dirty="0">
                      <a:solidFill>
                        <a:srgbClr val="44546A"/>
                      </a:solidFill>
                      <a:latin typeface="FC Home" panose="020B0500040200020003" pitchFamily="34" charset="-34"/>
                      <a:cs typeface="FC Home" panose="020B0500040200020003" pitchFamily="34" charset="-34"/>
                    </a:rPr>
                    <a:t>2.60</a:t>
                  </a:r>
                  <a:endParaRPr lang="en-GB" sz="2000" dirty="0">
                    <a:solidFill>
                      <a:srgbClr val="44546A"/>
                    </a:solidFill>
                    <a:latin typeface="FC Home" panose="020B0500040200020003" pitchFamily="34" charset="-34"/>
                    <a:cs typeface="FC Home" panose="020B0500040200020003" pitchFamily="34" charset="-34"/>
                  </a:endParaRPr>
                </a:p>
              </p:txBody>
            </p:sp>
          </p:grpSp>
          <p:grpSp>
            <p:nvGrpSpPr>
              <p:cNvPr id="263" name="Group 262">
                <a:extLst>
                  <a:ext uri="{FF2B5EF4-FFF2-40B4-BE49-F238E27FC236}">
                    <a16:creationId xmlns:a16="http://schemas.microsoft.com/office/drawing/2014/main" id="{E0632768-0B7A-49D8-A3A3-EA2929ABE287}"/>
                  </a:ext>
                </a:extLst>
              </p:cNvPr>
              <p:cNvGrpSpPr/>
              <p:nvPr/>
            </p:nvGrpSpPr>
            <p:grpSpPr>
              <a:xfrm>
                <a:off x="304575" y="2070242"/>
                <a:ext cx="3919217" cy="317663"/>
                <a:chOff x="6682505" y="1610012"/>
                <a:chExt cx="6134700" cy="317663"/>
              </a:xfrm>
            </p:grpSpPr>
            <p:cxnSp>
              <p:nvCxnSpPr>
                <p:cNvPr id="264" name="Straight Connector 263">
                  <a:extLst>
                    <a:ext uri="{FF2B5EF4-FFF2-40B4-BE49-F238E27FC236}">
                      <a16:creationId xmlns:a16="http://schemas.microsoft.com/office/drawing/2014/main" id="{41EDDAB8-38E8-41C7-AC5E-C963CDC67697}"/>
                    </a:ext>
                  </a:extLst>
                </p:cNvPr>
                <p:cNvCxnSpPr>
                  <a:cxnSpLocks/>
                </p:cNvCxnSpPr>
                <p:nvPr/>
              </p:nvCxnSpPr>
              <p:spPr bwMode="auto">
                <a:xfrm>
                  <a:off x="6682505" y="1927675"/>
                  <a:ext cx="6134700" cy="0"/>
                </a:xfrm>
                <a:prstGeom prst="line">
                  <a:avLst/>
                </a:prstGeom>
                <a:solidFill>
                  <a:schemeClr val="accent1"/>
                </a:solidFill>
                <a:ln w="9525" cap="flat" cmpd="sng" algn="ctr">
                  <a:solidFill>
                    <a:srgbClr val="44546A"/>
                  </a:solidFill>
                  <a:prstDash val="solid"/>
                  <a:round/>
                  <a:headEnd type="none" w="med" len="med"/>
                  <a:tailEnd type="none" w="med" len="med"/>
                </a:ln>
                <a:effectLst/>
              </p:spPr>
            </p:cxnSp>
            <p:cxnSp>
              <p:nvCxnSpPr>
                <p:cNvPr id="265" name="Straight Connector 264">
                  <a:extLst>
                    <a:ext uri="{FF2B5EF4-FFF2-40B4-BE49-F238E27FC236}">
                      <a16:creationId xmlns:a16="http://schemas.microsoft.com/office/drawing/2014/main" id="{654F2D17-8D5C-41DF-BA0E-0DF082EF1F2B}"/>
                    </a:ext>
                  </a:extLst>
                </p:cNvPr>
                <p:cNvCxnSpPr>
                  <a:cxnSpLocks/>
                </p:cNvCxnSpPr>
                <p:nvPr/>
              </p:nvCxnSpPr>
              <p:spPr bwMode="auto">
                <a:xfrm>
                  <a:off x="8974794" y="1610012"/>
                  <a:ext cx="0" cy="317663"/>
                </a:xfrm>
                <a:prstGeom prst="line">
                  <a:avLst/>
                </a:prstGeom>
                <a:solidFill>
                  <a:schemeClr val="accent1"/>
                </a:solidFill>
                <a:ln w="9525" cap="flat" cmpd="sng" algn="ctr">
                  <a:solidFill>
                    <a:srgbClr val="44546A"/>
                  </a:solidFill>
                  <a:prstDash val="solid"/>
                  <a:round/>
                  <a:headEnd type="none" w="med" len="med"/>
                  <a:tailEnd type="none" w="med" len="med"/>
                </a:ln>
                <a:effectLst/>
              </p:spPr>
            </p:cxnSp>
          </p:grpSp>
        </p:grpSp>
        <p:grpSp>
          <p:nvGrpSpPr>
            <p:cNvPr id="235" name="Group 234">
              <a:extLst>
                <a:ext uri="{FF2B5EF4-FFF2-40B4-BE49-F238E27FC236}">
                  <a16:creationId xmlns:a16="http://schemas.microsoft.com/office/drawing/2014/main" id="{00678183-863C-4D3A-9514-F558C4DBDADE}"/>
                </a:ext>
              </a:extLst>
            </p:cNvPr>
            <p:cNvGrpSpPr/>
            <p:nvPr/>
          </p:nvGrpSpPr>
          <p:grpSpPr>
            <a:xfrm>
              <a:off x="145468" y="3833077"/>
              <a:ext cx="4200572" cy="989193"/>
              <a:chOff x="272369" y="2506537"/>
              <a:chExt cx="4200572" cy="989193"/>
            </a:xfrm>
          </p:grpSpPr>
          <p:grpSp>
            <p:nvGrpSpPr>
              <p:cNvPr id="249" name="Group 248">
                <a:extLst>
                  <a:ext uri="{FF2B5EF4-FFF2-40B4-BE49-F238E27FC236}">
                    <a16:creationId xmlns:a16="http://schemas.microsoft.com/office/drawing/2014/main" id="{243283F9-2D5A-4DD4-B55D-B92EE2B062DE}"/>
                  </a:ext>
                </a:extLst>
              </p:cNvPr>
              <p:cNvGrpSpPr/>
              <p:nvPr/>
            </p:nvGrpSpPr>
            <p:grpSpPr>
              <a:xfrm>
                <a:off x="272369" y="2506537"/>
                <a:ext cx="3997891" cy="707886"/>
                <a:chOff x="408015" y="3840030"/>
                <a:chExt cx="3997891" cy="707886"/>
              </a:xfrm>
            </p:grpSpPr>
            <p:grpSp>
              <p:nvGrpSpPr>
                <p:cNvPr id="255" name="Group 254">
                  <a:extLst>
                    <a:ext uri="{FF2B5EF4-FFF2-40B4-BE49-F238E27FC236}">
                      <a16:creationId xmlns:a16="http://schemas.microsoft.com/office/drawing/2014/main" id="{60F4013C-C8DC-4994-9231-A677E6260E5D}"/>
                    </a:ext>
                  </a:extLst>
                </p:cNvPr>
                <p:cNvGrpSpPr/>
                <p:nvPr/>
              </p:nvGrpSpPr>
              <p:grpSpPr>
                <a:xfrm>
                  <a:off x="408015" y="3840030"/>
                  <a:ext cx="2514109" cy="707886"/>
                  <a:chOff x="-750566" y="3676802"/>
                  <a:chExt cx="2514109" cy="707886"/>
                </a:xfrm>
              </p:grpSpPr>
              <p:sp>
                <p:nvSpPr>
                  <p:cNvPr id="257" name="TextBox 256">
                    <a:extLst>
                      <a:ext uri="{FF2B5EF4-FFF2-40B4-BE49-F238E27FC236}">
                        <a16:creationId xmlns:a16="http://schemas.microsoft.com/office/drawing/2014/main" id="{C750B8EE-7F71-4771-855D-6CD622E58C12}"/>
                      </a:ext>
                    </a:extLst>
                  </p:cNvPr>
                  <p:cNvSpPr txBox="1"/>
                  <p:nvPr/>
                </p:nvSpPr>
                <p:spPr>
                  <a:xfrm>
                    <a:off x="498879" y="3676802"/>
                    <a:ext cx="1264664" cy="707886"/>
                  </a:xfrm>
                  <a:prstGeom prst="rect">
                    <a:avLst/>
                  </a:prstGeom>
                  <a:noFill/>
                </p:spPr>
                <p:txBody>
                  <a:bodyPr wrap="square" rtlCol="0">
                    <a:spAutoFit/>
                  </a:bodyPr>
                  <a:lstStyle/>
                  <a:p>
                    <a:r>
                      <a:rPr lang="en-US" sz="2800" dirty="0">
                        <a:solidFill>
                          <a:srgbClr val="FF5500"/>
                        </a:solidFill>
                        <a:latin typeface="FC Home" panose="020B0500040200020003" pitchFamily="34" charset="-34"/>
                        <a:cs typeface="FC Home" panose="020B0500040200020003" pitchFamily="34" charset="-34"/>
                      </a:rPr>
                      <a:t>1.16</a:t>
                    </a:r>
                    <a:r>
                      <a:rPr lang="en-US" sz="4000" dirty="0">
                        <a:solidFill>
                          <a:srgbClr val="FF5500"/>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ล้านไร่</a:t>
                    </a:r>
                    <a:endParaRPr lang="en-GB" sz="1600" dirty="0">
                      <a:solidFill>
                        <a:srgbClr val="44546A"/>
                      </a:solidFill>
                      <a:latin typeface="FC Home" panose="020B0500040200020003" pitchFamily="34" charset="-34"/>
                      <a:cs typeface="FC Home" panose="020B0500040200020003" pitchFamily="34" charset="-34"/>
                    </a:endParaRPr>
                  </a:p>
                </p:txBody>
              </p:sp>
              <p:sp>
                <p:nvSpPr>
                  <p:cNvPr id="258" name="TextBox 257">
                    <a:extLst>
                      <a:ext uri="{FF2B5EF4-FFF2-40B4-BE49-F238E27FC236}">
                        <a16:creationId xmlns:a16="http://schemas.microsoft.com/office/drawing/2014/main" id="{C121EA1A-AE4A-470D-AD5B-65D4F83A2847}"/>
                      </a:ext>
                    </a:extLst>
                  </p:cNvPr>
                  <p:cNvSpPr txBox="1"/>
                  <p:nvPr/>
                </p:nvSpPr>
                <p:spPr>
                  <a:xfrm>
                    <a:off x="-750566" y="3942344"/>
                    <a:ext cx="135913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ในเขต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253" name="TextBox 252">
                  <a:extLst>
                    <a:ext uri="{FF2B5EF4-FFF2-40B4-BE49-F238E27FC236}">
                      <a16:creationId xmlns:a16="http://schemas.microsoft.com/office/drawing/2014/main" id="{4D94909A-D614-404A-9790-0B99AD31274E}"/>
                    </a:ext>
                  </a:extLst>
                </p:cNvPr>
                <p:cNvSpPr txBox="1"/>
                <p:nvPr/>
              </p:nvSpPr>
              <p:spPr>
                <a:xfrm>
                  <a:off x="2724468" y="4140822"/>
                  <a:ext cx="1681438" cy="307777"/>
                </a:xfrm>
                <a:prstGeom prst="rect">
                  <a:avLst/>
                </a:prstGeom>
                <a:noFill/>
              </p:spPr>
              <p:txBody>
                <a:bodyPr wrap="square" rtlCol="0">
                  <a:spAutoFit/>
                </a:bodyPr>
                <a:lstStyle/>
                <a:p>
                  <a:r>
                    <a:rPr lang="en-US" sz="1400" dirty="0">
                      <a:solidFill>
                        <a:srgbClr val="44546A"/>
                      </a:solidFill>
                      <a:latin typeface="FC Home" panose="020B0500040200020003" pitchFamily="34" charset="-34"/>
                      <a:cs typeface="FC Home" panose="020B0500040200020003" pitchFamily="34" charset="-34"/>
                    </a:rPr>
                    <a:t>50%</a:t>
                  </a:r>
                  <a:r>
                    <a:rPr lang="th-TH" sz="1400" dirty="0">
                      <a:solidFill>
                        <a:srgbClr val="44546A"/>
                      </a:solidFill>
                      <a:latin typeface="FC Home" panose="020B0500040200020003" pitchFamily="34" charset="-34"/>
                      <a:cs typeface="FC Home" panose="020B0500040200020003" pitchFamily="34" charset="-34"/>
                    </a:rPr>
                    <a:t> ของแผน</a:t>
                  </a:r>
                  <a:r>
                    <a:rPr lang="en-US" sz="1400" dirty="0">
                      <a:solidFill>
                        <a:srgbClr val="44546A"/>
                      </a:solidFill>
                      <a:latin typeface="FC Home" panose="020B0500040200020003" pitchFamily="34" charset="-34"/>
                      <a:cs typeface="FC Home" panose="020B0500040200020003" pitchFamily="34" charset="-34"/>
                    </a:rPr>
                    <a:t> /</a:t>
                  </a:r>
                  <a:r>
                    <a:rPr lang="th-TH" sz="1400" dirty="0">
                      <a:solidFill>
                        <a:srgbClr val="44546A"/>
                      </a:solidFill>
                      <a:latin typeface="FC Home" panose="020B0500040200020003" pitchFamily="34" charset="-34"/>
                      <a:cs typeface="FC Home" panose="020B0500040200020003" pitchFamily="34" charset="-34"/>
                    </a:rPr>
                    <a:t>แผน </a:t>
                  </a:r>
                  <a:r>
                    <a:rPr lang="en-US" sz="1400" dirty="0">
                      <a:solidFill>
                        <a:srgbClr val="44546A"/>
                      </a:solidFill>
                      <a:latin typeface="FC Home" panose="020B0500040200020003" pitchFamily="34" charset="-34"/>
                      <a:cs typeface="FC Home" panose="020B0500040200020003" pitchFamily="34" charset="-34"/>
                    </a:rPr>
                    <a:t>2.30</a:t>
                  </a:r>
                  <a:endParaRPr lang="en-GB" sz="1400" dirty="0">
                    <a:solidFill>
                      <a:srgbClr val="44546A"/>
                    </a:solidFill>
                    <a:latin typeface="FC Home" panose="020B0500040200020003" pitchFamily="34" charset="-34"/>
                    <a:cs typeface="FC Home" panose="020B0500040200020003" pitchFamily="34" charset="-34"/>
                  </a:endParaRPr>
                </a:p>
              </p:txBody>
            </p:sp>
          </p:grpSp>
          <p:grpSp>
            <p:nvGrpSpPr>
              <p:cNvPr id="239" name="Group 238">
                <a:extLst>
                  <a:ext uri="{FF2B5EF4-FFF2-40B4-BE49-F238E27FC236}">
                    <a16:creationId xmlns:a16="http://schemas.microsoft.com/office/drawing/2014/main" id="{A3C54CF4-0E19-4E57-A96C-893BD6225079}"/>
                  </a:ext>
                </a:extLst>
              </p:cNvPr>
              <p:cNvGrpSpPr/>
              <p:nvPr/>
            </p:nvGrpSpPr>
            <p:grpSpPr>
              <a:xfrm>
                <a:off x="272524" y="2787844"/>
                <a:ext cx="4200417" cy="707886"/>
                <a:chOff x="-1678339" y="4121337"/>
                <a:chExt cx="4200417" cy="707886"/>
              </a:xfrm>
            </p:grpSpPr>
            <p:grpSp>
              <p:nvGrpSpPr>
                <p:cNvPr id="245" name="Group 244">
                  <a:extLst>
                    <a:ext uri="{FF2B5EF4-FFF2-40B4-BE49-F238E27FC236}">
                      <a16:creationId xmlns:a16="http://schemas.microsoft.com/office/drawing/2014/main" id="{506EB60A-35B5-4E20-9C9A-A0C78566A1EE}"/>
                    </a:ext>
                  </a:extLst>
                </p:cNvPr>
                <p:cNvGrpSpPr/>
                <p:nvPr/>
              </p:nvGrpSpPr>
              <p:grpSpPr>
                <a:xfrm>
                  <a:off x="-1678339" y="4121337"/>
                  <a:ext cx="2645278" cy="707886"/>
                  <a:chOff x="-2836920" y="3958109"/>
                  <a:chExt cx="2645278" cy="707886"/>
                </a:xfrm>
              </p:grpSpPr>
              <p:sp>
                <p:nvSpPr>
                  <p:cNvPr id="247" name="TextBox 246">
                    <a:extLst>
                      <a:ext uri="{FF2B5EF4-FFF2-40B4-BE49-F238E27FC236}">
                        <a16:creationId xmlns:a16="http://schemas.microsoft.com/office/drawing/2014/main" id="{3D12D67B-E744-4A4B-9AD5-87D069708B9E}"/>
                      </a:ext>
                    </a:extLst>
                  </p:cNvPr>
                  <p:cNvSpPr txBox="1"/>
                  <p:nvPr/>
                </p:nvSpPr>
                <p:spPr>
                  <a:xfrm>
                    <a:off x="-1482560" y="3958109"/>
                    <a:ext cx="1290918" cy="707886"/>
                  </a:xfrm>
                  <a:prstGeom prst="rect">
                    <a:avLst/>
                  </a:prstGeom>
                  <a:noFill/>
                </p:spPr>
                <p:txBody>
                  <a:bodyPr wrap="square" rtlCol="0">
                    <a:spAutoFit/>
                  </a:bodyPr>
                  <a:lstStyle/>
                  <a:p>
                    <a:r>
                      <a:rPr lang="en-US" sz="2800" dirty="0">
                        <a:solidFill>
                          <a:srgbClr val="FF0000"/>
                        </a:solidFill>
                        <a:latin typeface="FC Home" panose="020B0500040200020003" pitchFamily="34" charset="-34"/>
                        <a:cs typeface="FC Home" panose="020B0500040200020003" pitchFamily="34" charset="-34"/>
                      </a:rPr>
                      <a:t>0.05</a:t>
                    </a:r>
                    <a:r>
                      <a:rPr lang="en-US" sz="4000" dirty="0">
                        <a:solidFill>
                          <a:srgbClr val="FF5500"/>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ล้านไร่</a:t>
                    </a:r>
                    <a:endParaRPr lang="en-GB" sz="1600" dirty="0">
                      <a:solidFill>
                        <a:srgbClr val="44546A"/>
                      </a:solidFill>
                      <a:latin typeface="FC Home" panose="020B0500040200020003" pitchFamily="34" charset="-34"/>
                      <a:cs typeface="FC Home" panose="020B0500040200020003" pitchFamily="34" charset="-34"/>
                    </a:endParaRPr>
                  </a:p>
                </p:txBody>
              </p:sp>
              <p:sp>
                <p:nvSpPr>
                  <p:cNvPr id="248" name="TextBox 247">
                    <a:extLst>
                      <a:ext uri="{FF2B5EF4-FFF2-40B4-BE49-F238E27FC236}">
                        <a16:creationId xmlns:a16="http://schemas.microsoft.com/office/drawing/2014/main" id="{B229F71C-2C1A-4C97-86D6-A95775AA934E}"/>
                      </a:ext>
                    </a:extLst>
                  </p:cNvPr>
                  <p:cNvSpPr txBox="1"/>
                  <p:nvPr/>
                </p:nvSpPr>
                <p:spPr>
                  <a:xfrm>
                    <a:off x="-2836920" y="4220601"/>
                    <a:ext cx="161616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600" u="sng" dirty="0">
                        <a:latin typeface="FC Home" panose="020B0500040200020003" pitchFamily="34" charset="-34"/>
                        <a:cs typeface="FC Home" panose="020B0500040200020003" pitchFamily="34" charset="-34"/>
                      </a:rPr>
                      <a:t>นอก</a:t>
                    </a: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243" name="TextBox 242">
                  <a:extLst>
                    <a:ext uri="{FF2B5EF4-FFF2-40B4-BE49-F238E27FC236}">
                      <a16:creationId xmlns:a16="http://schemas.microsoft.com/office/drawing/2014/main" id="{F96613FA-923D-4579-A6C8-81F62834383C}"/>
                    </a:ext>
                  </a:extLst>
                </p:cNvPr>
                <p:cNvSpPr txBox="1"/>
                <p:nvPr/>
              </p:nvSpPr>
              <p:spPr>
                <a:xfrm>
                  <a:off x="829664" y="4425247"/>
                  <a:ext cx="1692414" cy="307777"/>
                </a:xfrm>
                <a:prstGeom prst="rect">
                  <a:avLst/>
                </a:prstGeom>
                <a:noFill/>
              </p:spPr>
              <p:txBody>
                <a:bodyPr wrap="square" rtlCol="0">
                  <a:spAutoFit/>
                </a:bodyPr>
                <a:lstStyle/>
                <a:p>
                  <a:r>
                    <a:rPr lang="en-US" sz="1400" dirty="0">
                      <a:solidFill>
                        <a:srgbClr val="44546A"/>
                      </a:solidFill>
                      <a:latin typeface="FC Home" panose="020B0500040200020003" pitchFamily="34" charset="-34"/>
                      <a:cs typeface="FC Home" panose="020B0500040200020003" pitchFamily="34" charset="-34"/>
                    </a:rPr>
                    <a:t>17%</a:t>
                  </a:r>
                  <a:r>
                    <a:rPr lang="th-TH" sz="1400" dirty="0">
                      <a:solidFill>
                        <a:srgbClr val="44546A"/>
                      </a:solidFill>
                      <a:latin typeface="FC Home" panose="020B0500040200020003" pitchFamily="34" charset="-34"/>
                      <a:cs typeface="FC Home" panose="020B0500040200020003" pitchFamily="34" charset="-34"/>
                    </a:rPr>
                    <a:t> ของแผน</a:t>
                  </a:r>
                  <a:r>
                    <a:rPr lang="en-US" sz="1400" dirty="0">
                      <a:solidFill>
                        <a:srgbClr val="44546A"/>
                      </a:solidFill>
                      <a:latin typeface="FC Home" panose="020B0500040200020003" pitchFamily="34" charset="-34"/>
                      <a:cs typeface="FC Home" panose="020B0500040200020003" pitchFamily="34" charset="-34"/>
                    </a:rPr>
                    <a:t>/</a:t>
                  </a:r>
                  <a:r>
                    <a:rPr lang="th-TH" sz="1400" dirty="0">
                      <a:solidFill>
                        <a:srgbClr val="44546A"/>
                      </a:solidFill>
                      <a:latin typeface="FC Home" panose="020B0500040200020003" pitchFamily="34" charset="-34"/>
                      <a:cs typeface="FC Home" panose="020B0500040200020003" pitchFamily="34" charset="-34"/>
                    </a:rPr>
                    <a:t>แผน </a:t>
                  </a:r>
                  <a:r>
                    <a:rPr lang="en-US" sz="1400" dirty="0">
                      <a:solidFill>
                        <a:srgbClr val="44546A"/>
                      </a:solidFill>
                      <a:latin typeface="FC Home" panose="020B0500040200020003" pitchFamily="34" charset="-34"/>
                      <a:cs typeface="FC Home" panose="020B0500040200020003" pitchFamily="34" charset="-34"/>
                    </a:rPr>
                    <a:t>0.30</a:t>
                  </a:r>
                  <a:endParaRPr lang="en-GB" sz="1400" dirty="0">
                    <a:solidFill>
                      <a:srgbClr val="44546A"/>
                    </a:solidFill>
                    <a:latin typeface="FC Home" panose="020B0500040200020003" pitchFamily="34" charset="-34"/>
                    <a:cs typeface="FC Home" panose="020B0500040200020003" pitchFamily="34" charset="-34"/>
                  </a:endParaRPr>
                </a:p>
              </p:txBody>
            </p:sp>
          </p:grpSp>
        </p:grpSp>
      </p:grpSp>
      <p:grpSp>
        <p:nvGrpSpPr>
          <p:cNvPr id="310" name="Group 309">
            <a:extLst>
              <a:ext uri="{FF2B5EF4-FFF2-40B4-BE49-F238E27FC236}">
                <a16:creationId xmlns:a16="http://schemas.microsoft.com/office/drawing/2014/main" id="{11AB521D-1AC1-4549-BDC6-4FBC3BEB64A9}"/>
              </a:ext>
            </a:extLst>
          </p:cNvPr>
          <p:cNvGrpSpPr/>
          <p:nvPr/>
        </p:nvGrpSpPr>
        <p:grpSpPr>
          <a:xfrm>
            <a:off x="112121" y="4528894"/>
            <a:ext cx="4516780" cy="1740576"/>
            <a:chOff x="112121" y="3081694"/>
            <a:chExt cx="4516780" cy="1740576"/>
          </a:xfrm>
        </p:grpSpPr>
        <p:grpSp>
          <p:nvGrpSpPr>
            <p:cNvPr id="311" name="Group 310">
              <a:extLst>
                <a:ext uri="{FF2B5EF4-FFF2-40B4-BE49-F238E27FC236}">
                  <a16:creationId xmlns:a16="http://schemas.microsoft.com/office/drawing/2014/main" id="{A9432873-F867-4111-AD2E-A19ED6D9B754}"/>
                </a:ext>
              </a:extLst>
            </p:cNvPr>
            <p:cNvGrpSpPr/>
            <p:nvPr/>
          </p:nvGrpSpPr>
          <p:grpSpPr>
            <a:xfrm>
              <a:off x="2805719" y="3172361"/>
              <a:ext cx="1823182" cy="799709"/>
              <a:chOff x="455472" y="897549"/>
              <a:chExt cx="1823182" cy="799709"/>
            </a:xfrm>
          </p:grpSpPr>
          <p:sp>
            <p:nvSpPr>
              <p:cNvPr id="331" name="Rectangle: Rounded Corners 330">
                <a:extLst>
                  <a:ext uri="{FF2B5EF4-FFF2-40B4-BE49-F238E27FC236}">
                    <a16:creationId xmlns:a16="http://schemas.microsoft.com/office/drawing/2014/main" id="{8C80764B-0D24-42CA-B2E8-EFF39B555563}"/>
                  </a:ext>
                </a:extLst>
              </p:cNvPr>
              <p:cNvSpPr/>
              <p:nvPr/>
            </p:nvSpPr>
            <p:spPr bwMode="auto">
              <a:xfrm>
                <a:off x="455472" y="1025572"/>
                <a:ext cx="1788627" cy="671686"/>
              </a:xfrm>
              <a:prstGeom prst="roundRect">
                <a:avLst>
                  <a:gd name="adj" fmla="val 50000"/>
                </a:avLst>
              </a:prstGeom>
              <a:solidFill>
                <a:srgbClr val="333F4F"/>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pic>
            <p:nvPicPr>
              <p:cNvPr id="332" name="Picture 331">
                <a:extLst>
                  <a:ext uri="{FF2B5EF4-FFF2-40B4-BE49-F238E27FC236}">
                    <a16:creationId xmlns:a16="http://schemas.microsoft.com/office/drawing/2014/main" id="{839A826B-CC9F-4667-9C28-8138D122B821}"/>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595883" y="897549"/>
                <a:ext cx="682771" cy="682771"/>
              </a:xfrm>
              <a:prstGeom prst="rect">
                <a:avLst/>
              </a:prstGeom>
            </p:spPr>
          </p:pic>
          <p:grpSp>
            <p:nvGrpSpPr>
              <p:cNvPr id="333" name="Group 332">
                <a:extLst>
                  <a:ext uri="{FF2B5EF4-FFF2-40B4-BE49-F238E27FC236}">
                    <a16:creationId xmlns:a16="http://schemas.microsoft.com/office/drawing/2014/main" id="{7EF26351-AEC3-4382-A077-89D99066B5B4}"/>
                  </a:ext>
                </a:extLst>
              </p:cNvPr>
              <p:cNvGrpSpPr/>
              <p:nvPr/>
            </p:nvGrpSpPr>
            <p:grpSpPr>
              <a:xfrm>
                <a:off x="507886" y="1075771"/>
                <a:ext cx="1053442" cy="602587"/>
                <a:chOff x="608499" y="1396951"/>
                <a:chExt cx="1053442" cy="602587"/>
              </a:xfrm>
            </p:grpSpPr>
            <p:sp>
              <p:nvSpPr>
                <p:cNvPr id="334" name="TextBox 333">
                  <a:extLst>
                    <a:ext uri="{FF2B5EF4-FFF2-40B4-BE49-F238E27FC236}">
                      <a16:creationId xmlns:a16="http://schemas.microsoft.com/office/drawing/2014/main" id="{C8081C7C-D74C-43CD-A0EE-A20DF1E20791}"/>
                    </a:ext>
                  </a:extLst>
                </p:cNvPr>
                <p:cNvSpPr txBox="1"/>
                <p:nvPr/>
              </p:nvSpPr>
              <p:spPr>
                <a:xfrm>
                  <a:off x="608499" y="1396951"/>
                  <a:ext cx="1053442"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th-TH" dirty="0">
                      <a:solidFill>
                        <a:schemeClr val="bg1"/>
                      </a:solidFill>
                      <a:latin typeface="FC Home" panose="020B0500040200020003" pitchFamily="34" charset="-34"/>
                      <a:cs typeface="FC Home" panose="020B0500040200020003" pitchFamily="34" charset="-34"/>
                    </a:rPr>
                    <a:t>กลุ่มลุ่มน้ำ</a:t>
                  </a:r>
                  <a:endParaRPr kumimoji="0" lang="en-US" b="0" i="0" u="none" strike="noStrike" kern="1200" cap="none" spc="0" normalizeH="0" baseline="0" noProof="0" dirty="0">
                    <a:ln>
                      <a:noFill/>
                    </a:ln>
                    <a:solidFill>
                      <a:schemeClr val="bg1"/>
                    </a:solidFill>
                    <a:effectLst/>
                    <a:uLnTx/>
                    <a:uFillTx/>
                    <a:latin typeface="FC Home" panose="020B0500040200020003" pitchFamily="34" charset="-34"/>
                    <a:ea typeface="+mn-ea"/>
                    <a:cs typeface="FC Home" panose="020B0500040200020003" pitchFamily="34" charset="-34"/>
                  </a:endParaRPr>
                </a:p>
              </p:txBody>
            </p:sp>
            <p:sp>
              <p:nvSpPr>
                <p:cNvPr id="335" name="TextBox 334">
                  <a:extLst>
                    <a:ext uri="{FF2B5EF4-FFF2-40B4-BE49-F238E27FC236}">
                      <a16:creationId xmlns:a16="http://schemas.microsoft.com/office/drawing/2014/main" id="{0D254792-F04A-4335-99DE-5927ACEC3048}"/>
                    </a:ext>
                  </a:extLst>
                </p:cNvPr>
                <p:cNvSpPr txBox="1"/>
                <p:nvPr/>
              </p:nvSpPr>
              <p:spPr>
                <a:xfrm>
                  <a:off x="920284" y="1630206"/>
                  <a:ext cx="730204"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noProof="0" dirty="0">
                      <a:ln>
                        <a:noFill/>
                      </a:ln>
                      <a:solidFill>
                        <a:srgbClr val="ED7D31"/>
                      </a:solidFill>
                      <a:effectLst/>
                      <a:uLnTx/>
                      <a:uFillTx/>
                      <a:latin typeface="FC Home" panose="020B0500040200020003" pitchFamily="34" charset="-34"/>
                      <a:ea typeface="+mn-ea"/>
                      <a:cs typeface="FC Home" panose="020B0500040200020003" pitchFamily="34" charset="-34"/>
                    </a:rPr>
                    <a:t>ภาค</a:t>
                  </a:r>
                  <a:r>
                    <a:rPr lang="th-TH" dirty="0">
                      <a:solidFill>
                        <a:srgbClr val="ED7D31"/>
                      </a:solidFill>
                      <a:latin typeface="FC Home" panose="020B0500040200020003" pitchFamily="34" charset="-34"/>
                      <a:cs typeface="FC Home" panose="020B0500040200020003" pitchFamily="34" charset="-34"/>
                    </a:rPr>
                    <a:t>ใต้</a:t>
                  </a:r>
                  <a:endParaRPr kumimoji="0" lang="en-US" b="0" i="0" u="none" strike="noStrike" kern="1200" cap="none" spc="0" normalizeH="0" baseline="0" noProof="0" dirty="0">
                    <a:ln>
                      <a:noFill/>
                    </a:ln>
                    <a:solidFill>
                      <a:srgbClr val="ED7D31"/>
                    </a:solidFill>
                    <a:effectLst/>
                    <a:uLnTx/>
                    <a:uFillTx/>
                    <a:latin typeface="FC Home" panose="020B0500040200020003" pitchFamily="34" charset="-34"/>
                    <a:ea typeface="+mn-ea"/>
                    <a:cs typeface="FC Home" panose="020B0500040200020003" pitchFamily="34" charset="-34"/>
                  </a:endParaRPr>
                </a:p>
              </p:txBody>
            </p:sp>
          </p:grpSp>
        </p:grpSp>
        <p:grpSp>
          <p:nvGrpSpPr>
            <p:cNvPr id="312" name="Group 311">
              <a:extLst>
                <a:ext uri="{FF2B5EF4-FFF2-40B4-BE49-F238E27FC236}">
                  <a16:creationId xmlns:a16="http://schemas.microsoft.com/office/drawing/2014/main" id="{A5594658-8CD3-4A83-B442-6C7D1C5BBF6D}"/>
                </a:ext>
              </a:extLst>
            </p:cNvPr>
            <p:cNvGrpSpPr/>
            <p:nvPr/>
          </p:nvGrpSpPr>
          <p:grpSpPr>
            <a:xfrm>
              <a:off x="112121" y="3081694"/>
              <a:ext cx="4009227" cy="1025264"/>
              <a:chOff x="214565" y="1411696"/>
              <a:chExt cx="4009227" cy="1025264"/>
            </a:xfrm>
          </p:grpSpPr>
          <p:sp>
            <p:nvSpPr>
              <p:cNvPr id="324" name="TextBox 323">
                <a:extLst>
                  <a:ext uri="{FF2B5EF4-FFF2-40B4-BE49-F238E27FC236}">
                    <a16:creationId xmlns:a16="http://schemas.microsoft.com/office/drawing/2014/main" id="{12A054E2-50E0-4F95-8664-08786D4F71FC}"/>
                  </a:ext>
                </a:extLst>
              </p:cNvPr>
              <p:cNvSpPr txBox="1"/>
              <p:nvPr/>
            </p:nvSpPr>
            <p:spPr>
              <a:xfrm>
                <a:off x="214565" y="1411696"/>
                <a:ext cx="1502063" cy="707886"/>
              </a:xfrm>
              <a:prstGeom prst="rect">
                <a:avLst/>
              </a:prstGeom>
              <a:noFill/>
            </p:spPr>
            <p:txBody>
              <a:bodyPr wrap="square" rtlCol="0">
                <a:spAutoFit/>
              </a:bodyPr>
              <a:lstStyle/>
              <a:p>
                <a:r>
                  <a:rPr lang="en-US" sz="3200" dirty="0">
                    <a:solidFill>
                      <a:srgbClr val="FB5A09"/>
                    </a:solidFill>
                    <a:latin typeface="FC Home" panose="020B0500040200020003" pitchFamily="34" charset="-34"/>
                    <a:cs typeface="FC Home" panose="020B0500040200020003" pitchFamily="34" charset="-34"/>
                  </a:rPr>
                  <a:t>0.15</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grpSp>
            <p:nvGrpSpPr>
              <p:cNvPr id="325" name="Group 324">
                <a:extLst>
                  <a:ext uri="{FF2B5EF4-FFF2-40B4-BE49-F238E27FC236}">
                    <a16:creationId xmlns:a16="http://schemas.microsoft.com/office/drawing/2014/main" id="{937480B0-DF18-4519-9CCC-136051B8682A}"/>
                  </a:ext>
                </a:extLst>
              </p:cNvPr>
              <p:cNvGrpSpPr/>
              <p:nvPr/>
            </p:nvGrpSpPr>
            <p:grpSpPr>
              <a:xfrm>
                <a:off x="250102" y="1852185"/>
                <a:ext cx="2612053" cy="584775"/>
                <a:chOff x="250102" y="2003243"/>
                <a:chExt cx="2612053" cy="584775"/>
              </a:xfrm>
            </p:grpSpPr>
            <p:sp>
              <p:nvSpPr>
                <p:cNvPr id="329" name="TextBox 328">
                  <a:extLst>
                    <a:ext uri="{FF2B5EF4-FFF2-40B4-BE49-F238E27FC236}">
                      <a16:creationId xmlns:a16="http://schemas.microsoft.com/office/drawing/2014/main" id="{916047BB-79E5-460B-B765-7B54587E8E06}"/>
                    </a:ext>
                  </a:extLst>
                </p:cNvPr>
                <p:cNvSpPr txBox="1"/>
                <p:nvPr/>
              </p:nvSpPr>
              <p:spPr>
                <a:xfrm>
                  <a:off x="250102" y="2003243"/>
                  <a:ext cx="1472918" cy="584775"/>
                </a:xfrm>
                <a:prstGeom prst="rect">
                  <a:avLst/>
                </a:prstGeom>
                <a:noFill/>
              </p:spPr>
              <p:txBody>
                <a:bodyPr wrap="square" rtlCol="0">
                  <a:spAutoFit/>
                </a:bodyPr>
                <a:lstStyle/>
                <a:p>
                  <a:r>
                    <a:rPr lang="en-US" sz="3200" dirty="0">
                      <a:solidFill>
                        <a:srgbClr val="44546A"/>
                      </a:solidFill>
                      <a:latin typeface="FC Home" panose="020B0500040200020003" pitchFamily="34" charset="-34"/>
                      <a:cs typeface="FC Home" panose="020B0500040200020003" pitchFamily="34" charset="-34"/>
                    </a:rPr>
                    <a:t>16%</a:t>
                  </a:r>
                  <a:r>
                    <a:rPr lang="th-TH" sz="3200" dirty="0">
                      <a:solidFill>
                        <a:srgbClr val="44546A"/>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ของแผน</a:t>
                  </a:r>
                  <a:endParaRPr lang="en-GB" sz="4000" dirty="0">
                    <a:solidFill>
                      <a:srgbClr val="FB5A09"/>
                    </a:solidFill>
                    <a:latin typeface="FC Home" panose="020B0500040200020003" pitchFamily="34" charset="-34"/>
                    <a:cs typeface="FC Home" panose="020B0500040200020003" pitchFamily="34" charset="-34"/>
                  </a:endParaRPr>
                </a:p>
              </p:txBody>
            </p:sp>
            <p:sp>
              <p:nvSpPr>
                <p:cNvPr id="330" name="TextBox 329">
                  <a:extLst>
                    <a:ext uri="{FF2B5EF4-FFF2-40B4-BE49-F238E27FC236}">
                      <a16:creationId xmlns:a16="http://schemas.microsoft.com/office/drawing/2014/main" id="{E66957ED-091F-493C-9985-371BB76237E6}"/>
                    </a:ext>
                  </a:extLst>
                </p:cNvPr>
                <p:cNvSpPr txBox="1"/>
                <p:nvPr/>
              </p:nvSpPr>
              <p:spPr>
                <a:xfrm>
                  <a:off x="1779743" y="2138853"/>
                  <a:ext cx="1082412" cy="400110"/>
                </a:xfrm>
                <a:prstGeom prst="rect">
                  <a:avLst/>
                </a:prstGeom>
                <a:noFill/>
              </p:spPr>
              <p:txBody>
                <a:bodyPr wrap="square" rtlCol="0">
                  <a:spAutoFit/>
                </a:bodyPr>
                <a:lstStyle/>
                <a:p>
                  <a:r>
                    <a:rPr lang="th-TH" sz="2000" dirty="0">
                      <a:solidFill>
                        <a:srgbClr val="44546A"/>
                      </a:solidFill>
                      <a:latin typeface="FC Home" panose="020B0500040200020003" pitchFamily="34" charset="-34"/>
                      <a:cs typeface="FC Home" panose="020B0500040200020003" pitchFamily="34" charset="-34"/>
                    </a:rPr>
                    <a:t>แผน </a:t>
                  </a:r>
                  <a:r>
                    <a:rPr lang="en-US" sz="2000" dirty="0">
                      <a:solidFill>
                        <a:srgbClr val="44546A"/>
                      </a:solidFill>
                      <a:latin typeface="FC Home" panose="020B0500040200020003" pitchFamily="34" charset="-34"/>
                      <a:cs typeface="FC Home" panose="020B0500040200020003" pitchFamily="34" charset="-34"/>
                    </a:rPr>
                    <a:t>0.91</a:t>
                  </a:r>
                  <a:endParaRPr lang="en-GB" sz="2000" dirty="0">
                    <a:solidFill>
                      <a:srgbClr val="44546A"/>
                    </a:solidFill>
                    <a:latin typeface="FC Home" panose="020B0500040200020003" pitchFamily="34" charset="-34"/>
                    <a:cs typeface="FC Home" panose="020B0500040200020003" pitchFamily="34" charset="-34"/>
                  </a:endParaRPr>
                </a:p>
              </p:txBody>
            </p:sp>
          </p:grpSp>
          <p:grpSp>
            <p:nvGrpSpPr>
              <p:cNvPr id="326" name="Group 325">
                <a:extLst>
                  <a:ext uri="{FF2B5EF4-FFF2-40B4-BE49-F238E27FC236}">
                    <a16:creationId xmlns:a16="http://schemas.microsoft.com/office/drawing/2014/main" id="{8C769E38-7090-4330-8BCD-F7957024168A}"/>
                  </a:ext>
                </a:extLst>
              </p:cNvPr>
              <p:cNvGrpSpPr/>
              <p:nvPr/>
            </p:nvGrpSpPr>
            <p:grpSpPr>
              <a:xfrm>
                <a:off x="304575" y="2070242"/>
                <a:ext cx="3919217" cy="317663"/>
                <a:chOff x="6682505" y="1610012"/>
                <a:chExt cx="6134700" cy="317663"/>
              </a:xfrm>
            </p:grpSpPr>
            <p:cxnSp>
              <p:nvCxnSpPr>
                <p:cNvPr id="327" name="Straight Connector 326">
                  <a:extLst>
                    <a:ext uri="{FF2B5EF4-FFF2-40B4-BE49-F238E27FC236}">
                      <a16:creationId xmlns:a16="http://schemas.microsoft.com/office/drawing/2014/main" id="{6670825E-6CBA-4D03-8C1E-CC430FB7DDC5}"/>
                    </a:ext>
                  </a:extLst>
                </p:cNvPr>
                <p:cNvCxnSpPr>
                  <a:cxnSpLocks/>
                </p:cNvCxnSpPr>
                <p:nvPr/>
              </p:nvCxnSpPr>
              <p:spPr bwMode="auto">
                <a:xfrm>
                  <a:off x="6682505" y="1927675"/>
                  <a:ext cx="6134700" cy="0"/>
                </a:xfrm>
                <a:prstGeom prst="line">
                  <a:avLst/>
                </a:prstGeom>
                <a:solidFill>
                  <a:schemeClr val="accent1"/>
                </a:solidFill>
                <a:ln w="9525" cap="flat" cmpd="sng" algn="ctr">
                  <a:solidFill>
                    <a:srgbClr val="44546A"/>
                  </a:solidFill>
                  <a:prstDash val="solid"/>
                  <a:round/>
                  <a:headEnd type="none" w="med" len="med"/>
                  <a:tailEnd type="none" w="med" len="med"/>
                </a:ln>
                <a:effectLst/>
              </p:spPr>
            </p:cxnSp>
            <p:cxnSp>
              <p:nvCxnSpPr>
                <p:cNvPr id="328" name="Straight Connector 327">
                  <a:extLst>
                    <a:ext uri="{FF2B5EF4-FFF2-40B4-BE49-F238E27FC236}">
                      <a16:creationId xmlns:a16="http://schemas.microsoft.com/office/drawing/2014/main" id="{0880F3B4-DF05-4A2D-8BBB-898E8A35A499}"/>
                    </a:ext>
                  </a:extLst>
                </p:cNvPr>
                <p:cNvCxnSpPr>
                  <a:cxnSpLocks/>
                </p:cNvCxnSpPr>
                <p:nvPr/>
              </p:nvCxnSpPr>
              <p:spPr bwMode="auto">
                <a:xfrm>
                  <a:off x="8974794" y="1610012"/>
                  <a:ext cx="0" cy="317663"/>
                </a:xfrm>
                <a:prstGeom prst="line">
                  <a:avLst/>
                </a:prstGeom>
                <a:solidFill>
                  <a:schemeClr val="accent1"/>
                </a:solidFill>
                <a:ln w="9525" cap="flat" cmpd="sng" algn="ctr">
                  <a:solidFill>
                    <a:srgbClr val="44546A"/>
                  </a:solidFill>
                  <a:prstDash val="solid"/>
                  <a:round/>
                  <a:headEnd type="none" w="med" len="med"/>
                  <a:tailEnd type="none" w="med" len="med"/>
                </a:ln>
                <a:effectLst/>
              </p:spPr>
            </p:cxnSp>
          </p:grpSp>
        </p:grpSp>
        <p:grpSp>
          <p:nvGrpSpPr>
            <p:cNvPr id="313" name="Group 312">
              <a:extLst>
                <a:ext uri="{FF2B5EF4-FFF2-40B4-BE49-F238E27FC236}">
                  <a16:creationId xmlns:a16="http://schemas.microsoft.com/office/drawing/2014/main" id="{A550AA1F-EF1B-40FD-8F29-B3EE6191AB7B}"/>
                </a:ext>
              </a:extLst>
            </p:cNvPr>
            <p:cNvGrpSpPr/>
            <p:nvPr/>
          </p:nvGrpSpPr>
          <p:grpSpPr>
            <a:xfrm>
              <a:off x="145468" y="3833077"/>
              <a:ext cx="4200572" cy="989193"/>
              <a:chOff x="272369" y="2506537"/>
              <a:chExt cx="4200572" cy="989193"/>
            </a:xfrm>
          </p:grpSpPr>
          <p:grpSp>
            <p:nvGrpSpPr>
              <p:cNvPr id="314" name="Group 313">
                <a:extLst>
                  <a:ext uri="{FF2B5EF4-FFF2-40B4-BE49-F238E27FC236}">
                    <a16:creationId xmlns:a16="http://schemas.microsoft.com/office/drawing/2014/main" id="{FF8E73F3-8E3A-4DC0-B3C1-3CA277FA7EA9}"/>
                  </a:ext>
                </a:extLst>
              </p:cNvPr>
              <p:cNvGrpSpPr/>
              <p:nvPr/>
            </p:nvGrpSpPr>
            <p:grpSpPr>
              <a:xfrm>
                <a:off x="272369" y="2506537"/>
                <a:ext cx="3997891" cy="707886"/>
                <a:chOff x="408015" y="3840030"/>
                <a:chExt cx="3997891" cy="707886"/>
              </a:xfrm>
            </p:grpSpPr>
            <p:grpSp>
              <p:nvGrpSpPr>
                <p:cNvPr id="320" name="Group 319">
                  <a:extLst>
                    <a:ext uri="{FF2B5EF4-FFF2-40B4-BE49-F238E27FC236}">
                      <a16:creationId xmlns:a16="http://schemas.microsoft.com/office/drawing/2014/main" id="{7B0ECDCE-409C-461C-AF0E-66D378AC21F1}"/>
                    </a:ext>
                  </a:extLst>
                </p:cNvPr>
                <p:cNvGrpSpPr/>
                <p:nvPr/>
              </p:nvGrpSpPr>
              <p:grpSpPr>
                <a:xfrm>
                  <a:off x="408015" y="3840030"/>
                  <a:ext cx="2514109" cy="707886"/>
                  <a:chOff x="-750566" y="3676802"/>
                  <a:chExt cx="2514109" cy="707886"/>
                </a:xfrm>
              </p:grpSpPr>
              <p:sp>
                <p:nvSpPr>
                  <p:cNvPr id="322" name="TextBox 321">
                    <a:extLst>
                      <a:ext uri="{FF2B5EF4-FFF2-40B4-BE49-F238E27FC236}">
                        <a16:creationId xmlns:a16="http://schemas.microsoft.com/office/drawing/2014/main" id="{46EAC20D-61E0-4D79-BE03-D950CCCE941A}"/>
                      </a:ext>
                    </a:extLst>
                  </p:cNvPr>
                  <p:cNvSpPr txBox="1"/>
                  <p:nvPr/>
                </p:nvSpPr>
                <p:spPr>
                  <a:xfrm>
                    <a:off x="498879" y="3676802"/>
                    <a:ext cx="1264664" cy="707886"/>
                  </a:xfrm>
                  <a:prstGeom prst="rect">
                    <a:avLst/>
                  </a:prstGeom>
                  <a:noFill/>
                </p:spPr>
                <p:txBody>
                  <a:bodyPr wrap="square" rtlCol="0">
                    <a:spAutoFit/>
                  </a:bodyPr>
                  <a:lstStyle/>
                  <a:p>
                    <a:r>
                      <a:rPr lang="en-US" sz="2800" dirty="0">
                        <a:solidFill>
                          <a:srgbClr val="FF5500"/>
                        </a:solidFill>
                        <a:latin typeface="FC Home" panose="020B0500040200020003" pitchFamily="34" charset="-34"/>
                        <a:cs typeface="FC Home" panose="020B0500040200020003" pitchFamily="34" charset="-34"/>
                      </a:rPr>
                      <a:t>0.14</a:t>
                    </a:r>
                    <a:r>
                      <a:rPr lang="en-US" sz="4000" dirty="0">
                        <a:solidFill>
                          <a:srgbClr val="FF5500"/>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ล้านไร่</a:t>
                    </a:r>
                    <a:endParaRPr lang="en-GB" sz="1600" dirty="0">
                      <a:solidFill>
                        <a:srgbClr val="44546A"/>
                      </a:solidFill>
                      <a:latin typeface="FC Home" panose="020B0500040200020003" pitchFamily="34" charset="-34"/>
                      <a:cs typeface="FC Home" panose="020B0500040200020003" pitchFamily="34" charset="-34"/>
                    </a:endParaRPr>
                  </a:p>
                </p:txBody>
              </p:sp>
              <p:sp>
                <p:nvSpPr>
                  <p:cNvPr id="323" name="TextBox 322">
                    <a:extLst>
                      <a:ext uri="{FF2B5EF4-FFF2-40B4-BE49-F238E27FC236}">
                        <a16:creationId xmlns:a16="http://schemas.microsoft.com/office/drawing/2014/main" id="{434BB321-6BEC-461D-8FC4-6A809F6826FD}"/>
                      </a:ext>
                    </a:extLst>
                  </p:cNvPr>
                  <p:cNvSpPr txBox="1"/>
                  <p:nvPr/>
                </p:nvSpPr>
                <p:spPr>
                  <a:xfrm>
                    <a:off x="-750566" y="3942344"/>
                    <a:ext cx="135913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ในเขต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321" name="TextBox 320">
                  <a:extLst>
                    <a:ext uri="{FF2B5EF4-FFF2-40B4-BE49-F238E27FC236}">
                      <a16:creationId xmlns:a16="http://schemas.microsoft.com/office/drawing/2014/main" id="{71D3FD74-F6F3-45AC-A6C1-FD1DF9A2E14A}"/>
                    </a:ext>
                  </a:extLst>
                </p:cNvPr>
                <p:cNvSpPr txBox="1"/>
                <p:nvPr/>
              </p:nvSpPr>
              <p:spPr>
                <a:xfrm>
                  <a:off x="2724468" y="4140822"/>
                  <a:ext cx="1681438" cy="307777"/>
                </a:xfrm>
                <a:prstGeom prst="rect">
                  <a:avLst/>
                </a:prstGeom>
                <a:noFill/>
              </p:spPr>
              <p:txBody>
                <a:bodyPr wrap="square" rtlCol="0">
                  <a:spAutoFit/>
                </a:bodyPr>
                <a:lstStyle/>
                <a:p>
                  <a:r>
                    <a:rPr lang="en-US" sz="1400" dirty="0">
                      <a:solidFill>
                        <a:srgbClr val="44546A"/>
                      </a:solidFill>
                      <a:latin typeface="FC Home" panose="020B0500040200020003" pitchFamily="34" charset="-34"/>
                      <a:cs typeface="FC Home" panose="020B0500040200020003" pitchFamily="34" charset="-34"/>
                    </a:rPr>
                    <a:t>21%</a:t>
                  </a:r>
                  <a:r>
                    <a:rPr lang="th-TH" sz="1400" dirty="0">
                      <a:solidFill>
                        <a:srgbClr val="44546A"/>
                      </a:solidFill>
                      <a:latin typeface="FC Home" panose="020B0500040200020003" pitchFamily="34" charset="-34"/>
                      <a:cs typeface="FC Home" panose="020B0500040200020003" pitchFamily="34" charset="-34"/>
                    </a:rPr>
                    <a:t> ของแผน</a:t>
                  </a:r>
                  <a:r>
                    <a:rPr lang="en-US" sz="1400" dirty="0">
                      <a:solidFill>
                        <a:srgbClr val="44546A"/>
                      </a:solidFill>
                      <a:latin typeface="FC Home" panose="020B0500040200020003" pitchFamily="34" charset="-34"/>
                      <a:cs typeface="FC Home" panose="020B0500040200020003" pitchFamily="34" charset="-34"/>
                    </a:rPr>
                    <a:t> /</a:t>
                  </a:r>
                  <a:r>
                    <a:rPr lang="th-TH" sz="1400" dirty="0">
                      <a:solidFill>
                        <a:srgbClr val="44546A"/>
                      </a:solidFill>
                      <a:latin typeface="FC Home" panose="020B0500040200020003" pitchFamily="34" charset="-34"/>
                      <a:cs typeface="FC Home" panose="020B0500040200020003" pitchFamily="34" charset="-34"/>
                    </a:rPr>
                    <a:t>แผน </a:t>
                  </a:r>
                  <a:r>
                    <a:rPr lang="en-US" sz="1400" dirty="0">
                      <a:solidFill>
                        <a:srgbClr val="44546A"/>
                      </a:solidFill>
                      <a:latin typeface="FC Home" panose="020B0500040200020003" pitchFamily="34" charset="-34"/>
                      <a:cs typeface="FC Home" panose="020B0500040200020003" pitchFamily="34" charset="-34"/>
                    </a:rPr>
                    <a:t>0.63</a:t>
                  </a:r>
                  <a:endParaRPr lang="en-GB" sz="1400" dirty="0">
                    <a:solidFill>
                      <a:srgbClr val="44546A"/>
                    </a:solidFill>
                    <a:latin typeface="FC Home" panose="020B0500040200020003" pitchFamily="34" charset="-34"/>
                    <a:cs typeface="FC Home" panose="020B0500040200020003" pitchFamily="34" charset="-34"/>
                  </a:endParaRPr>
                </a:p>
              </p:txBody>
            </p:sp>
          </p:grpSp>
          <p:grpSp>
            <p:nvGrpSpPr>
              <p:cNvPr id="315" name="Group 314">
                <a:extLst>
                  <a:ext uri="{FF2B5EF4-FFF2-40B4-BE49-F238E27FC236}">
                    <a16:creationId xmlns:a16="http://schemas.microsoft.com/office/drawing/2014/main" id="{635951E5-82E5-4958-A4F5-8226BD87D5B3}"/>
                  </a:ext>
                </a:extLst>
              </p:cNvPr>
              <p:cNvGrpSpPr/>
              <p:nvPr/>
            </p:nvGrpSpPr>
            <p:grpSpPr>
              <a:xfrm>
                <a:off x="272524" y="2787844"/>
                <a:ext cx="4200417" cy="707886"/>
                <a:chOff x="-1678339" y="4121337"/>
                <a:chExt cx="4200417" cy="707886"/>
              </a:xfrm>
            </p:grpSpPr>
            <p:grpSp>
              <p:nvGrpSpPr>
                <p:cNvPr id="316" name="Group 315">
                  <a:extLst>
                    <a:ext uri="{FF2B5EF4-FFF2-40B4-BE49-F238E27FC236}">
                      <a16:creationId xmlns:a16="http://schemas.microsoft.com/office/drawing/2014/main" id="{50D5713D-4A47-4B3A-ADDE-4E816AE0B4FB}"/>
                    </a:ext>
                  </a:extLst>
                </p:cNvPr>
                <p:cNvGrpSpPr/>
                <p:nvPr/>
              </p:nvGrpSpPr>
              <p:grpSpPr>
                <a:xfrm>
                  <a:off x="-1678339" y="4121337"/>
                  <a:ext cx="2645278" cy="707886"/>
                  <a:chOff x="-2836920" y="3958109"/>
                  <a:chExt cx="2645278" cy="707886"/>
                </a:xfrm>
              </p:grpSpPr>
              <p:sp>
                <p:nvSpPr>
                  <p:cNvPr id="318" name="TextBox 317">
                    <a:extLst>
                      <a:ext uri="{FF2B5EF4-FFF2-40B4-BE49-F238E27FC236}">
                        <a16:creationId xmlns:a16="http://schemas.microsoft.com/office/drawing/2014/main" id="{FA41B679-9199-490D-8A45-0F3E8836F0D7}"/>
                      </a:ext>
                    </a:extLst>
                  </p:cNvPr>
                  <p:cNvSpPr txBox="1"/>
                  <p:nvPr/>
                </p:nvSpPr>
                <p:spPr>
                  <a:xfrm>
                    <a:off x="-1482560" y="3958109"/>
                    <a:ext cx="1290918" cy="707886"/>
                  </a:xfrm>
                  <a:prstGeom prst="rect">
                    <a:avLst/>
                  </a:prstGeom>
                  <a:noFill/>
                </p:spPr>
                <p:txBody>
                  <a:bodyPr wrap="square" rtlCol="0">
                    <a:spAutoFit/>
                  </a:bodyPr>
                  <a:lstStyle/>
                  <a:p>
                    <a:r>
                      <a:rPr lang="en-US" sz="2800" dirty="0">
                        <a:solidFill>
                          <a:srgbClr val="FF0000"/>
                        </a:solidFill>
                        <a:latin typeface="FC Home" panose="020B0500040200020003" pitchFamily="34" charset="-34"/>
                        <a:cs typeface="FC Home" panose="020B0500040200020003" pitchFamily="34" charset="-34"/>
                      </a:rPr>
                      <a:t>0.01</a:t>
                    </a:r>
                    <a:r>
                      <a:rPr lang="en-US" sz="4000" dirty="0">
                        <a:solidFill>
                          <a:srgbClr val="FF5500"/>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ล้านไร่</a:t>
                    </a:r>
                    <a:endParaRPr lang="en-GB" sz="1600" dirty="0">
                      <a:solidFill>
                        <a:srgbClr val="44546A"/>
                      </a:solidFill>
                      <a:latin typeface="FC Home" panose="020B0500040200020003" pitchFamily="34" charset="-34"/>
                      <a:cs typeface="FC Home" panose="020B0500040200020003" pitchFamily="34" charset="-34"/>
                    </a:endParaRPr>
                  </a:p>
                </p:txBody>
              </p:sp>
              <p:sp>
                <p:nvSpPr>
                  <p:cNvPr id="319" name="TextBox 318">
                    <a:extLst>
                      <a:ext uri="{FF2B5EF4-FFF2-40B4-BE49-F238E27FC236}">
                        <a16:creationId xmlns:a16="http://schemas.microsoft.com/office/drawing/2014/main" id="{3FD6DCFA-227A-497A-87BA-BA31E0C65BC6}"/>
                      </a:ext>
                    </a:extLst>
                  </p:cNvPr>
                  <p:cNvSpPr txBox="1"/>
                  <p:nvPr/>
                </p:nvSpPr>
                <p:spPr>
                  <a:xfrm>
                    <a:off x="-2836920" y="4220601"/>
                    <a:ext cx="161616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600" u="sng" dirty="0">
                        <a:latin typeface="FC Home" panose="020B0500040200020003" pitchFamily="34" charset="-34"/>
                        <a:cs typeface="FC Home" panose="020B0500040200020003" pitchFamily="34" charset="-34"/>
                      </a:rPr>
                      <a:t>นอก</a:t>
                    </a: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317" name="TextBox 316">
                  <a:extLst>
                    <a:ext uri="{FF2B5EF4-FFF2-40B4-BE49-F238E27FC236}">
                      <a16:creationId xmlns:a16="http://schemas.microsoft.com/office/drawing/2014/main" id="{798D176D-41B7-4C05-8D9E-B1BDA6488D3B}"/>
                    </a:ext>
                  </a:extLst>
                </p:cNvPr>
                <p:cNvSpPr txBox="1"/>
                <p:nvPr/>
              </p:nvSpPr>
              <p:spPr>
                <a:xfrm>
                  <a:off x="829664" y="4425247"/>
                  <a:ext cx="1692414" cy="307777"/>
                </a:xfrm>
                <a:prstGeom prst="rect">
                  <a:avLst/>
                </a:prstGeom>
                <a:noFill/>
              </p:spPr>
              <p:txBody>
                <a:bodyPr wrap="square" rtlCol="0">
                  <a:spAutoFit/>
                </a:bodyPr>
                <a:lstStyle/>
                <a:p>
                  <a:r>
                    <a:rPr lang="en-US" sz="1400" dirty="0">
                      <a:solidFill>
                        <a:srgbClr val="44546A"/>
                      </a:solidFill>
                      <a:latin typeface="FC Home" panose="020B0500040200020003" pitchFamily="34" charset="-34"/>
                      <a:cs typeface="FC Home" panose="020B0500040200020003" pitchFamily="34" charset="-34"/>
                    </a:rPr>
                    <a:t>4%</a:t>
                  </a:r>
                  <a:r>
                    <a:rPr lang="th-TH" sz="1400" dirty="0">
                      <a:solidFill>
                        <a:srgbClr val="44546A"/>
                      </a:solidFill>
                      <a:latin typeface="FC Home" panose="020B0500040200020003" pitchFamily="34" charset="-34"/>
                      <a:cs typeface="FC Home" panose="020B0500040200020003" pitchFamily="34" charset="-34"/>
                    </a:rPr>
                    <a:t> ของแผน</a:t>
                  </a:r>
                  <a:r>
                    <a:rPr lang="en-US" sz="1400" dirty="0">
                      <a:solidFill>
                        <a:srgbClr val="44546A"/>
                      </a:solidFill>
                      <a:latin typeface="FC Home" panose="020B0500040200020003" pitchFamily="34" charset="-34"/>
                      <a:cs typeface="FC Home" panose="020B0500040200020003" pitchFamily="34" charset="-34"/>
                    </a:rPr>
                    <a:t>/</a:t>
                  </a:r>
                  <a:r>
                    <a:rPr lang="th-TH" sz="1400" dirty="0">
                      <a:solidFill>
                        <a:srgbClr val="44546A"/>
                      </a:solidFill>
                      <a:latin typeface="FC Home" panose="020B0500040200020003" pitchFamily="34" charset="-34"/>
                      <a:cs typeface="FC Home" panose="020B0500040200020003" pitchFamily="34" charset="-34"/>
                    </a:rPr>
                    <a:t>แผน </a:t>
                  </a:r>
                  <a:r>
                    <a:rPr lang="en-US" sz="1400" dirty="0">
                      <a:solidFill>
                        <a:srgbClr val="44546A"/>
                      </a:solidFill>
                      <a:latin typeface="FC Home" panose="020B0500040200020003" pitchFamily="34" charset="-34"/>
                      <a:cs typeface="FC Home" panose="020B0500040200020003" pitchFamily="34" charset="-34"/>
                    </a:rPr>
                    <a:t>0.28</a:t>
                  </a:r>
                  <a:endParaRPr lang="en-GB" sz="1400" dirty="0">
                    <a:solidFill>
                      <a:srgbClr val="44546A"/>
                    </a:solidFill>
                    <a:latin typeface="FC Home" panose="020B0500040200020003" pitchFamily="34" charset="-34"/>
                    <a:cs typeface="FC Home" panose="020B0500040200020003" pitchFamily="34" charset="-34"/>
                  </a:endParaRPr>
                </a:p>
              </p:txBody>
            </p:sp>
          </p:grpSp>
        </p:grpSp>
      </p:grpSp>
      <p:grpSp>
        <p:nvGrpSpPr>
          <p:cNvPr id="85" name="Group 84">
            <a:extLst>
              <a:ext uri="{FF2B5EF4-FFF2-40B4-BE49-F238E27FC236}">
                <a16:creationId xmlns:a16="http://schemas.microsoft.com/office/drawing/2014/main" id="{BAB0D1CF-7381-4BE6-8CC2-58AA20AF7CF0}"/>
              </a:ext>
            </a:extLst>
          </p:cNvPr>
          <p:cNvGrpSpPr/>
          <p:nvPr/>
        </p:nvGrpSpPr>
        <p:grpSpPr>
          <a:xfrm>
            <a:off x="8721282" y="934742"/>
            <a:ext cx="3337129" cy="1342130"/>
            <a:chOff x="7287543" y="1201834"/>
            <a:chExt cx="3337129" cy="1342130"/>
          </a:xfrm>
        </p:grpSpPr>
        <p:sp>
          <p:nvSpPr>
            <p:cNvPr id="338" name="TextBox 337">
              <a:extLst>
                <a:ext uri="{FF2B5EF4-FFF2-40B4-BE49-F238E27FC236}">
                  <a16:creationId xmlns:a16="http://schemas.microsoft.com/office/drawing/2014/main" id="{AC3D5FD6-65AE-4B14-AC87-8FAEE17FD8F6}"/>
                </a:ext>
              </a:extLst>
            </p:cNvPr>
            <p:cNvSpPr txBox="1"/>
            <p:nvPr/>
          </p:nvSpPr>
          <p:spPr>
            <a:xfrm>
              <a:off x="7287543" y="1201834"/>
              <a:ext cx="3337129" cy="107721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th-TH" sz="44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สถานการณ์</a:t>
              </a:r>
            </a:p>
            <a:p>
              <a:pPr marL="0" marR="0" lvl="0" indent="0" algn="r" defTabSz="914400" rtl="0" eaLnBrk="1" fontAlgn="auto" latinLnBrk="0" hangingPunct="1">
                <a:lnSpc>
                  <a:spcPct val="100000"/>
                </a:lnSpc>
                <a:spcBef>
                  <a:spcPts val="0"/>
                </a:spcBef>
                <a:spcAft>
                  <a:spcPts val="0"/>
                </a:spcAft>
                <a:buClrTx/>
                <a:buSzTx/>
                <a:buFontTx/>
                <a:buNone/>
                <a:tabLst/>
                <a:defRPr/>
              </a:pPr>
              <a:r>
                <a:rPr lang="th-TH" sz="20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เพาะปลูกนารอบที่ </a:t>
              </a:r>
              <a:r>
                <a:rPr lang="en-US" sz="20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1 (</a:t>
              </a:r>
              <a:r>
                <a:rPr lang="th-TH" sz="20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ฤดูฝน</a:t>
              </a:r>
              <a:r>
                <a:rPr lang="en-US" sz="20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’64)</a:t>
              </a:r>
              <a:endPar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sp>
          <p:nvSpPr>
            <p:cNvPr id="339" name="TextBox 338">
              <a:extLst>
                <a:ext uri="{FF2B5EF4-FFF2-40B4-BE49-F238E27FC236}">
                  <a16:creationId xmlns:a16="http://schemas.microsoft.com/office/drawing/2014/main" id="{0CD61F33-B43D-464C-9FE9-ECE8115B9D1D}"/>
                </a:ext>
              </a:extLst>
            </p:cNvPr>
            <p:cNvSpPr txBox="1"/>
            <p:nvPr/>
          </p:nvSpPr>
          <p:spPr>
            <a:xfrm>
              <a:off x="9098010" y="2205410"/>
              <a:ext cx="1479057"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1 </a:t>
              </a:r>
              <a:r>
                <a:rPr lang="th-TH" sz="16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พ.ค. </a:t>
              </a:r>
              <a:r>
                <a:rPr lang="en-US" sz="16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 31 </a:t>
              </a:r>
              <a:r>
                <a:rPr lang="th-TH" sz="16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ก.ค. </a:t>
              </a:r>
              <a:r>
                <a:rPr lang="en-US" sz="1600" dirty="0">
                  <a:solidFill>
                    <a:srgbClr val="FFFFFF"/>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64</a:t>
              </a:r>
              <a:endParaRPr kumimoji="0" lang="en-US"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grpSp>
      <p:grpSp>
        <p:nvGrpSpPr>
          <p:cNvPr id="396" name="Group 395">
            <a:extLst>
              <a:ext uri="{FF2B5EF4-FFF2-40B4-BE49-F238E27FC236}">
                <a16:creationId xmlns:a16="http://schemas.microsoft.com/office/drawing/2014/main" id="{9C21ECA6-99F0-4E8A-8599-E9CCED6C416F}"/>
              </a:ext>
            </a:extLst>
          </p:cNvPr>
          <p:cNvGrpSpPr/>
          <p:nvPr/>
        </p:nvGrpSpPr>
        <p:grpSpPr>
          <a:xfrm>
            <a:off x="7129267" y="3171838"/>
            <a:ext cx="4931502" cy="1810560"/>
            <a:chOff x="5457168" y="3250431"/>
            <a:chExt cx="4931502" cy="1810560"/>
          </a:xfrm>
        </p:grpSpPr>
        <p:grpSp>
          <p:nvGrpSpPr>
            <p:cNvPr id="342" name="Group 341">
              <a:extLst>
                <a:ext uri="{FF2B5EF4-FFF2-40B4-BE49-F238E27FC236}">
                  <a16:creationId xmlns:a16="http://schemas.microsoft.com/office/drawing/2014/main" id="{0C523DFD-94D5-457F-8BBD-C753142F40CB}"/>
                </a:ext>
              </a:extLst>
            </p:cNvPr>
            <p:cNvGrpSpPr/>
            <p:nvPr/>
          </p:nvGrpSpPr>
          <p:grpSpPr>
            <a:xfrm>
              <a:off x="6172963" y="3250431"/>
              <a:ext cx="4100866" cy="1025264"/>
              <a:chOff x="-1105657" y="1411696"/>
              <a:chExt cx="4100866" cy="1025264"/>
            </a:xfrm>
          </p:grpSpPr>
          <p:sp>
            <p:nvSpPr>
              <p:cNvPr id="354" name="TextBox 353">
                <a:extLst>
                  <a:ext uri="{FF2B5EF4-FFF2-40B4-BE49-F238E27FC236}">
                    <a16:creationId xmlns:a16="http://schemas.microsoft.com/office/drawing/2014/main" id="{96FD9700-1A3A-4DAF-8E0F-77CADD527C7C}"/>
                  </a:ext>
                </a:extLst>
              </p:cNvPr>
              <p:cNvSpPr txBox="1"/>
              <p:nvPr/>
            </p:nvSpPr>
            <p:spPr>
              <a:xfrm>
                <a:off x="214565" y="1411696"/>
                <a:ext cx="1502063" cy="707886"/>
              </a:xfrm>
              <a:prstGeom prst="rect">
                <a:avLst/>
              </a:prstGeom>
              <a:noFill/>
            </p:spPr>
            <p:txBody>
              <a:bodyPr wrap="square" rtlCol="0">
                <a:spAutoFit/>
              </a:bodyPr>
              <a:lstStyle/>
              <a:p>
                <a:r>
                  <a:rPr lang="en-US" sz="3200" dirty="0">
                    <a:solidFill>
                      <a:srgbClr val="FB5A09"/>
                    </a:solidFill>
                    <a:latin typeface="FC Home" panose="020B0500040200020003" pitchFamily="34" charset="-34"/>
                    <a:cs typeface="FC Home" panose="020B0500040200020003" pitchFamily="34" charset="-34"/>
                  </a:rPr>
                  <a:t>1.90</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grpSp>
            <p:nvGrpSpPr>
              <p:cNvPr id="355" name="Group 354">
                <a:extLst>
                  <a:ext uri="{FF2B5EF4-FFF2-40B4-BE49-F238E27FC236}">
                    <a16:creationId xmlns:a16="http://schemas.microsoft.com/office/drawing/2014/main" id="{3404C2D8-90F9-4DE2-8B71-250FE75552B1}"/>
                  </a:ext>
                </a:extLst>
              </p:cNvPr>
              <p:cNvGrpSpPr/>
              <p:nvPr/>
            </p:nvGrpSpPr>
            <p:grpSpPr>
              <a:xfrm>
                <a:off x="250102" y="1852185"/>
                <a:ext cx="2612053" cy="584775"/>
                <a:chOff x="250102" y="2003243"/>
                <a:chExt cx="2612053" cy="584775"/>
              </a:xfrm>
            </p:grpSpPr>
            <p:sp>
              <p:nvSpPr>
                <p:cNvPr id="359" name="TextBox 358">
                  <a:extLst>
                    <a:ext uri="{FF2B5EF4-FFF2-40B4-BE49-F238E27FC236}">
                      <a16:creationId xmlns:a16="http://schemas.microsoft.com/office/drawing/2014/main" id="{45FB1C16-9B48-412E-945E-5A463806EF14}"/>
                    </a:ext>
                  </a:extLst>
                </p:cNvPr>
                <p:cNvSpPr txBox="1"/>
                <p:nvPr/>
              </p:nvSpPr>
              <p:spPr>
                <a:xfrm>
                  <a:off x="250102" y="2003243"/>
                  <a:ext cx="1472918" cy="584775"/>
                </a:xfrm>
                <a:prstGeom prst="rect">
                  <a:avLst/>
                </a:prstGeom>
                <a:noFill/>
              </p:spPr>
              <p:txBody>
                <a:bodyPr wrap="square" rtlCol="0">
                  <a:spAutoFit/>
                </a:bodyPr>
                <a:lstStyle/>
                <a:p>
                  <a:r>
                    <a:rPr lang="en-US" sz="3200" dirty="0">
                      <a:solidFill>
                        <a:srgbClr val="44546A"/>
                      </a:solidFill>
                      <a:latin typeface="FC Home" panose="020B0500040200020003" pitchFamily="34" charset="-34"/>
                      <a:cs typeface="FC Home" panose="020B0500040200020003" pitchFamily="34" charset="-34"/>
                    </a:rPr>
                    <a:t>93%</a:t>
                  </a:r>
                  <a:r>
                    <a:rPr lang="th-TH" sz="3200" dirty="0">
                      <a:solidFill>
                        <a:srgbClr val="44546A"/>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ของแผน</a:t>
                  </a:r>
                  <a:endParaRPr lang="en-GB" sz="4000" dirty="0">
                    <a:solidFill>
                      <a:srgbClr val="44546A"/>
                    </a:solidFill>
                    <a:latin typeface="FC Home" panose="020B0500040200020003" pitchFamily="34" charset="-34"/>
                    <a:cs typeface="FC Home" panose="020B0500040200020003" pitchFamily="34" charset="-34"/>
                  </a:endParaRPr>
                </a:p>
              </p:txBody>
            </p:sp>
            <p:sp>
              <p:nvSpPr>
                <p:cNvPr id="360" name="TextBox 359">
                  <a:extLst>
                    <a:ext uri="{FF2B5EF4-FFF2-40B4-BE49-F238E27FC236}">
                      <a16:creationId xmlns:a16="http://schemas.microsoft.com/office/drawing/2014/main" id="{06937D32-B7E0-4FA0-84C6-E94628E7A493}"/>
                    </a:ext>
                  </a:extLst>
                </p:cNvPr>
                <p:cNvSpPr txBox="1"/>
                <p:nvPr/>
              </p:nvSpPr>
              <p:spPr>
                <a:xfrm>
                  <a:off x="1779743" y="2138853"/>
                  <a:ext cx="1082412" cy="400110"/>
                </a:xfrm>
                <a:prstGeom prst="rect">
                  <a:avLst/>
                </a:prstGeom>
                <a:noFill/>
              </p:spPr>
              <p:txBody>
                <a:bodyPr wrap="square" rtlCol="0">
                  <a:spAutoFit/>
                </a:bodyPr>
                <a:lstStyle/>
                <a:p>
                  <a:r>
                    <a:rPr lang="th-TH" sz="2000" dirty="0">
                      <a:solidFill>
                        <a:srgbClr val="44546A"/>
                      </a:solidFill>
                      <a:latin typeface="FC Home" panose="020B0500040200020003" pitchFamily="34" charset="-34"/>
                      <a:cs typeface="FC Home" panose="020B0500040200020003" pitchFamily="34" charset="-34"/>
                    </a:rPr>
                    <a:t>แผน </a:t>
                  </a:r>
                  <a:r>
                    <a:rPr lang="en-US" sz="2000" dirty="0">
                      <a:solidFill>
                        <a:srgbClr val="44546A"/>
                      </a:solidFill>
                      <a:latin typeface="FC Home" panose="020B0500040200020003" pitchFamily="34" charset="-34"/>
                      <a:cs typeface="FC Home" panose="020B0500040200020003" pitchFamily="34" charset="-34"/>
                    </a:rPr>
                    <a:t>2.06</a:t>
                  </a:r>
                  <a:endParaRPr lang="en-GB" sz="2000" dirty="0">
                    <a:solidFill>
                      <a:srgbClr val="44546A"/>
                    </a:solidFill>
                    <a:latin typeface="FC Home" panose="020B0500040200020003" pitchFamily="34" charset="-34"/>
                    <a:cs typeface="FC Home" panose="020B0500040200020003" pitchFamily="34" charset="-34"/>
                  </a:endParaRPr>
                </a:p>
              </p:txBody>
            </p:sp>
          </p:grpSp>
          <p:grpSp>
            <p:nvGrpSpPr>
              <p:cNvPr id="356" name="Group 355">
                <a:extLst>
                  <a:ext uri="{FF2B5EF4-FFF2-40B4-BE49-F238E27FC236}">
                    <a16:creationId xmlns:a16="http://schemas.microsoft.com/office/drawing/2014/main" id="{1268AEAC-7F6A-41A7-AD21-964C5A077E3B}"/>
                  </a:ext>
                </a:extLst>
              </p:cNvPr>
              <p:cNvGrpSpPr/>
              <p:nvPr/>
            </p:nvGrpSpPr>
            <p:grpSpPr>
              <a:xfrm>
                <a:off x="-1105657" y="2070242"/>
                <a:ext cx="4100866" cy="317663"/>
                <a:chOff x="4475087" y="1610012"/>
                <a:chExt cx="6419033" cy="317663"/>
              </a:xfrm>
            </p:grpSpPr>
            <p:cxnSp>
              <p:nvCxnSpPr>
                <p:cNvPr id="357" name="Straight Connector 356">
                  <a:extLst>
                    <a:ext uri="{FF2B5EF4-FFF2-40B4-BE49-F238E27FC236}">
                      <a16:creationId xmlns:a16="http://schemas.microsoft.com/office/drawing/2014/main" id="{CED125B9-D37C-4AC1-A215-C650B5173DB2}"/>
                    </a:ext>
                  </a:extLst>
                </p:cNvPr>
                <p:cNvCxnSpPr>
                  <a:cxnSpLocks/>
                </p:cNvCxnSpPr>
                <p:nvPr/>
              </p:nvCxnSpPr>
              <p:spPr bwMode="auto">
                <a:xfrm>
                  <a:off x="4475087" y="1927675"/>
                  <a:ext cx="6419033" cy="0"/>
                </a:xfrm>
                <a:prstGeom prst="line">
                  <a:avLst/>
                </a:prstGeom>
                <a:solidFill>
                  <a:schemeClr val="accent1"/>
                </a:solidFill>
                <a:ln w="9525" cap="flat" cmpd="sng" algn="ctr">
                  <a:solidFill>
                    <a:srgbClr val="44546A"/>
                  </a:solidFill>
                  <a:prstDash val="solid"/>
                  <a:round/>
                  <a:headEnd type="none" w="med" len="med"/>
                  <a:tailEnd type="none" w="med" len="med"/>
                </a:ln>
                <a:effectLst/>
              </p:spPr>
            </p:cxnSp>
            <p:cxnSp>
              <p:nvCxnSpPr>
                <p:cNvPr id="358" name="Straight Connector 357">
                  <a:extLst>
                    <a:ext uri="{FF2B5EF4-FFF2-40B4-BE49-F238E27FC236}">
                      <a16:creationId xmlns:a16="http://schemas.microsoft.com/office/drawing/2014/main" id="{4A642FC5-E78E-4D61-8DB9-AF0F7188E2E8}"/>
                    </a:ext>
                  </a:extLst>
                </p:cNvPr>
                <p:cNvCxnSpPr>
                  <a:cxnSpLocks/>
                </p:cNvCxnSpPr>
                <p:nvPr/>
              </p:nvCxnSpPr>
              <p:spPr bwMode="auto">
                <a:xfrm>
                  <a:off x="8974794" y="1610012"/>
                  <a:ext cx="0" cy="317663"/>
                </a:xfrm>
                <a:prstGeom prst="line">
                  <a:avLst/>
                </a:prstGeom>
                <a:solidFill>
                  <a:schemeClr val="accent1"/>
                </a:solidFill>
                <a:ln w="9525" cap="flat" cmpd="sng" algn="ctr">
                  <a:solidFill>
                    <a:srgbClr val="44546A"/>
                  </a:solidFill>
                  <a:prstDash val="solid"/>
                  <a:round/>
                  <a:headEnd type="none" w="med" len="med"/>
                  <a:tailEnd type="none" w="med" len="med"/>
                </a:ln>
                <a:effectLst/>
              </p:spPr>
            </p:cxnSp>
          </p:grpSp>
        </p:grpSp>
        <p:grpSp>
          <p:nvGrpSpPr>
            <p:cNvPr id="88" name="Group 87">
              <a:extLst>
                <a:ext uri="{FF2B5EF4-FFF2-40B4-BE49-F238E27FC236}">
                  <a16:creationId xmlns:a16="http://schemas.microsoft.com/office/drawing/2014/main" id="{FC1CE746-398A-496A-A09B-B28DD6BB3C8C}"/>
                </a:ext>
              </a:extLst>
            </p:cNvPr>
            <p:cNvGrpSpPr/>
            <p:nvPr/>
          </p:nvGrpSpPr>
          <p:grpSpPr>
            <a:xfrm>
              <a:off x="6188098" y="4042519"/>
              <a:ext cx="4200572" cy="1018472"/>
              <a:chOff x="6193649" y="4581128"/>
              <a:chExt cx="4200572" cy="1018472"/>
            </a:xfrm>
          </p:grpSpPr>
          <p:grpSp>
            <p:nvGrpSpPr>
              <p:cNvPr id="343" name="Group 342">
                <a:extLst>
                  <a:ext uri="{FF2B5EF4-FFF2-40B4-BE49-F238E27FC236}">
                    <a16:creationId xmlns:a16="http://schemas.microsoft.com/office/drawing/2014/main" id="{EC37DBEC-F073-4098-A8CF-603D4632761A}"/>
                  </a:ext>
                </a:extLst>
              </p:cNvPr>
              <p:cNvGrpSpPr/>
              <p:nvPr/>
            </p:nvGrpSpPr>
            <p:grpSpPr>
              <a:xfrm>
                <a:off x="6193649" y="4581128"/>
                <a:ext cx="4200572" cy="989193"/>
                <a:chOff x="272369" y="2506537"/>
                <a:chExt cx="4200572" cy="989193"/>
              </a:xfrm>
            </p:grpSpPr>
            <p:grpSp>
              <p:nvGrpSpPr>
                <p:cNvPr id="344" name="Group 343">
                  <a:extLst>
                    <a:ext uri="{FF2B5EF4-FFF2-40B4-BE49-F238E27FC236}">
                      <a16:creationId xmlns:a16="http://schemas.microsoft.com/office/drawing/2014/main" id="{83F83B7A-0007-4628-A69E-8D41D5E22C86}"/>
                    </a:ext>
                  </a:extLst>
                </p:cNvPr>
                <p:cNvGrpSpPr/>
                <p:nvPr/>
              </p:nvGrpSpPr>
              <p:grpSpPr>
                <a:xfrm>
                  <a:off x="272369" y="2506537"/>
                  <a:ext cx="3997891" cy="707886"/>
                  <a:chOff x="408015" y="3840030"/>
                  <a:chExt cx="3997891" cy="707886"/>
                </a:xfrm>
              </p:grpSpPr>
              <p:grpSp>
                <p:nvGrpSpPr>
                  <p:cNvPr id="350" name="Group 349">
                    <a:extLst>
                      <a:ext uri="{FF2B5EF4-FFF2-40B4-BE49-F238E27FC236}">
                        <a16:creationId xmlns:a16="http://schemas.microsoft.com/office/drawing/2014/main" id="{3EA07399-66DB-4372-96BF-698AFDCC1301}"/>
                      </a:ext>
                    </a:extLst>
                  </p:cNvPr>
                  <p:cNvGrpSpPr/>
                  <p:nvPr/>
                </p:nvGrpSpPr>
                <p:grpSpPr>
                  <a:xfrm>
                    <a:off x="408015" y="3840030"/>
                    <a:ext cx="2514109" cy="707886"/>
                    <a:chOff x="-750566" y="3676802"/>
                    <a:chExt cx="2514109" cy="707886"/>
                  </a:xfrm>
                </p:grpSpPr>
                <p:sp>
                  <p:nvSpPr>
                    <p:cNvPr id="352" name="TextBox 351">
                      <a:extLst>
                        <a:ext uri="{FF2B5EF4-FFF2-40B4-BE49-F238E27FC236}">
                          <a16:creationId xmlns:a16="http://schemas.microsoft.com/office/drawing/2014/main" id="{668C61C2-0348-4D29-9C53-28C84146C51B}"/>
                        </a:ext>
                      </a:extLst>
                    </p:cNvPr>
                    <p:cNvSpPr txBox="1"/>
                    <p:nvPr/>
                  </p:nvSpPr>
                  <p:spPr>
                    <a:xfrm>
                      <a:off x="498879" y="3676802"/>
                      <a:ext cx="1264664" cy="707886"/>
                    </a:xfrm>
                    <a:prstGeom prst="rect">
                      <a:avLst/>
                    </a:prstGeom>
                    <a:noFill/>
                  </p:spPr>
                  <p:txBody>
                    <a:bodyPr wrap="square" rtlCol="0">
                      <a:spAutoFit/>
                    </a:bodyPr>
                    <a:lstStyle/>
                    <a:p>
                      <a:r>
                        <a:rPr lang="en-US" sz="2800" dirty="0">
                          <a:solidFill>
                            <a:srgbClr val="FF5500"/>
                          </a:solidFill>
                          <a:latin typeface="FC Home" panose="020B0500040200020003" pitchFamily="34" charset="-34"/>
                          <a:cs typeface="FC Home" panose="020B0500040200020003" pitchFamily="34" charset="-34"/>
                        </a:rPr>
                        <a:t>1.33</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sp>
                  <p:nvSpPr>
                    <p:cNvPr id="353" name="TextBox 352">
                      <a:extLst>
                        <a:ext uri="{FF2B5EF4-FFF2-40B4-BE49-F238E27FC236}">
                          <a16:creationId xmlns:a16="http://schemas.microsoft.com/office/drawing/2014/main" id="{E7AFC3EF-34A5-457D-AC8C-9B9BED19D704}"/>
                        </a:ext>
                      </a:extLst>
                    </p:cNvPr>
                    <p:cNvSpPr txBox="1"/>
                    <p:nvPr/>
                  </p:nvSpPr>
                  <p:spPr>
                    <a:xfrm>
                      <a:off x="-750566" y="3942344"/>
                      <a:ext cx="135913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ในเขต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351" name="TextBox 350">
                    <a:extLst>
                      <a:ext uri="{FF2B5EF4-FFF2-40B4-BE49-F238E27FC236}">
                        <a16:creationId xmlns:a16="http://schemas.microsoft.com/office/drawing/2014/main" id="{3B28CD6F-78C9-49E5-A44C-532F69D5EEED}"/>
                      </a:ext>
                    </a:extLst>
                  </p:cNvPr>
                  <p:cNvSpPr txBox="1"/>
                  <p:nvPr/>
                </p:nvSpPr>
                <p:spPr>
                  <a:xfrm>
                    <a:off x="2724468" y="4140822"/>
                    <a:ext cx="1681438" cy="307777"/>
                  </a:xfrm>
                  <a:prstGeom prst="rect">
                    <a:avLst/>
                  </a:prstGeom>
                  <a:noFill/>
                </p:spPr>
                <p:txBody>
                  <a:bodyPr wrap="square" rtlCol="0">
                    <a:spAutoFit/>
                  </a:bodyPr>
                  <a:lstStyle/>
                  <a:p>
                    <a:r>
                      <a:rPr lang="en-US" sz="1400" dirty="0">
                        <a:latin typeface="FC Home" panose="020B0500040200020003" pitchFamily="34" charset="-34"/>
                        <a:cs typeface="FC Home" panose="020B0500040200020003" pitchFamily="34" charset="-34"/>
                      </a:rPr>
                      <a:t>95%</a:t>
                    </a:r>
                    <a:r>
                      <a:rPr lang="th-TH" sz="1400" dirty="0">
                        <a:latin typeface="FC Home" panose="020B0500040200020003" pitchFamily="34" charset="-34"/>
                        <a:cs typeface="FC Home" panose="020B0500040200020003" pitchFamily="34" charset="-34"/>
                      </a:rPr>
                      <a:t> ของแผน</a:t>
                    </a:r>
                    <a:r>
                      <a:rPr lang="en-US" sz="1400" dirty="0">
                        <a:latin typeface="FC Home" panose="020B0500040200020003" pitchFamily="34" charset="-34"/>
                        <a:cs typeface="FC Home" panose="020B0500040200020003" pitchFamily="34" charset="-34"/>
                      </a:rPr>
                      <a:t> /</a:t>
                    </a:r>
                    <a:r>
                      <a:rPr lang="th-TH" sz="1400" dirty="0">
                        <a:latin typeface="FC Home" panose="020B0500040200020003" pitchFamily="34" charset="-34"/>
                        <a:cs typeface="FC Home" panose="020B0500040200020003" pitchFamily="34" charset="-34"/>
                      </a:rPr>
                      <a:t>แผน </a:t>
                    </a:r>
                    <a:r>
                      <a:rPr lang="en-US" sz="1400" dirty="0">
                        <a:latin typeface="FC Home" panose="020B0500040200020003" pitchFamily="34" charset="-34"/>
                        <a:cs typeface="FC Home" panose="020B0500040200020003" pitchFamily="34" charset="-34"/>
                      </a:rPr>
                      <a:t>1.41</a:t>
                    </a:r>
                    <a:endParaRPr lang="en-GB" sz="1400" dirty="0">
                      <a:latin typeface="FC Home" panose="020B0500040200020003" pitchFamily="34" charset="-34"/>
                      <a:cs typeface="FC Home" panose="020B0500040200020003" pitchFamily="34" charset="-34"/>
                    </a:endParaRPr>
                  </a:p>
                </p:txBody>
              </p:sp>
            </p:grpSp>
            <p:grpSp>
              <p:nvGrpSpPr>
                <p:cNvPr id="345" name="Group 344">
                  <a:extLst>
                    <a:ext uri="{FF2B5EF4-FFF2-40B4-BE49-F238E27FC236}">
                      <a16:creationId xmlns:a16="http://schemas.microsoft.com/office/drawing/2014/main" id="{21B14B1B-FF2A-4F27-BE5E-517E6C874E5B}"/>
                    </a:ext>
                  </a:extLst>
                </p:cNvPr>
                <p:cNvGrpSpPr/>
                <p:nvPr/>
              </p:nvGrpSpPr>
              <p:grpSpPr>
                <a:xfrm>
                  <a:off x="272524" y="2787844"/>
                  <a:ext cx="4200417" cy="707886"/>
                  <a:chOff x="-1678339" y="4121337"/>
                  <a:chExt cx="4200417" cy="707886"/>
                </a:xfrm>
              </p:grpSpPr>
              <p:grpSp>
                <p:nvGrpSpPr>
                  <p:cNvPr id="346" name="Group 345">
                    <a:extLst>
                      <a:ext uri="{FF2B5EF4-FFF2-40B4-BE49-F238E27FC236}">
                        <a16:creationId xmlns:a16="http://schemas.microsoft.com/office/drawing/2014/main" id="{E90DB1F3-6A65-49A8-9C28-4E37EBB93D05}"/>
                      </a:ext>
                    </a:extLst>
                  </p:cNvPr>
                  <p:cNvGrpSpPr/>
                  <p:nvPr/>
                </p:nvGrpSpPr>
                <p:grpSpPr>
                  <a:xfrm>
                    <a:off x="-1678339" y="4121337"/>
                    <a:ext cx="2645278" cy="707886"/>
                    <a:chOff x="-2836920" y="3958109"/>
                    <a:chExt cx="2645278" cy="707886"/>
                  </a:xfrm>
                </p:grpSpPr>
                <p:sp>
                  <p:nvSpPr>
                    <p:cNvPr id="348" name="TextBox 347">
                      <a:extLst>
                        <a:ext uri="{FF2B5EF4-FFF2-40B4-BE49-F238E27FC236}">
                          <a16:creationId xmlns:a16="http://schemas.microsoft.com/office/drawing/2014/main" id="{88628690-3F62-4760-9451-E9A85EA4365B}"/>
                        </a:ext>
                      </a:extLst>
                    </p:cNvPr>
                    <p:cNvSpPr txBox="1"/>
                    <p:nvPr/>
                  </p:nvSpPr>
                  <p:spPr>
                    <a:xfrm>
                      <a:off x="-1482560" y="3958109"/>
                      <a:ext cx="1290918" cy="707886"/>
                    </a:xfrm>
                    <a:prstGeom prst="rect">
                      <a:avLst/>
                    </a:prstGeom>
                    <a:noFill/>
                  </p:spPr>
                  <p:txBody>
                    <a:bodyPr wrap="square" rtlCol="0">
                      <a:spAutoFit/>
                    </a:bodyPr>
                    <a:lstStyle/>
                    <a:p>
                      <a:r>
                        <a:rPr lang="en-US" sz="2800" dirty="0">
                          <a:solidFill>
                            <a:srgbClr val="FF0000"/>
                          </a:solidFill>
                          <a:latin typeface="FC Home" panose="020B0500040200020003" pitchFamily="34" charset="-34"/>
                          <a:cs typeface="FC Home" panose="020B0500040200020003" pitchFamily="34" charset="-34"/>
                        </a:rPr>
                        <a:t>0.57</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sp>
                  <p:nvSpPr>
                    <p:cNvPr id="349" name="TextBox 348">
                      <a:extLst>
                        <a:ext uri="{FF2B5EF4-FFF2-40B4-BE49-F238E27FC236}">
                          <a16:creationId xmlns:a16="http://schemas.microsoft.com/office/drawing/2014/main" id="{DE556356-9F01-4222-9FAC-B77ED57A3D42}"/>
                        </a:ext>
                      </a:extLst>
                    </p:cNvPr>
                    <p:cNvSpPr txBox="1"/>
                    <p:nvPr/>
                  </p:nvSpPr>
                  <p:spPr>
                    <a:xfrm>
                      <a:off x="-2836920" y="4220601"/>
                      <a:ext cx="161616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600" u="sng" dirty="0">
                          <a:latin typeface="FC Home" panose="020B0500040200020003" pitchFamily="34" charset="-34"/>
                          <a:cs typeface="FC Home" panose="020B0500040200020003" pitchFamily="34" charset="-34"/>
                        </a:rPr>
                        <a:t>นอก</a:t>
                      </a: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347" name="TextBox 346">
                    <a:extLst>
                      <a:ext uri="{FF2B5EF4-FFF2-40B4-BE49-F238E27FC236}">
                        <a16:creationId xmlns:a16="http://schemas.microsoft.com/office/drawing/2014/main" id="{409BB8FE-B166-437E-B5A1-A895A7F76609}"/>
                      </a:ext>
                    </a:extLst>
                  </p:cNvPr>
                  <p:cNvSpPr txBox="1"/>
                  <p:nvPr/>
                </p:nvSpPr>
                <p:spPr>
                  <a:xfrm>
                    <a:off x="829664" y="4425247"/>
                    <a:ext cx="1692414" cy="307777"/>
                  </a:xfrm>
                  <a:prstGeom prst="rect">
                    <a:avLst/>
                  </a:prstGeom>
                  <a:noFill/>
                </p:spPr>
                <p:txBody>
                  <a:bodyPr wrap="square" rtlCol="0">
                    <a:spAutoFit/>
                  </a:bodyPr>
                  <a:lstStyle/>
                  <a:p>
                    <a:r>
                      <a:rPr lang="en-US" sz="1400" dirty="0">
                        <a:latin typeface="FC Home" panose="020B0500040200020003" pitchFamily="34" charset="-34"/>
                        <a:cs typeface="FC Home" panose="020B0500040200020003" pitchFamily="34" charset="-34"/>
                      </a:rPr>
                      <a:t>88%</a:t>
                    </a:r>
                    <a:r>
                      <a:rPr lang="th-TH" sz="1400" dirty="0">
                        <a:latin typeface="FC Home" panose="020B0500040200020003" pitchFamily="34" charset="-34"/>
                        <a:cs typeface="FC Home" panose="020B0500040200020003" pitchFamily="34" charset="-34"/>
                      </a:rPr>
                      <a:t> ของแผน</a:t>
                    </a:r>
                    <a:r>
                      <a:rPr lang="en-US" sz="1400" dirty="0">
                        <a:latin typeface="FC Home" panose="020B0500040200020003" pitchFamily="34" charset="-34"/>
                        <a:cs typeface="FC Home" panose="020B0500040200020003" pitchFamily="34" charset="-34"/>
                      </a:rPr>
                      <a:t>/</a:t>
                    </a:r>
                    <a:r>
                      <a:rPr lang="th-TH" sz="1400" dirty="0">
                        <a:latin typeface="FC Home" panose="020B0500040200020003" pitchFamily="34" charset="-34"/>
                        <a:cs typeface="FC Home" panose="020B0500040200020003" pitchFamily="34" charset="-34"/>
                      </a:rPr>
                      <a:t>แผน </a:t>
                    </a:r>
                    <a:r>
                      <a:rPr lang="en-US" sz="1400" dirty="0">
                        <a:latin typeface="FC Home" panose="020B0500040200020003" pitchFamily="34" charset="-34"/>
                        <a:cs typeface="FC Home" panose="020B0500040200020003" pitchFamily="34" charset="-34"/>
                      </a:rPr>
                      <a:t>0.65</a:t>
                    </a:r>
                    <a:endParaRPr lang="en-GB" sz="1400" dirty="0">
                      <a:latin typeface="FC Home" panose="020B0500040200020003" pitchFamily="34" charset="-34"/>
                      <a:cs typeface="FC Home" panose="020B0500040200020003" pitchFamily="34" charset="-34"/>
                    </a:endParaRPr>
                  </a:p>
                </p:txBody>
              </p:sp>
            </p:grpSp>
          </p:grpSp>
          <p:sp>
            <p:nvSpPr>
              <p:cNvPr id="366" name="TextBox 365">
                <a:extLst>
                  <a:ext uri="{FF2B5EF4-FFF2-40B4-BE49-F238E27FC236}">
                    <a16:creationId xmlns:a16="http://schemas.microsoft.com/office/drawing/2014/main" id="{E3537F96-0F77-4EBF-A102-F06D45A5B7A3}"/>
                  </a:ext>
                </a:extLst>
              </p:cNvPr>
              <p:cNvSpPr txBox="1"/>
              <p:nvPr/>
            </p:nvSpPr>
            <p:spPr>
              <a:xfrm>
                <a:off x="7547636" y="5353379"/>
                <a:ext cx="1551923" cy="246221"/>
              </a:xfrm>
              <a:prstGeom prst="rect">
                <a:avLst/>
              </a:prstGeom>
              <a:noFill/>
            </p:spPr>
            <p:txBody>
              <a:bodyPr wrap="square" rtlCol="0">
                <a:spAutoFit/>
              </a:bodyPr>
              <a:lstStyle/>
              <a:p>
                <a:r>
                  <a:rPr lang="th-TH" sz="1000" dirty="0">
                    <a:latin typeface="FC Home" panose="020B0500040200020003" pitchFamily="34" charset="-34"/>
                    <a:cs typeface="FC Home" panose="020B0500040200020003" pitchFamily="34" charset="-34"/>
                  </a:rPr>
                  <a:t>เก็บเกี่ยวแล้ว</a:t>
                </a:r>
                <a:r>
                  <a:rPr lang="en-US" sz="1000" dirty="0">
                    <a:latin typeface="FC Home" panose="020B0500040200020003" pitchFamily="34" charset="-34"/>
                    <a:cs typeface="FC Home" panose="020B0500040200020003" pitchFamily="34" charset="-34"/>
                  </a:rPr>
                  <a:t> 0.003 </a:t>
                </a:r>
                <a:r>
                  <a:rPr lang="th-TH" sz="1000" dirty="0">
                    <a:latin typeface="FC Home" panose="020B0500040200020003" pitchFamily="34" charset="-34"/>
                    <a:cs typeface="FC Home" panose="020B0500040200020003" pitchFamily="34" charset="-34"/>
                  </a:rPr>
                  <a:t>ล้านไร่</a:t>
                </a:r>
                <a:endParaRPr lang="en-GB" sz="1000" dirty="0">
                  <a:latin typeface="FC Home" panose="020B0500040200020003" pitchFamily="34" charset="-34"/>
                  <a:cs typeface="FC Home" panose="020B0500040200020003" pitchFamily="34" charset="-34"/>
                </a:endParaRPr>
              </a:p>
            </p:txBody>
          </p:sp>
        </p:grpSp>
        <p:grpSp>
          <p:nvGrpSpPr>
            <p:cNvPr id="102" name="Group 101">
              <a:extLst>
                <a:ext uri="{FF2B5EF4-FFF2-40B4-BE49-F238E27FC236}">
                  <a16:creationId xmlns:a16="http://schemas.microsoft.com/office/drawing/2014/main" id="{3B72014E-0BB0-48AE-B170-9DDBD6E96D93}"/>
                </a:ext>
              </a:extLst>
            </p:cNvPr>
            <p:cNvGrpSpPr/>
            <p:nvPr/>
          </p:nvGrpSpPr>
          <p:grpSpPr>
            <a:xfrm>
              <a:off x="5457168" y="3321109"/>
              <a:ext cx="2004020" cy="799709"/>
              <a:chOff x="5457168" y="3321109"/>
              <a:chExt cx="2004020" cy="799709"/>
            </a:xfrm>
          </p:grpSpPr>
          <p:grpSp>
            <p:nvGrpSpPr>
              <p:cNvPr id="341" name="Group 340">
                <a:extLst>
                  <a:ext uri="{FF2B5EF4-FFF2-40B4-BE49-F238E27FC236}">
                    <a16:creationId xmlns:a16="http://schemas.microsoft.com/office/drawing/2014/main" id="{A9F9C8D6-9F6D-4068-A34D-65A43D12EE00}"/>
                  </a:ext>
                </a:extLst>
              </p:cNvPr>
              <p:cNvGrpSpPr/>
              <p:nvPr/>
            </p:nvGrpSpPr>
            <p:grpSpPr>
              <a:xfrm>
                <a:off x="5457168" y="3321109"/>
                <a:ext cx="2004020" cy="799709"/>
                <a:chOff x="381820" y="897549"/>
                <a:chExt cx="2004020" cy="799709"/>
              </a:xfrm>
            </p:grpSpPr>
            <p:sp>
              <p:nvSpPr>
                <p:cNvPr id="361" name="Rectangle: Rounded Corners 360">
                  <a:extLst>
                    <a:ext uri="{FF2B5EF4-FFF2-40B4-BE49-F238E27FC236}">
                      <a16:creationId xmlns:a16="http://schemas.microsoft.com/office/drawing/2014/main" id="{0406AD4F-5007-4CA5-856F-D256FAF7448E}"/>
                    </a:ext>
                  </a:extLst>
                </p:cNvPr>
                <p:cNvSpPr/>
                <p:nvPr/>
              </p:nvSpPr>
              <p:spPr bwMode="auto">
                <a:xfrm>
                  <a:off x="455472" y="1025572"/>
                  <a:ext cx="1930368" cy="671686"/>
                </a:xfrm>
                <a:prstGeom prst="roundRect">
                  <a:avLst>
                    <a:gd name="adj" fmla="val 50000"/>
                  </a:avLst>
                </a:prstGeom>
                <a:solidFill>
                  <a:srgbClr val="333F4F"/>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pic>
              <p:nvPicPr>
                <p:cNvPr id="362" name="Picture 361">
                  <a:extLst>
                    <a:ext uri="{FF2B5EF4-FFF2-40B4-BE49-F238E27FC236}">
                      <a16:creationId xmlns:a16="http://schemas.microsoft.com/office/drawing/2014/main" id="{A34BB2F0-0B22-4103-A396-72215745117A}"/>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381820" y="897549"/>
                  <a:ext cx="682771" cy="682771"/>
                </a:xfrm>
                <a:prstGeom prst="rect">
                  <a:avLst/>
                </a:prstGeom>
              </p:spPr>
            </p:pic>
            <p:grpSp>
              <p:nvGrpSpPr>
                <p:cNvPr id="363" name="Group 362">
                  <a:extLst>
                    <a:ext uri="{FF2B5EF4-FFF2-40B4-BE49-F238E27FC236}">
                      <a16:creationId xmlns:a16="http://schemas.microsoft.com/office/drawing/2014/main" id="{1AC5FCD6-B86C-4FC6-B795-A036D934928C}"/>
                    </a:ext>
                  </a:extLst>
                </p:cNvPr>
                <p:cNvGrpSpPr/>
                <p:nvPr/>
              </p:nvGrpSpPr>
              <p:grpSpPr>
                <a:xfrm>
                  <a:off x="1041079" y="981807"/>
                  <a:ext cx="1250984" cy="568677"/>
                  <a:chOff x="1141692" y="1302987"/>
                  <a:chExt cx="1250984" cy="568677"/>
                </a:xfrm>
              </p:grpSpPr>
              <p:sp>
                <p:nvSpPr>
                  <p:cNvPr id="364" name="TextBox 363">
                    <a:extLst>
                      <a:ext uri="{FF2B5EF4-FFF2-40B4-BE49-F238E27FC236}">
                        <a16:creationId xmlns:a16="http://schemas.microsoft.com/office/drawing/2014/main" id="{3F08FEC5-968A-4FF9-B862-BBD0A0E5612A}"/>
                      </a:ext>
                    </a:extLst>
                  </p:cNvPr>
                  <p:cNvSpPr txBox="1"/>
                  <p:nvPr/>
                </p:nvSpPr>
                <p:spPr>
                  <a:xfrm>
                    <a:off x="1153760" y="1302987"/>
                    <a:ext cx="105344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th-TH" dirty="0">
                        <a:solidFill>
                          <a:schemeClr val="bg1"/>
                        </a:solidFill>
                        <a:latin typeface="FC Home" panose="020B0500040200020003" pitchFamily="34" charset="-34"/>
                        <a:cs typeface="FC Home" panose="020B0500040200020003" pitchFamily="34" charset="-34"/>
                      </a:rPr>
                      <a:t>กลุ่มลุ่มน้ำ</a:t>
                    </a:r>
                    <a:endParaRPr kumimoji="0" lang="en-US" b="0" i="0" u="none" strike="noStrike" kern="1200" cap="none" spc="0" normalizeH="0" baseline="0" noProof="0" dirty="0">
                      <a:ln>
                        <a:noFill/>
                      </a:ln>
                      <a:solidFill>
                        <a:schemeClr val="bg1"/>
                      </a:solidFill>
                      <a:effectLst/>
                      <a:uLnTx/>
                      <a:uFillTx/>
                      <a:latin typeface="FC Home" panose="020B0500040200020003" pitchFamily="34" charset="-34"/>
                      <a:ea typeface="+mn-ea"/>
                      <a:cs typeface="FC Home" panose="020B0500040200020003" pitchFamily="34" charset="-34"/>
                    </a:endParaRPr>
                  </a:p>
                </p:txBody>
              </p:sp>
              <p:sp>
                <p:nvSpPr>
                  <p:cNvPr id="365" name="TextBox 364">
                    <a:extLst>
                      <a:ext uri="{FF2B5EF4-FFF2-40B4-BE49-F238E27FC236}">
                        <a16:creationId xmlns:a16="http://schemas.microsoft.com/office/drawing/2014/main" id="{0BA50262-28AE-4DBA-AF4F-31740A420450}"/>
                      </a:ext>
                    </a:extLst>
                  </p:cNvPr>
                  <p:cNvSpPr txBox="1"/>
                  <p:nvPr/>
                </p:nvSpPr>
                <p:spPr>
                  <a:xfrm>
                    <a:off x="1141692" y="1502332"/>
                    <a:ext cx="1250984"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noProof="0" dirty="0">
                        <a:ln>
                          <a:noFill/>
                        </a:ln>
                        <a:solidFill>
                          <a:srgbClr val="ED7D31"/>
                        </a:solidFill>
                        <a:effectLst/>
                        <a:uLnTx/>
                        <a:uFillTx/>
                        <a:latin typeface="FC Home" panose="020B0500040200020003" pitchFamily="34" charset="-34"/>
                        <a:ea typeface="+mn-ea"/>
                        <a:cs typeface="FC Home" panose="020B0500040200020003" pitchFamily="34" charset="-34"/>
                      </a:rPr>
                      <a:t>ภาคตะวันออก</a:t>
                    </a:r>
                    <a:endParaRPr kumimoji="0" lang="en-US" b="0" i="0" u="none" strike="noStrike" kern="1200" cap="none" spc="0" normalizeH="0" baseline="0" noProof="0" dirty="0">
                      <a:ln>
                        <a:noFill/>
                      </a:ln>
                      <a:solidFill>
                        <a:srgbClr val="ED7D31"/>
                      </a:solidFill>
                      <a:effectLst/>
                      <a:uLnTx/>
                      <a:uFillTx/>
                      <a:latin typeface="FC Home" panose="020B0500040200020003" pitchFamily="34" charset="-34"/>
                      <a:ea typeface="+mn-ea"/>
                      <a:cs typeface="FC Home" panose="020B0500040200020003" pitchFamily="34" charset="-34"/>
                    </a:endParaRPr>
                  </a:p>
                </p:txBody>
              </p:sp>
            </p:grpSp>
          </p:grpSp>
          <p:sp>
            <p:nvSpPr>
              <p:cNvPr id="367" name="TextBox 366">
                <a:extLst>
                  <a:ext uri="{FF2B5EF4-FFF2-40B4-BE49-F238E27FC236}">
                    <a16:creationId xmlns:a16="http://schemas.microsoft.com/office/drawing/2014/main" id="{A160C454-6698-4651-94C3-5740589DB44B}"/>
                  </a:ext>
                </a:extLst>
              </p:cNvPr>
              <p:cNvSpPr txBox="1"/>
              <p:nvPr/>
            </p:nvSpPr>
            <p:spPr>
              <a:xfrm>
                <a:off x="5977441" y="3851592"/>
                <a:ext cx="1250984"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9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ข้อมูล </a:t>
                </a:r>
                <a:r>
                  <a:rPr kumimoji="0" lang="en-US" sz="9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31 </a:t>
                </a:r>
                <a:r>
                  <a:rPr kumimoji="0" lang="th-TH" sz="9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ก.ค. </a:t>
                </a:r>
                <a:r>
                  <a:rPr kumimoji="0" lang="en-US" sz="9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64 (</a:t>
                </a:r>
                <a:r>
                  <a:rPr kumimoji="0" lang="th-TH" sz="9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กสก.</a:t>
                </a:r>
                <a:r>
                  <a:rPr kumimoji="0" lang="en-US" sz="9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a:t>
                </a:r>
                <a:r>
                  <a:rPr kumimoji="0" lang="th-TH" sz="9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ชป.)</a:t>
                </a:r>
                <a:endParaRPr kumimoji="0" lang="en-US" sz="9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grpSp>
        <p:nvGrpSpPr>
          <p:cNvPr id="101" name="Group 100">
            <a:extLst>
              <a:ext uri="{FF2B5EF4-FFF2-40B4-BE49-F238E27FC236}">
                <a16:creationId xmlns:a16="http://schemas.microsoft.com/office/drawing/2014/main" id="{79BA8076-0DFE-4675-B353-D134D8684B98}"/>
              </a:ext>
            </a:extLst>
          </p:cNvPr>
          <p:cNvGrpSpPr/>
          <p:nvPr/>
        </p:nvGrpSpPr>
        <p:grpSpPr>
          <a:xfrm>
            <a:off x="6524680" y="980728"/>
            <a:ext cx="4756828" cy="2374405"/>
            <a:chOff x="6991977" y="1498594"/>
            <a:chExt cx="4756828" cy="2374405"/>
          </a:xfrm>
        </p:grpSpPr>
        <p:grpSp>
          <p:nvGrpSpPr>
            <p:cNvPr id="369" name="Group 368">
              <a:extLst>
                <a:ext uri="{FF2B5EF4-FFF2-40B4-BE49-F238E27FC236}">
                  <a16:creationId xmlns:a16="http://schemas.microsoft.com/office/drawing/2014/main" id="{0E5978B6-AD4D-4B19-B813-02D1DD4612A7}"/>
                </a:ext>
              </a:extLst>
            </p:cNvPr>
            <p:cNvGrpSpPr/>
            <p:nvPr/>
          </p:nvGrpSpPr>
          <p:grpSpPr>
            <a:xfrm>
              <a:off x="6991977" y="1498594"/>
              <a:ext cx="2921578" cy="799709"/>
              <a:chOff x="381820" y="897549"/>
              <a:chExt cx="2921578" cy="799709"/>
            </a:xfrm>
          </p:grpSpPr>
          <p:sp>
            <p:nvSpPr>
              <p:cNvPr id="391" name="Rectangle: Rounded Corners 390">
                <a:extLst>
                  <a:ext uri="{FF2B5EF4-FFF2-40B4-BE49-F238E27FC236}">
                    <a16:creationId xmlns:a16="http://schemas.microsoft.com/office/drawing/2014/main" id="{6BB467C3-8B52-49FF-B6AF-09C423A48A34}"/>
                  </a:ext>
                </a:extLst>
              </p:cNvPr>
              <p:cNvSpPr/>
              <p:nvPr/>
            </p:nvSpPr>
            <p:spPr bwMode="auto">
              <a:xfrm>
                <a:off x="455472" y="1025572"/>
                <a:ext cx="2847926" cy="671686"/>
              </a:xfrm>
              <a:prstGeom prst="roundRect">
                <a:avLst>
                  <a:gd name="adj" fmla="val 50000"/>
                </a:avLst>
              </a:prstGeom>
              <a:solidFill>
                <a:srgbClr val="333F4F"/>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pic>
            <p:nvPicPr>
              <p:cNvPr id="392" name="Picture 391">
                <a:extLst>
                  <a:ext uri="{FF2B5EF4-FFF2-40B4-BE49-F238E27FC236}">
                    <a16:creationId xmlns:a16="http://schemas.microsoft.com/office/drawing/2014/main" id="{3B7D84C5-B0DD-4641-B401-9595E6900678}"/>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381820" y="897549"/>
                <a:ext cx="682771" cy="682771"/>
              </a:xfrm>
              <a:prstGeom prst="rect">
                <a:avLst/>
              </a:prstGeom>
            </p:spPr>
          </p:pic>
          <p:grpSp>
            <p:nvGrpSpPr>
              <p:cNvPr id="393" name="Group 392">
                <a:extLst>
                  <a:ext uri="{FF2B5EF4-FFF2-40B4-BE49-F238E27FC236}">
                    <a16:creationId xmlns:a16="http://schemas.microsoft.com/office/drawing/2014/main" id="{4AD0054E-CC43-48E2-B4E5-726DBA3FAAA8}"/>
                  </a:ext>
                </a:extLst>
              </p:cNvPr>
              <p:cNvGrpSpPr/>
              <p:nvPr/>
            </p:nvGrpSpPr>
            <p:grpSpPr>
              <a:xfrm>
                <a:off x="1096538" y="1059876"/>
                <a:ext cx="2044895" cy="568677"/>
                <a:chOff x="1197151" y="1381056"/>
                <a:chExt cx="2044895" cy="568677"/>
              </a:xfrm>
            </p:grpSpPr>
            <p:sp>
              <p:nvSpPr>
                <p:cNvPr id="394" name="TextBox 393">
                  <a:extLst>
                    <a:ext uri="{FF2B5EF4-FFF2-40B4-BE49-F238E27FC236}">
                      <a16:creationId xmlns:a16="http://schemas.microsoft.com/office/drawing/2014/main" id="{9C98235E-57F5-4D99-B599-8A73F0429F69}"/>
                    </a:ext>
                  </a:extLst>
                </p:cNvPr>
                <p:cNvSpPr txBox="1"/>
                <p:nvPr/>
              </p:nvSpPr>
              <p:spPr>
                <a:xfrm>
                  <a:off x="1209220" y="1381056"/>
                  <a:ext cx="105344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th-TH" dirty="0">
                      <a:solidFill>
                        <a:schemeClr val="bg1"/>
                      </a:solidFill>
                      <a:latin typeface="FC Home" panose="020B0500040200020003" pitchFamily="34" charset="-34"/>
                      <a:cs typeface="FC Home" panose="020B0500040200020003" pitchFamily="34" charset="-34"/>
                    </a:rPr>
                    <a:t>กลุ่มลุ่มน้ำ</a:t>
                  </a:r>
                  <a:endParaRPr kumimoji="0" lang="en-US" b="0" i="0" u="none" strike="noStrike" kern="1200" cap="none" spc="0" normalizeH="0" baseline="0" noProof="0" dirty="0">
                    <a:ln>
                      <a:noFill/>
                    </a:ln>
                    <a:solidFill>
                      <a:schemeClr val="bg1"/>
                    </a:solidFill>
                    <a:effectLst/>
                    <a:uLnTx/>
                    <a:uFillTx/>
                    <a:latin typeface="FC Home" panose="020B0500040200020003" pitchFamily="34" charset="-34"/>
                    <a:ea typeface="+mn-ea"/>
                    <a:cs typeface="FC Home" panose="020B0500040200020003" pitchFamily="34" charset="-34"/>
                  </a:endParaRPr>
                </a:p>
              </p:txBody>
            </p:sp>
            <p:sp>
              <p:nvSpPr>
                <p:cNvPr id="395" name="TextBox 394">
                  <a:extLst>
                    <a:ext uri="{FF2B5EF4-FFF2-40B4-BE49-F238E27FC236}">
                      <a16:creationId xmlns:a16="http://schemas.microsoft.com/office/drawing/2014/main" id="{5F0B745B-48B8-42B1-A5EA-27A635525BAF}"/>
                    </a:ext>
                  </a:extLst>
                </p:cNvPr>
                <p:cNvSpPr txBox="1"/>
                <p:nvPr/>
              </p:nvSpPr>
              <p:spPr>
                <a:xfrm>
                  <a:off x="1197151" y="1580401"/>
                  <a:ext cx="2044895"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noProof="0" dirty="0">
                      <a:ln>
                        <a:noFill/>
                      </a:ln>
                      <a:solidFill>
                        <a:srgbClr val="ED7D31"/>
                      </a:solidFill>
                      <a:effectLst/>
                      <a:uLnTx/>
                      <a:uFillTx/>
                      <a:latin typeface="FC Home" panose="020B0500040200020003" pitchFamily="34" charset="-34"/>
                      <a:ea typeface="+mn-ea"/>
                      <a:cs typeface="FC Home" panose="020B0500040200020003" pitchFamily="34" charset="-34"/>
                    </a:rPr>
                    <a:t>ภาคตะวันออกเฉียงเหนือ</a:t>
                  </a:r>
                  <a:endParaRPr kumimoji="0" lang="en-US" b="0" i="0" u="none" strike="noStrike" kern="1200" cap="none" spc="0" normalizeH="0" baseline="0" noProof="0" dirty="0">
                    <a:ln>
                      <a:noFill/>
                    </a:ln>
                    <a:solidFill>
                      <a:srgbClr val="ED7D31"/>
                    </a:solidFill>
                    <a:effectLst/>
                    <a:uLnTx/>
                    <a:uFillTx/>
                    <a:latin typeface="FC Home" panose="020B0500040200020003" pitchFamily="34" charset="-34"/>
                    <a:ea typeface="+mn-ea"/>
                    <a:cs typeface="FC Home" panose="020B0500040200020003" pitchFamily="34" charset="-34"/>
                  </a:endParaRPr>
                </a:p>
              </p:txBody>
            </p:sp>
          </p:grpSp>
        </p:grpSp>
        <p:grpSp>
          <p:nvGrpSpPr>
            <p:cNvPr id="370" name="Group 369">
              <a:extLst>
                <a:ext uri="{FF2B5EF4-FFF2-40B4-BE49-F238E27FC236}">
                  <a16:creationId xmlns:a16="http://schemas.microsoft.com/office/drawing/2014/main" id="{1240C0ED-ED22-4A0C-9DE5-6AF32421088B}"/>
                </a:ext>
              </a:extLst>
            </p:cNvPr>
            <p:cNvGrpSpPr/>
            <p:nvPr/>
          </p:nvGrpSpPr>
          <p:grpSpPr>
            <a:xfrm>
              <a:off x="7320136" y="2091718"/>
              <a:ext cx="4100866" cy="1025264"/>
              <a:chOff x="-1105657" y="1411696"/>
              <a:chExt cx="4100866" cy="1025264"/>
            </a:xfrm>
          </p:grpSpPr>
          <p:sp>
            <p:nvSpPr>
              <p:cNvPr id="384" name="TextBox 383">
                <a:extLst>
                  <a:ext uri="{FF2B5EF4-FFF2-40B4-BE49-F238E27FC236}">
                    <a16:creationId xmlns:a16="http://schemas.microsoft.com/office/drawing/2014/main" id="{BB3B2AFA-6AF7-4E24-B029-528DF6BB3A30}"/>
                  </a:ext>
                </a:extLst>
              </p:cNvPr>
              <p:cNvSpPr txBox="1"/>
              <p:nvPr/>
            </p:nvSpPr>
            <p:spPr>
              <a:xfrm>
                <a:off x="-985653" y="1411696"/>
                <a:ext cx="1705430" cy="707886"/>
              </a:xfrm>
              <a:prstGeom prst="rect">
                <a:avLst/>
              </a:prstGeom>
              <a:noFill/>
            </p:spPr>
            <p:txBody>
              <a:bodyPr wrap="square" rtlCol="0">
                <a:spAutoFit/>
              </a:bodyPr>
              <a:lstStyle/>
              <a:p>
                <a:r>
                  <a:rPr lang="en-US" sz="3200" dirty="0">
                    <a:solidFill>
                      <a:srgbClr val="FB5A09"/>
                    </a:solidFill>
                    <a:latin typeface="FC Home" panose="020B0500040200020003" pitchFamily="34" charset="-34"/>
                    <a:cs typeface="FC Home" panose="020B0500040200020003" pitchFamily="34" charset="-34"/>
                  </a:rPr>
                  <a:t>30.76</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grpSp>
            <p:nvGrpSpPr>
              <p:cNvPr id="385" name="Group 384">
                <a:extLst>
                  <a:ext uri="{FF2B5EF4-FFF2-40B4-BE49-F238E27FC236}">
                    <a16:creationId xmlns:a16="http://schemas.microsoft.com/office/drawing/2014/main" id="{CE35690E-24B7-4CD3-9C4A-082435C7DBD1}"/>
                  </a:ext>
                </a:extLst>
              </p:cNvPr>
              <p:cNvGrpSpPr/>
              <p:nvPr/>
            </p:nvGrpSpPr>
            <p:grpSpPr>
              <a:xfrm>
                <a:off x="-976687" y="1852185"/>
                <a:ext cx="2697220" cy="584775"/>
                <a:chOff x="-976687" y="2003243"/>
                <a:chExt cx="2697220" cy="584775"/>
              </a:xfrm>
            </p:grpSpPr>
            <p:sp>
              <p:nvSpPr>
                <p:cNvPr id="389" name="TextBox 388">
                  <a:extLst>
                    <a:ext uri="{FF2B5EF4-FFF2-40B4-BE49-F238E27FC236}">
                      <a16:creationId xmlns:a16="http://schemas.microsoft.com/office/drawing/2014/main" id="{07291565-0F51-44C3-8880-D3A03F75976D}"/>
                    </a:ext>
                  </a:extLst>
                </p:cNvPr>
                <p:cNvSpPr txBox="1"/>
                <p:nvPr/>
              </p:nvSpPr>
              <p:spPr>
                <a:xfrm>
                  <a:off x="-976687" y="2003243"/>
                  <a:ext cx="1472918" cy="584775"/>
                </a:xfrm>
                <a:prstGeom prst="rect">
                  <a:avLst/>
                </a:prstGeom>
                <a:noFill/>
              </p:spPr>
              <p:txBody>
                <a:bodyPr wrap="square" rtlCol="0">
                  <a:spAutoFit/>
                </a:bodyPr>
                <a:lstStyle/>
                <a:p>
                  <a:r>
                    <a:rPr lang="en-US" sz="3200" dirty="0">
                      <a:solidFill>
                        <a:srgbClr val="44546A"/>
                      </a:solidFill>
                      <a:latin typeface="FC Home" panose="020B0500040200020003" pitchFamily="34" charset="-34"/>
                      <a:cs typeface="FC Home" panose="020B0500040200020003" pitchFamily="34" charset="-34"/>
                    </a:rPr>
                    <a:t>95%</a:t>
                  </a:r>
                  <a:r>
                    <a:rPr lang="th-TH" sz="3200" dirty="0">
                      <a:solidFill>
                        <a:srgbClr val="44546A"/>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ของแผน</a:t>
                  </a:r>
                  <a:endParaRPr lang="en-GB" sz="4000" dirty="0">
                    <a:solidFill>
                      <a:srgbClr val="FB5A09"/>
                    </a:solidFill>
                    <a:latin typeface="FC Home" panose="020B0500040200020003" pitchFamily="34" charset="-34"/>
                    <a:cs typeface="FC Home" panose="020B0500040200020003" pitchFamily="34" charset="-34"/>
                  </a:endParaRPr>
                </a:p>
              </p:txBody>
            </p:sp>
            <p:sp>
              <p:nvSpPr>
                <p:cNvPr id="390" name="TextBox 389">
                  <a:extLst>
                    <a:ext uri="{FF2B5EF4-FFF2-40B4-BE49-F238E27FC236}">
                      <a16:creationId xmlns:a16="http://schemas.microsoft.com/office/drawing/2014/main" id="{6E892254-4895-4A34-8035-448EFE57DBC0}"/>
                    </a:ext>
                  </a:extLst>
                </p:cNvPr>
                <p:cNvSpPr txBox="1"/>
                <p:nvPr/>
              </p:nvSpPr>
              <p:spPr>
                <a:xfrm>
                  <a:off x="494135" y="2158011"/>
                  <a:ext cx="1226398" cy="400110"/>
                </a:xfrm>
                <a:prstGeom prst="rect">
                  <a:avLst/>
                </a:prstGeom>
                <a:noFill/>
              </p:spPr>
              <p:txBody>
                <a:bodyPr wrap="square" rtlCol="0">
                  <a:spAutoFit/>
                </a:bodyPr>
                <a:lstStyle/>
                <a:p>
                  <a:r>
                    <a:rPr lang="th-TH" sz="2000" dirty="0">
                      <a:solidFill>
                        <a:srgbClr val="44546A"/>
                      </a:solidFill>
                      <a:latin typeface="FC Home" panose="020B0500040200020003" pitchFamily="34" charset="-34"/>
                      <a:cs typeface="FC Home" panose="020B0500040200020003" pitchFamily="34" charset="-34"/>
                    </a:rPr>
                    <a:t>แผน </a:t>
                  </a:r>
                  <a:r>
                    <a:rPr lang="en-US" sz="2000" dirty="0">
                      <a:solidFill>
                        <a:srgbClr val="44546A"/>
                      </a:solidFill>
                      <a:latin typeface="FC Home" panose="020B0500040200020003" pitchFamily="34" charset="-34"/>
                      <a:cs typeface="FC Home" panose="020B0500040200020003" pitchFamily="34" charset="-34"/>
                    </a:rPr>
                    <a:t>37.33</a:t>
                  </a:r>
                  <a:endParaRPr lang="en-GB" sz="2000" dirty="0">
                    <a:solidFill>
                      <a:srgbClr val="44546A"/>
                    </a:solidFill>
                    <a:latin typeface="FC Home" panose="020B0500040200020003" pitchFamily="34" charset="-34"/>
                    <a:cs typeface="FC Home" panose="020B0500040200020003" pitchFamily="34" charset="-34"/>
                  </a:endParaRPr>
                </a:p>
              </p:txBody>
            </p:sp>
          </p:grpSp>
          <p:grpSp>
            <p:nvGrpSpPr>
              <p:cNvPr id="386" name="Group 385">
                <a:extLst>
                  <a:ext uri="{FF2B5EF4-FFF2-40B4-BE49-F238E27FC236}">
                    <a16:creationId xmlns:a16="http://schemas.microsoft.com/office/drawing/2014/main" id="{F646FC86-1839-42C1-B154-A6EA7A636138}"/>
                  </a:ext>
                </a:extLst>
              </p:cNvPr>
              <p:cNvGrpSpPr/>
              <p:nvPr/>
            </p:nvGrpSpPr>
            <p:grpSpPr>
              <a:xfrm>
                <a:off x="-1105657" y="2070242"/>
                <a:ext cx="4100866" cy="317663"/>
                <a:chOff x="4475087" y="1610012"/>
                <a:chExt cx="6419033" cy="317663"/>
              </a:xfrm>
            </p:grpSpPr>
            <p:cxnSp>
              <p:nvCxnSpPr>
                <p:cNvPr id="387" name="Straight Connector 386">
                  <a:extLst>
                    <a:ext uri="{FF2B5EF4-FFF2-40B4-BE49-F238E27FC236}">
                      <a16:creationId xmlns:a16="http://schemas.microsoft.com/office/drawing/2014/main" id="{4ADE79F4-B1EB-4AA1-BE42-A63A8C5F4EBB}"/>
                    </a:ext>
                  </a:extLst>
                </p:cNvPr>
                <p:cNvCxnSpPr>
                  <a:cxnSpLocks/>
                </p:cNvCxnSpPr>
                <p:nvPr/>
              </p:nvCxnSpPr>
              <p:spPr bwMode="auto">
                <a:xfrm>
                  <a:off x="4475087" y="1927675"/>
                  <a:ext cx="6419033" cy="0"/>
                </a:xfrm>
                <a:prstGeom prst="line">
                  <a:avLst/>
                </a:prstGeom>
                <a:solidFill>
                  <a:schemeClr val="accent1"/>
                </a:solidFill>
                <a:ln w="9525" cap="flat" cmpd="sng" algn="ctr">
                  <a:solidFill>
                    <a:srgbClr val="44546A"/>
                  </a:solidFill>
                  <a:prstDash val="solid"/>
                  <a:round/>
                  <a:headEnd type="none" w="med" len="med"/>
                  <a:tailEnd type="none" w="med" len="med"/>
                </a:ln>
                <a:effectLst/>
              </p:spPr>
            </p:cxnSp>
            <p:cxnSp>
              <p:nvCxnSpPr>
                <p:cNvPr id="388" name="Straight Connector 387">
                  <a:extLst>
                    <a:ext uri="{FF2B5EF4-FFF2-40B4-BE49-F238E27FC236}">
                      <a16:creationId xmlns:a16="http://schemas.microsoft.com/office/drawing/2014/main" id="{84CF4993-EEF4-4BED-AEDF-DAAF6D2ADFAA}"/>
                    </a:ext>
                  </a:extLst>
                </p:cNvPr>
                <p:cNvCxnSpPr>
                  <a:cxnSpLocks/>
                </p:cNvCxnSpPr>
                <p:nvPr/>
              </p:nvCxnSpPr>
              <p:spPr bwMode="auto">
                <a:xfrm>
                  <a:off x="6957490" y="1610012"/>
                  <a:ext cx="0" cy="317663"/>
                </a:xfrm>
                <a:prstGeom prst="line">
                  <a:avLst/>
                </a:prstGeom>
                <a:solidFill>
                  <a:schemeClr val="accent1"/>
                </a:solidFill>
                <a:ln w="9525" cap="flat" cmpd="sng" algn="ctr">
                  <a:solidFill>
                    <a:srgbClr val="44546A"/>
                  </a:solidFill>
                  <a:prstDash val="solid"/>
                  <a:round/>
                  <a:headEnd type="none" w="med" len="med"/>
                  <a:tailEnd type="none" w="med" len="med"/>
                </a:ln>
                <a:effectLst/>
              </p:spPr>
            </p:cxnSp>
          </p:grpSp>
        </p:grpSp>
        <p:grpSp>
          <p:nvGrpSpPr>
            <p:cNvPr id="372" name="Group 371">
              <a:extLst>
                <a:ext uri="{FF2B5EF4-FFF2-40B4-BE49-F238E27FC236}">
                  <a16:creationId xmlns:a16="http://schemas.microsoft.com/office/drawing/2014/main" id="{3698FEF7-B374-412E-9033-5A5C8A37AE37}"/>
                </a:ext>
              </a:extLst>
            </p:cNvPr>
            <p:cNvGrpSpPr/>
            <p:nvPr/>
          </p:nvGrpSpPr>
          <p:grpSpPr>
            <a:xfrm>
              <a:off x="7335271" y="2883806"/>
              <a:ext cx="4413534" cy="989193"/>
              <a:chOff x="272369" y="2506537"/>
              <a:chExt cx="4413534" cy="989193"/>
            </a:xfrm>
          </p:grpSpPr>
          <p:grpSp>
            <p:nvGrpSpPr>
              <p:cNvPr id="374" name="Group 373">
                <a:extLst>
                  <a:ext uri="{FF2B5EF4-FFF2-40B4-BE49-F238E27FC236}">
                    <a16:creationId xmlns:a16="http://schemas.microsoft.com/office/drawing/2014/main" id="{602E5015-D8A7-4133-9FDA-FE1DBF771D9F}"/>
                  </a:ext>
                </a:extLst>
              </p:cNvPr>
              <p:cNvGrpSpPr/>
              <p:nvPr/>
            </p:nvGrpSpPr>
            <p:grpSpPr>
              <a:xfrm>
                <a:off x="272369" y="2506537"/>
                <a:ext cx="4110982" cy="707886"/>
                <a:chOff x="408015" y="3840030"/>
                <a:chExt cx="4110982" cy="707886"/>
              </a:xfrm>
            </p:grpSpPr>
            <p:grpSp>
              <p:nvGrpSpPr>
                <p:cNvPr id="380" name="Group 379">
                  <a:extLst>
                    <a:ext uri="{FF2B5EF4-FFF2-40B4-BE49-F238E27FC236}">
                      <a16:creationId xmlns:a16="http://schemas.microsoft.com/office/drawing/2014/main" id="{F8BC1D4D-2219-41F8-AE1C-1BD99D840566}"/>
                    </a:ext>
                  </a:extLst>
                </p:cNvPr>
                <p:cNvGrpSpPr/>
                <p:nvPr/>
              </p:nvGrpSpPr>
              <p:grpSpPr>
                <a:xfrm>
                  <a:off x="408015" y="3840030"/>
                  <a:ext cx="2514109" cy="707886"/>
                  <a:chOff x="-750566" y="3676802"/>
                  <a:chExt cx="2514109" cy="707886"/>
                </a:xfrm>
              </p:grpSpPr>
              <p:sp>
                <p:nvSpPr>
                  <p:cNvPr id="382" name="TextBox 381">
                    <a:extLst>
                      <a:ext uri="{FF2B5EF4-FFF2-40B4-BE49-F238E27FC236}">
                        <a16:creationId xmlns:a16="http://schemas.microsoft.com/office/drawing/2014/main" id="{9A698D7A-1341-400D-8FAF-411257F7E63C}"/>
                      </a:ext>
                    </a:extLst>
                  </p:cNvPr>
                  <p:cNvSpPr txBox="1"/>
                  <p:nvPr/>
                </p:nvSpPr>
                <p:spPr>
                  <a:xfrm>
                    <a:off x="498879" y="3676802"/>
                    <a:ext cx="1264664" cy="707886"/>
                  </a:xfrm>
                  <a:prstGeom prst="rect">
                    <a:avLst/>
                  </a:prstGeom>
                  <a:noFill/>
                </p:spPr>
                <p:txBody>
                  <a:bodyPr wrap="square" rtlCol="0">
                    <a:spAutoFit/>
                  </a:bodyPr>
                  <a:lstStyle/>
                  <a:p>
                    <a:r>
                      <a:rPr lang="en-US" sz="2800" dirty="0">
                        <a:solidFill>
                          <a:srgbClr val="FF5500"/>
                        </a:solidFill>
                        <a:latin typeface="FC Home" panose="020B0500040200020003" pitchFamily="34" charset="-34"/>
                        <a:cs typeface="FC Home" panose="020B0500040200020003" pitchFamily="34" charset="-34"/>
                      </a:rPr>
                      <a:t>3.26</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sp>
                <p:nvSpPr>
                  <p:cNvPr id="383" name="TextBox 382">
                    <a:extLst>
                      <a:ext uri="{FF2B5EF4-FFF2-40B4-BE49-F238E27FC236}">
                        <a16:creationId xmlns:a16="http://schemas.microsoft.com/office/drawing/2014/main" id="{3EAB666C-DB08-4D74-A17D-CD2178C3BCC9}"/>
                      </a:ext>
                    </a:extLst>
                  </p:cNvPr>
                  <p:cNvSpPr txBox="1"/>
                  <p:nvPr/>
                </p:nvSpPr>
                <p:spPr>
                  <a:xfrm>
                    <a:off x="-750566" y="3942344"/>
                    <a:ext cx="135913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ในเขต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381" name="TextBox 380">
                  <a:extLst>
                    <a:ext uri="{FF2B5EF4-FFF2-40B4-BE49-F238E27FC236}">
                      <a16:creationId xmlns:a16="http://schemas.microsoft.com/office/drawing/2014/main" id="{C102887D-F831-4145-AFB5-0724DD9A5CCD}"/>
                    </a:ext>
                  </a:extLst>
                </p:cNvPr>
                <p:cNvSpPr txBox="1"/>
                <p:nvPr/>
              </p:nvSpPr>
              <p:spPr>
                <a:xfrm>
                  <a:off x="2837559" y="4140822"/>
                  <a:ext cx="1681438" cy="307777"/>
                </a:xfrm>
                <a:prstGeom prst="rect">
                  <a:avLst/>
                </a:prstGeom>
                <a:noFill/>
              </p:spPr>
              <p:txBody>
                <a:bodyPr wrap="square" rtlCol="0">
                  <a:spAutoFit/>
                </a:bodyPr>
                <a:lstStyle/>
                <a:p>
                  <a:r>
                    <a:rPr lang="en-US" sz="1400" dirty="0">
                      <a:latin typeface="FC Home" panose="020B0500040200020003" pitchFamily="34" charset="-34"/>
                      <a:cs typeface="FC Home" panose="020B0500040200020003" pitchFamily="34" charset="-34"/>
                    </a:rPr>
                    <a:t>96%</a:t>
                  </a:r>
                  <a:r>
                    <a:rPr lang="th-TH" sz="1400" dirty="0">
                      <a:latin typeface="FC Home" panose="020B0500040200020003" pitchFamily="34" charset="-34"/>
                      <a:cs typeface="FC Home" panose="020B0500040200020003" pitchFamily="34" charset="-34"/>
                    </a:rPr>
                    <a:t> ของแผน</a:t>
                  </a:r>
                  <a:r>
                    <a:rPr lang="en-US" sz="1400" dirty="0">
                      <a:latin typeface="FC Home" panose="020B0500040200020003" pitchFamily="34" charset="-34"/>
                      <a:cs typeface="FC Home" panose="020B0500040200020003" pitchFamily="34" charset="-34"/>
                    </a:rPr>
                    <a:t> /</a:t>
                  </a:r>
                  <a:r>
                    <a:rPr lang="th-TH" sz="1400" dirty="0">
                      <a:latin typeface="FC Home" panose="020B0500040200020003" pitchFamily="34" charset="-34"/>
                      <a:cs typeface="FC Home" panose="020B0500040200020003" pitchFamily="34" charset="-34"/>
                    </a:rPr>
                    <a:t>แผน </a:t>
                  </a:r>
                  <a:r>
                    <a:rPr lang="en-US" sz="1400" dirty="0">
                      <a:latin typeface="FC Home" panose="020B0500040200020003" pitchFamily="34" charset="-34"/>
                      <a:cs typeface="FC Home" panose="020B0500040200020003" pitchFamily="34" charset="-34"/>
                    </a:rPr>
                    <a:t>3.39</a:t>
                  </a:r>
                  <a:endParaRPr lang="en-GB" sz="1400" dirty="0">
                    <a:latin typeface="FC Home" panose="020B0500040200020003" pitchFamily="34" charset="-34"/>
                    <a:cs typeface="FC Home" panose="020B0500040200020003" pitchFamily="34" charset="-34"/>
                  </a:endParaRPr>
                </a:p>
              </p:txBody>
            </p:sp>
          </p:grpSp>
          <p:grpSp>
            <p:nvGrpSpPr>
              <p:cNvPr id="375" name="Group 374">
                <a:extLst>
                  <a:ext uri="{FF2B5EF4-FFF2-40B4-BE49-F238E27FC236}">
                    <a16:creationId xmlns:a16="http://schemas.microsoft.com/office/drawing/2014/main" id="{2D251477-583F-4F16-9E48-31E1FDD60ABC}"/>
                  </a:ext>
                </a:extLst>
              </p:cNvPr>
              <p:cNvGrpSpPr/>
              <p:nvPr/>
            </p:nvGrpSpPr>
            <p:grpSpPr>
              <a:xfrm>
                <a:off x="272524" y="2787844"/>
                <a:ext cx="4413379" cy="707886"/>
                <a:chOff x="-1678339" y="4121337"/>
                <a:chExt cx="4413379" cy="707886"/>
              </a:xfrm>
            </p:grpSpPr>
            <p:grpSp>
              <p:nvGrpSpPr>
                <p:cNvPr id="376" name="Group 375">
                  <a:extLst>
                    <a:ext uri="{FF2B5EF4-FFF2-40B4-BE49-F238E27FC236}">
                      <a16:creationId xmlns:a16="http://schemas.microsoft.com/office/drawing/2014/main" id="{63D888C2-1DDE-4D57-92B2-BF064D981943}"/>
                    </a:ext>
                  </a:extLst>
                </p:cNvPr>
                <p:cNvGrpSpPr/>
                <p:nvPr/>
              </p:nvGrpSpPr>
              <p:grpSpPr>
                <a:xfrm>
                  <a:off x="-1678339" y="4121337"/>
                  <a:ext cx="2796964" cy="707886"/>
                  <a:chOff x="-2836920" y="3958109"/>
                  <a:chExt cx="2796964" cy="707886"/>
                </a:xfrm>
              </p:grpSpPr>
              <p:sp>
                <p:nvSpPr>
                  <p:cNvPr id="378" name="TextBox 377">
                    <a:extLst>
                      <a:ext uri="{FF2B5EF4-FFF2-40B4-BE49-F238E27FC236}">
                        <a16:creationId xmlns:a16="http://schemas.microsoft.com/office/drawing/2014/main" id="{11A9F227-109B-4B0F-95CB-4AB63FB5E2E5}"/>
                      </a:ext>
                    </a:extLst>
                  </p:cNvPr>
                  <p:cNvSpPr txBox="1"/>
                  <p:nvPr/>
                </p:nvSpPr>
                <p:spPr>
                  <a:xfrm>
                    <a:off x="-1482561" y="3958109"/>
                    <a:ext cx="1442605" cy="707886"/>
                  </a:xfrm>
                  <a:prstGeom prst="rect">
                    <a:avLst/>
                  </a:prstGeom>
                  <a:noFill/>
                </p:spPr>
                <p:txBody>
                  <a:bodyPr wrap="square" rtlCol="0">
                    <a:spAutoFit/>
                  </a:bodyPr>
                  <a:lstStyle/>
                  <a:p>
                    <a:r>
                      <a:rPr lang="en-US" sz="2800" dirty="0">
                        <a:solidFill>
                          <a:srgbClr val="FF0000"/>
                        </a:solidFill>
                        <a:latin typeface="FC Home" panose="020B0500040200020003" pitchFamily="34" charset="-34"/>
                        <a:cs typeface="FC Home" panose="020B0500040200020003" pitchFamily="34" charset="-34"/>
                      </a:rPr>
                      <a:t>27.50</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sp>
                <p:nvSpPr>
                  <p:cNvPr id="379" name="TextBox 378">
                    <a:extLst>
                      <a:ext uri="{FF2B5EF4-FFF2-40B4-BE49-F238E27FC236}">
                        <a16:creationId xmlns:a16="http://schemas.microsoft.com/office/drawing/2014/main" id="{1F16C7EA-04BA-40A6-8A9E-2B9BA838E089}"/>
                      </a:ext>
                    </a:extLst>
                  </p:cNvPr>
                  <p:cNvSpPr txBox="1"/>
                  <p:nvPr/>
                </p:nvSpPr>
                <p:spPr>
                  <a:xfrm>
                    <a:off x="-2836920" y="4220601"/>
                    <a:ext cx="161616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600" u="sng" dirty="0">
                        <a:latin typeface="FC Home" panose="020B0500040200020003" pitchFamily="34" charset="-34"/>
                        <a:cs typeface="FC Home" panose="020B0500040200020003" pitchFamily="34" charset="-34"/>
                      </a:rPr>
                      <a:t>นอก</a:t>
                    </a: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เขต</a:t>
                    </a:r>
                    <a:r>
                      <a:rPr kumimoji="0" lang="th-TH"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377" name="TextBox 376">
                  <a:extLst>
                    <a:ext uri="{FF2B5EF4-FFF2-40B4-BE49-F238E27FC236}">
                      <a16:creationId xmlns:a16="http://schemas.microsoft.com/office/drawing/2014/main" id="{AD0F9E01-4E43-4594-9129-913DB64993ED}"/>
                    </a:ext>
                  </a:extLst>
                </p:cNvPr>
                <p:cNvSpPr txBox="1"/>
                <p:nvPr/>
              </p:nvSpPr>
              <p:spPr>
                <a:xfrm>
                  <a:off x="950860" y="4425247"/>
                  <a:ext cx="1784180" cy="307777"/>
                </a:xfrm>
                <a:prstGeom prst="rect">
                  <a:avLst/>
                </a:prstGeom>
                <a:noFill/>
              </p:spPr>
              <p:txBody>
                <a:bodyPr wrap="square" rtlCol="0">
                  <a:spAutoFit/>
                </a:bodyPr>
                <a:lstStyle/>
                <a:p>
                  <a:r>
                    <a:rPr lang="en-US" sz="1400" dirty="0">
                      <a:latin typeface="FC Home" panose="020B0500040200020003" pitchFamily="34" charset="-34"/>
                      <a:cs typeface="FC Home" panose="020B0500040200020003" pitchFamily="34" charset="-34"/>
                    </a:rPr>
                    <a:t>81%</a:t>
                  </a:r>
                  <a:r>
                    <a:rPr lang="th-TH" sz="1400" dirty="0">
                      <a:latin typeface="FC Home" panose="020B0500040200020003" pitchFamily="34" charset="-34"/>
                      <a:cs typeface="FC Home" panose="020B0500040200020003" pitchFamily="34" charset="-34"/>
                    </a:rPr>
                    <a:t> ของแผน</a:t>
                  </a:r>
                  <a:r>
                    <a:rPr lang="en-US" sz="1400" dirty="0">
                      <a:latin typeface="FC Home" panose="020B0500040200020003" pitchFamily="34" charset="-34"/>
                      <a:cs typeface="FC Home" panose="020B0500040200020003" pitchFamily="34" charset="-34"/>
                    </a:rPr>
                    <a:t>/</a:t>
                  </a:r>
                  <a:r>
                    <a:rPr lang="th-TH" sz="1400" dirty="0">
                      <a:latin typeface="FC Home" panose="020B0500040200020003" pitchFamily="34" charset="-34"/>
                      <a:cs typeface="FC Home" panose="020B0500040200020003" pitchFamily="34" charset="-34"/>
                    </a:rPr>
                    <a:t>แผน </a:t>
                  </a:r>
                  <a:r>
                    <a:rPr lang="en-US" sz="1400" dirty="0">
                      <a:latin typeface="FC Home" panose="020B0500040200020003" pitchFamily="34" charset="-34"/>
                      <a:cs typeface="FC Home" panose="020B0500040200020003" pitchFamily="34" charset="-34"/>
                    </a:rPr>
                    <a:t>33.94</a:t>
                  </a:r>
                  <a:endParaRPr lang="en-GB" sz="1400" dirty="0">
                    <a:latin typeface="FC Home" panose="020B0500040200020003" pitchFamily="34" charset="-34"/>
                    <a:cs typeface="FC Home" panose="020B0500040200020003" pitchFamily="34" charset="-34"/>
                  </a:endParaRPr>
                </a:p>
              </p:txBody>
            </p:sp>
          </p:grpSp>
        </p:grpSp>
      </p:grpSp>
      <p:grpSp>
        <p:nvGrpSpPr>
          <p:cNvPr id="9" name="Group 8">
            <a:extLst>
              <a:ext uri="{FF2B5EF4-FFF2-40B4-BE49-F238E27FC236}">
                <a16:creationId xmlns:a16="http://schemas.microsoft.com/office/drawing/2014/main" id="{C1679F39-B751-486F-AE49-C66EBD74F805}"/>
              </a:ext>
            </a:extLst>
          </p:cNvPr>
          <p:cNvGrpSpPr/>
          <p:nvPr/>
        </p:nvGrpSpPr>
        <p:grpSpPr>
          <a:xfrm>
            <a:off x="4780003" y="5013176"/>
            <a:ext cx="7240509" cy="1070317"/>
            <a:chOff x="4780003" y="5157079"/>
            <a:chExt cx="7240509" cy="1070317"/>
          </a:xfrm>
        </p:grpSpPr>
        <p:sp>
          <p:nvSpPr>
            <p:cNvPr id="398" name="Rectangle: Rounded Corners 397">
              <a:extLst>
                <a:ext uri="{FF2B5EF4-FFF2-40B4-BE49-F238E27FC236}">
                  <a16:creationId xmlns:a16="http://schemas.microsoft.com/office/drawing/2014/main" id="{2F3BF3F0-AF47-48A8-946C-84E1771672C4}"/>
                </a:ext>
              </a:extLst>
            </p:cNvPr>
            <p:cNvSpPr/>
            <p:nvPr/>
          </p:nvSpPr>
          <p:spPr bwMode="auto">
            <a:xfrm>
              <a:off x="4780003" y="5157079"/>
              <a:ext cx="7240509" cy="1070317"/>
            </a:xfrm>
            <a:prstGeom prst="roundRect">
              <a:avLst>
                <a:gd name="adj" fmla="val 50000"/>
              </a:avLst>
            </a:prstGeom>
            <a:solidFill>
              <a:schemeClr val="bg1"/>
            </a:solidFill>
            <a:ln w="9525" cap="flat" cmpd="sng" algn="ctr">
              <a:noFill/>
              <a:prstDash val="solid"/>
              <a:round/>
              <a:headEnd type="none" w="med" len="med"/>
              <a:tailEnd type="none" w="med" len="med"/>
            </a:ln>
            <a:effectLst>
              <a:outerShdw blurRad="50800" dist="1143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5" name="Group 4">
              <a:extLst>
                <a:ext uri="{FF2B5EF4-FFF2-40B4-BE49-F238E27FC236}">
                  <a16:creationId xmlns:a16="http://schemas.microsoft.com/office/drawing/2014/main" id="{4E93D881-97A8-44D5-93BD-98F84B594B8C}"/>
                </a:ext>
              </a:extLst>
            </p:cNvPr>
            <p:cNvGrpSpPr/>
            <p:nvPr/>
          </p:nvGrpSpPr>
          <p:grpSpPr>
            <a:xfrm>
              <a:off x="5087888" y="5233662"/>
              <a:ext cx="2187177" cy="954662"/>
              <a:chOff x="5179865" y="5246259"/>
              <a:chExt cx="2187177" cy="954662"/>
            </a:xfrm>
          </p:grpSpPr>
          <p:sp>
            <p:nvSpPr>
              <p:cNvPr id="190" name="TextBox 189">
                <a:extLst>
                  <a:ext uri="{FF2B5EF4-FFF2-40B4-BE49-F238E27FC236}">
                    <a16:creationId xmlns:a16="http://schemas.microsoft.com/office/drawing/2014/main" id="{D29E1B39-F474-48D3-939F-0B2E57BB8154}"/>
                  </a:ext>
                </a:extLst>
              </p:cNvPr>
              <p:cNvSpPr txBox="1"/>
              <p:nvPr/>
            </p:nvSpPr>
            <p:spPr>
              <a:xfrm>
                <a:off x="5179865" y="5302332"/>
                <a:ext cx="1442605" cy="707886"/>
              </a:xfrm>
              <a:prstGeom prst="rect">
                <a:avLst/>
              </a:prstGeom>
              <a:noFill/>
            </p:spPr>
            <p:txBody>
              <a:bodyPr wrap="square" rtlCol="0">
                <a:spAutoFit/>
              </a:bodyPr>
              <a:lstStyle/>
              <a:p>
                <a:r>
                  <a:rPr lang="en-US" sz="2800" dirty="0">
                    <a:solidFill>
                      <a:srgbClr val="FF5500"/>
                    </a:solidFill>
                    <a:latin typeface="FC Home" panose="020B0500040200020003" pitchFamily="34" charset="-34"/>
                    <a:cs typeface="FC Home" panose="020B0500040200020003" pitchFamily="34" charset="-34"/>
                  </a:rPr>
                  <a:t>47.54</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sp>
            <p:nvSpPr>
              <p:cNvPr id="187" name="TextBox 186">
                <a:extLst>
                  <a:ext uri="{FF2B5EF4-FFF2-40B4-BE49-F238E27FC236}">
                    <a16:creationId xmlns:a16="http://schemas.microsoft.com/office/drawing/2014/main" id="{CE70059A-5062-419A-A89C-E8B8633E7A3B}"/>
                  </a:ext>
                </a:extLst>
              </p:cNvPr>
              <p:cNvSpPr txBox="1"/>
              <p:nvPr/>
            </p:nvSpPr>
            <p:spPr>
              <a:xfrm>
                <a:off x="5216886" y="5246259"/>
                <a:ext cx="95090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600" u="sng" dirty="0">
                    <a:latin typeface="FC Home" panose="020B0500040200020003" pitchFamily="34" charset="-34"/>
                    <a:cs typeface="FC Home" panose="020B0500040200020003" pitchFamily="34" charset="-34"/>
                  </a:rPr>
                  <a:t>ทั้งประเทศ</a:t>
                </a:r>
                <a:endParaRPr kumimoji="0" lang="en-US"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sp>
            <p:nvSpPr>
              <p:cNvPr id="192" name="TextBox 191">
                <a:extLst>
                  <a:ext uri="{FF2B5EF4-FFF2-40B4-BE49-F238E27FC236}">
                    <a16:creationId xmlns:a16="http://schemas.microsoft.com/office/drawing/2014/main" id="{0C5DB9D4-059E-49A4-B874-0872819CAB29}"/>
                  </a:ext>
                </a:extLst>
              </p:cNvPr>
              <p:cNvSpPr txBox="1"/>
              <p:nvPr/>
            </p:nvSpPr>
            <p:spPr>
              <a:xfrm>
                <a:off x="5183385" y="5739256"/>
                <a:ext cx="2183657" cy="461665"/>
              </a:xfrm>
              <a:prstGeom prst="rect">
                <a:avLst/>
              </a:prstGeom>
              <a:noFill/>
            </p:spPr>
            <p:txBody>
              <a:bodyPr wrap="square" rtlCol="0">
                <a:spAutoFit/>
              </a:bodyPr>
              <a:lstStyle/>
              <a:p>
                <a:r>
                  <a:rPr lang="en-US" sz="2400" dirty="0">
                    <a:solidFill>
                      <a:srgbClr val="44546A"/>
                    </a:solidFill>
                    <a:latin typeface="FC Home" panose="020B0500040200020003" pitchFamily="34" charset="-34"/>
                    <a:cs typeface="FC Home" panose="020B0500040200020003" pitchFamily="34" charset="-34"/>
                  </a:rPr>
                  <a:t>79%</a:t>
                </a:r>
                <a:r>
                  <a:rPr lang="th-TH" sz="2400" dirty="0">
                    <a:solidFill>
                      <a:srgbClr val="44546A"/>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ของแผน</a:t>
                </a:r>
                <a:r>
                  <a:rPr lang="en-US" sz="1600" dirty="0">
                    <a:solidFill>
                      <a:srgbClr val="44546A"/>
                    </a:solidFill>
                    <a:latin typeface="FC Home" panose="020B0500040200020003" pitchFamily="34" charset="-34"/>
                    <a:cs typeface="FC Home" panose="020B0500040200020003" pitchFamily="34" charset="-34"/>
                  </a:rPr>
                  <a:t>/</a:t>
                </a:r>
                <a:r>
                  <a:rPr lang="th-TH" sz="1600" dirty="0">
                    <a:solidFill>
                      <a:srgbClr val="44546A"/>
                    </a:solidFill>
                    <a:latin typeface="FC Home" panose="020B0500040200020003" pitchFamily="34" charset="-34"/>
                    <a:cs typeface="FC Home" panose="020B0500040200020003" pitchFamily="34" charset="-34"/>
                  </a:rPr>
                  <a:t>แผน </a:t>
                </a:r>
                <a:r>
                  <a:rPr lang="en-US" sz="1600" dirty="0">
                    <a:solidFill>
                      <a:srgbClr val="44546A"/>
                    </a:solidFill>
                    <a:latin typeface="FC Home" panose="020B0500040200020003" pitchFamily="34" charset="-34"/>
                    <a:cs typeface="FC Home" panose="020B0500040200020003" pitchFamily="34" charset="-34"/>
                  </a:rPr>
                  <a:t>60.18</a:t>
                </a:r>
                <a:endParaRPr lang="en-GB" sz="4000" dirty="0">
                  <a:solidFill>
                    <a:srgbClr val="FB5A09"/>
                  </a:solidFill>
                  <a:latin typeface="FC Home" panose="020B0500040200020003" pitchFamily="34" charset="-34"/>
                  <a:cs typeface="FC Home" panose="020B0500040200020003" pitchFamily="34" charset="-34"/>
                </a:endParaRPr>
              </a:p>
            </p:txBody>
          </p:sp>
        </p:grpSp>
        <p:grpSp>
          <p:nvGrpSpPr>
            <p:cNvPr id="193" name="Group 192">
              <a:extLst>
                <a:ext uri="{FF2B5EF4-FFF2-40B4-BE49-F238E27FC236}">
                  <a16:creationId xmlns:a16="http://schemas.microsoft.com/office/drawing/2014/main" id="{1FF57C38-64EE-435B-9FC8-3528B71D0C78}"/>
                </a:ext>
              </a:extLst>
            </p:cNvPr>
            <p:cNvGrpSpPr/>
            <p:nvPr/>
          </p:nvGrpSpPr>
          <p:grpSpPr>
            <a:xfrm>
              <a:off x="7365207" y="5233793"/>
              <a:ext cx="2187177" cy="954662"/>
              <a:chOff x="5179865" y="5246259"/>
              <a:chExt cx="2187177" cy="954662"/>
            </a:xfrm>
          </p:grpSpPr>
          <p:sp>
            <p:nvSpPr>
              <p:cNvPr id="194" name="TextBox 193">
                <a:extLst>
                  <a:ext uri="{FF2B5EF4-FFF2-40B4-BE49-F238E27FC236}">
                    <a16:creationId xmlns:a16="http://schemas.microsoft.com/office/drawing/2014/main" id="{F3822ABD-835D-4610-99A5-0D3B6F9E0F33}"/>
                  </a:ext>
                </a:extLst>
              </p:cNvPr>
              <p:cNvSpPr txBox="1"/>
              <p:nvPr/>
            </p:nvSpPr>
            <p:spPr>
              <a:xfrm>
                <a:off x="5179865" y="5302332"/>
                <a:ext cx="1442605" cy="707886"/>
              </a:xfrm>
              <a:prstGeom prst="rect">
                <a:avLst/>
              </a:prstGeom>
              <a:noFill/>
            </p:spPr>
            <p:txBody>
              <a:bodyPr wrap="square" rtlCol="0">
                <a:spAutoFit/>
              </a:bodyPr>
              <a:lstStyle/>
              <a:p>
                <a:r>
                  <a:rPr lang="en-US" sz="2800" dirty="0">
                    <a:solidFill>
                      <a:srgbClr val="FF5500"/>
                    </a:solidFill>
                    <a:latin typeface="FC Home" panose="020B0500040200020003" pitchFamily="34" charset="-34"/>
                    <a:cs typeface="FC Home" panose="020B0500040200020003" pitchFamily="34" charset="-34"/>
                  </a:rPr>
                  <a:t>12.71</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sp>
            <p:nvSpPr>
              <p:cNvPr id="195" name="TextBox 194">
                <a:extLst>
                  <a:ext uri="{FF2B5EF4-FFF2-40B4-BE49-F238E27FC236}">
                    <a16:creationId xmlns:a16="http://schemas.microsoft.com/office/drawing/2014/main" id="{4C2D476A-CBEB-4523-80E7-0F515DDA97F8}"/>
                  </a:ext>
                </a:extLst>
              </p:cNvPr>
              <p:cNvSpPr txBox="1"/>
              <p:nvPr/>
            </p:nvSpPr>
            <p:spPr>
              <a:xfrm>
                <a:off x="5216886" y="5246259"/>
                <a:ext cx="140910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ในเขต</a:t>
                </a:r>
                <a:r>
                  <a:rPr kumimoji="0" lang="th-TH" sz="1600" i="0"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i="0"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sp>
            <p:nvSpPr>
              <p:cNvPr id="196" name="TextBox 195">
                <a:extLst>
                  <a:ext uri="{FF2B5EF4-FFF2-40B4-BE49-F238E27FC236}">
                    <a16:creationId xmlns:a16="http://schemas.microsoft.com/office/drawing/2014/main" id="{C49612F9-A797-489B-A77A-0D070DB7BAD9}"/>
                  </a:ext>
                </a:extLst>
              </p:cNvPr>
              <p:cNvSpPr txBox="1"/>
              <p:nvPr/>
            </p:nvSpPr>
            <p:spPr>
              <a:xfrm>
                <a:off x="5183385" y="5739256"/>
                <a:ext cx="2183657" cy="461665"/>
              </a:xfrm>
              <a:prstGeom prst="rect">
                <a:avLst/>
              </a:prstGeom>
              <a:noFill/>
            </p:spPr>
            <p:txBody>
              <a:bodyPr wrap="square" rtlCol="0">
                <a:spAutoFit/>
              </a:bodyPr>
              <a:lstStyle/>
              <a:p>
                <a:r>
                  <a:rPr lang="en-US" sz="2400" dirty="0">
                    <a:solidFill>
                      <a:srgbClr val="44546A"/>
                    </a:solidFill>
                    <a:latin typeface="FC Home" panose="020B0500040200020003" pitchFamily="34" charset="-34"/>
                    <a:cs typeface="FC Home" panose="020B0500040200020003" pitchFamily="34" charset="-34"/>
                  </a:rPr>
                  <a:t>76%</a:t>
                </a:r>
                <a:r>
                  <a:rPr lang="th-TH" sz="2400" dirty="0">
                    <a:solidFill>
                      <a:srgbClr val="44546A"/>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ของแผน</a:t>
                </a:r>
                <a:r>
                  <a:rPr lang="en-US" sz="1600" dirty="0">
                    <a:solidFill>
                      <a:srgbClr val="44546A"/>
                    </a:solidFill>
                    <a:latin typeface="FC Home" panose="020B0500040200020003" pitchFamily="34" charset="-34"/>
                    <a:cs typeface="FC Home" panose="020B0500040200020003" pitchFamily="34" charset="-34"/>
                  </a:rPr>
                  <a:t>/</a:t>
                </a:r>
                <a:r>
                  <a:rPr lang="th-TH" sz="1600" dirty="0">
                    <a:solidFill>
                      <a:srgbClr val="44546A"/>
                    </a:solidFill>
                    <a:latin typeface="FC Home" panose="020B0500040200020003" pitchFamily="34" charset="-34"/>
                    <a:cs typeface="FC Home" panose="020B0500040200020003" pitchFamily="34" charset="-34"/>
                  </a:rPr>
                  <a:t>แผน </a:t>
                </a:r>
                <a:r>
                  <a:rPr lang="en-US" sz="1600" dirty="0">
                    <a:solidFill>
                      <a:srgbClr val="44546A"/>
                    </a:solidFill>
                    <a:latin typeface="FC Home" panose="020B0500040200020003" pitchFamily="34" charset="-34"/>
                    <a:cs typeface="FC Home" panose="020B0500040200020003" pitchFamily="34" charset="-34"/>
                  </a:rPr>
                  <a:t>16.65</a:t>
                </a:r>
                <a:endParaRPr lang="en-GB" sz="4000" dirty="0">
                  <a:solidFill>
                    <a:srgbClr val="FB5A09"/>
                  </a:solidFill>
                  <a:latin typeface="FC Home" panose="020B0500040200020003" pitchFamily="34" charset="-34"/>
                  <a:cs typeface="FC Home" panose="020B0500040200020003" pitchFamily="34" charset="-34"/>
                </a:endParaRPr>
              </a:p>
            </p:txBody>
          </p:sp>
        </p:grpSp>
        <p:grpSp>
          <p:nvGrpSpPr>
            <p:cNvPr id="197" name="Group 196">
              <a:extLst>
                <a:ext uri="{FF2B5EF4-FFF2-40B4-BE49-F238E27FC236}">
                  <a16:creationId xmlns:a16="http://schemas.microsoft.com/office/drawing/2014/main" id="{807A513A-9B38-4261-88DA-A5EB5D7D6163}"/>
                </a:ext>
              </a:extLst>
            </p:cNvPr>
            <p:cNvGrpSpPr/>
            <p:nvPr/>
          </p:nvGrpSpPr>
          <p:grpSpPr>
            <a:xfrm>
              <a:off x="9597455" y="5233793"/>
              <a:ext cx="2187177" cy="954662"/>
              <a:chOff x="5179865" y="5246259"/>
              <a:chExt cx="2187177" cy="954662"/>
            </a:xfrm>
          </p:grpSpPr>
          <p:sp>
            <p:nvSpPr>
              <p:cNvPr id="198" name="TextBox 197">
                <a:extLst>
                  <a:ext uri="{FF2B5EF4-FFF2-40B4-BE49-F238E27FC236}">
                    <a16:creationId xmlns:a16="http://schemas.microsoft.com/office/drawing/2014/main" id="{D0DEB056-D9E5-4F6A-BD39-359943904963}"/>
                  </a:ext>
                </a:extLst>
              </p:cNvPr>
              <p:cNvSpPr txBox="1"/>
              <p:nvPr/>
            </p:nvSpPr>
            <p:spPr>
              <a:xfrm>
                <a:off x="5179865" y="5302332"/>
                <a:ext cx="1442605" cy="707886"/>
              </a:xfrm>
              <a:prstGeom prst="rect">
                <a:avLst/>
              </a:prstGeom>
              <a:noFill/>
            </p:spPr>
            <p:txBody>
              <a:bodyPr wrap="square" rtlCol="0">
                <a:spAutoFit/>
              </a:bodyPr>
              <a:lstStyle/>
              <a:p>
                <a:r>
                  <a:rPr lang="en-US" sz="2800" dirty="0">
                    <a:solidFill>
                      <a:srgbClr val="FF0000"/>
                    </a:solidFill>
                    <a:latin typeface="FC Home" panose="020B0500040200020003" pitchFamily="34" charset="-34"/>
                    <a:cs typeface="FC Home" panose="020B0500040200020003" pitchFamily="34" charset="-34"/>
                  </a:rPr>
                  <a:t>34.83</a:t>
                </a:r>
                <a:r>
                  <a:rPr lang="en-US" sz="4000" dirty="0">
                    <a:solidFill>
                      <a:srgbClr val="FF5500"/>
                    </a:solidFill>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ล้านไร่</a:t>
                </a:r>
                <a:endParaRPr lang="en-GB" sz="1600" dirty="0">
                  <a:latin typeface="FC Home" panose="020B0500040200020003" pitchFamily="34" charset="-34"/>
                  <a:cs typeface="FC Home" panose="020B0500040200020003" pitchFamily="34" charset="-34"/>
                </a:endParaRPr>
              </a:p>
            </p:txBody>
          </p:sp>
          <p:sp>
            <p:nvSpPr>
              <p:cNvPr id="199" name="TextBox 198">
                <a:extLst>
                  <a:ext uri="{FF2B5EF4-FFF2-40B4-BE49-F238E27FC236}">
                    <a16:creationId xmlns:a16="http://schemas.microsoft.com/office/drawing/2014/main" id="{1C247A31-B634-4D80-93AD-9683BB00F7F0}"/>
                  </a:ext>
                </a:extLst>
              </p:cNvPr>
              <p:cNvSpPr txBox="1"/>
              <p:nvPr/>
            </p:nvSpPr>
            <p:spPr>
              <a:xfrm>
                <a:off x="5216885" y="5246259"/>
                <a:ext cx="155093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600" u="sng" dirty="0">
                    <a:latin typeface="FC Home" panose="020B0500040200020003" pitchFamily="34" charset="-34"/>
                    <a:cs typeface="FC Home" panose="020B0500040200020003" pitchFamily="34" charset="-34"/>
                  </a:rPr>
                  <a:t>นอก</a:t>
                </a:r>
                <a:r>
                  <a:rPr kumimoji="0" lang="th-TH" sz="1600" b="0" i="0" u="sng"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เขต</a:t>
                </a:r>
                <a:r>
                  <a:rPr kumimoji="0" lang="th-TH" sz="1600" i="0"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ชลประทาน</a:t>
                </a:r>
                <a:endParaRPr kumimoji="0" lang="en-US" sz="1600" i="0"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sp>
            <p:nvSpPr>
              <p:cNvPr id="200" name="TextBox 199">
                <a:extLst>
                  <a:ext uri="{FF2B5EF4-FFF2-40B4-BE49-F238E27FC236}">
                    <a16:creationId xmlns:a16="http://schemas.microsoft.com/office/drawing/2014/main" id="{ED04D7FD-8500-4A3F-8FFC-5212ECB6A035}"/>
                  </a:ext>
                </a:extLst>
              </p:cNvPr>
              <p:cNvSpPr txBox="1"/>
              <p:nvPr/>
            </p:nvSpPr>
            <p:spPr>
              <a:xfrm>
                <a:off x="5183385" y="5739256"/>
                <a:ext cx="2183657" cy="461665"/>
              </a:xfrm>
              <a:prstGeom prst="rect">
                <a:avLst/>
              </a:prstGeom>
              <a:noFill/>
            </p:spPr>
            <p:txBody>
              <a:bodyPr wrap="square" rtlCol="0">
                <a:spAutoFit/>
              </a:bodyPr>
              <a:lstStyle/>
              <a:p>
                <a:r>
                  <a:rPr lang="en-US" sz="2400" dirty="0">
                    <a:solidFill>
                      <a:srgbClr val="44546A"/>
                    </a:solidFill>
                    <a:latin typeface="FC Home" panose="020B0500040200020003" pitchFamily="34" charset="-34"/>
                    <a:cs typeface="FC Home" panose="020B0500040200020003" pitchFamily="34" charset="-34"/>
                  </a:rPr>
                  <a:t>80%</a:t>
                </a:r>
                <a:r>
                  <a:rPr lang="th-TH" sz="2400" dirty="0">
                    <a:solidFill>
                      <a:srgbClr val="44546A"/>
                    </a:solidFill>
                    <a:latin typeface="FC Home" panose="020B0500040200020003" pitchFamily="34" charset="-34"/>
                    <a:cs typeface="FC Home" panose="020B0500040200020003" pitchFamily="34" charset="-34"/>
                  </a:rPr>
                  <a:t> </a:t>
                </a:r>
                <a:r>
                  <a:rPr lang="th-TH" sz="1600" dirty="0">
                    <a:solidFill>
                      <a:srgbClr val="44546A"/>
                    </a:solidFill>
                    <a:latin typeface="FC Home" panose="020B0500040200020003" pitchFamily="34" charset="-34"/>
                    <a:cs typeface="FC Home" panose="020B0500040200020003" pitchFamily="34" charset="-34"/>
                  </a:rPr>
                  <a:t>ของแผน</a:t>
                </a:r>
                <a:r>
                  <a:rPr lang="en-US" sz="1600" dirty="0">
                    <a:solidFill>
                      <a:srgbClr val="44546A"/>
                    </a:solidFill>
                    <a:latin typeface="FC Home" panose="020B0500040200020003" pitchFamily="34" charset="-34"/>
                    <a:cs typeface="FC Home" panose="020B0500040200020003" pitchFamily="34" charset="-34"/>
                  </a:rPr>
                  <a:t>/</a:t>
                </a:r>
                <a:r>
                  <a:rPr lang="th-TH" sz="1600" dirty="0">
                    <a:solidFill>
                      <a:srgbClr val="44546A"/>
                    </a:solidFill>
                    <a:latin typeface="FC Home" panose="020B0500040200020003" pitchFamily="34" charset="-34"/>
                    <a:cs typeface="FC Home" panose="020B0500040200020003" pitchFamily="34" charset="-34"/>
                  </a:rPr>
                  <a:t>แผน </a:t>
                </a:r>
                <a:r>
                  <a:rPr lang="en-US" sz="1600" dirty="0">
                    <a:solidFill>
                      <a:srgbClr val="44546A"/>
                    </a:solidFill>
                    <a:latin typeface="FC Home" panose="020B0500040200020003" pitchFamily="34" charset="-34"/>
                    <a:cs typeface="FC Home" panose="020B0500040200020003" pitchFamily="34" charset="-34"/>
                  </a:rPr>
                  <a:t>43.53</a:t>
                </a:r>
                <a:endParaRPr lang="en-GB" sz="4000" dirty="0">
                  <a:solidFill>
                    <a:srgbClr val="FB5A09"/>
                  </a:solidFill>
                  <a:latin typeface="FC Home" panose="020B0500040200020003" pitchFamily="34" charset="-34"/>
                  <a:cs typeface="FC Home" panose="020B0500040200020003" pitchFamily="34" charset="-34"/>
                </a:endParaRPr>
              </a:p>
            </p:txBody>
          </p:sp>
        </p:grpSp>
        <p:cxnSp>
          <p:nvCxnSpPr>
            <p:cNvPr id="201" name="Straight Connector 200">
              <a:extLst>
                <a:ext uri="{FF2B5EF4-FFF2-40B4-BE49-F238E27FC236}">
                  <a16:creationId xmlns:a16="http://schemas.microsoft.com/office/drawing/2014/main" id="{FAD1BCC7-BBCE-4EFE-9510-6514133CA13D}"/>
                </a:ext>
              </a:extLst>
            </p:cNvPr>
            <p:cNvCxnSpPr>
              <a:cxnSpLocks/>
            </p:cNvCxnSpPr>
            <p:nvPr/>
          </p:nvCxnSpPr>
          <p:spPr bwMode="auto">
            <a:xfrm>
              <a:off x="7239398" y="5325401"/>
              <a:ext cx="0" cy="672220"/>
            </a:xfrm>
            <a:prstGeom prst="line">
              <a:avLst/>
            </a:prstGeom>
            <a:solidFill>
              <a:schemeClr val="accent1"/>
            </a:solidFill>
            <a:ln w="9525" cap="flat" cmpd="sng" algn="ctr">
              <a:solidFill>
                <a:srgbClr val="44546A"/>
              </a:solidFill>
              <a:prstDash val="solid"/>
              <a:round/>
              <a:headEnd type="none" w="med" len="med"/>
              <a:tailEnd type="none" w="med" len="med"/>
            </a:ln>
            <a:effectLst/>
          </p:spPr>
        </p:cxnSp>
        <p:cxnSp>
          <p:nvCxnSpPr>
            <p:cNvPr id="204" name="Straight Connector 203">
              <a:extLst>
                <a:ext uri="{FF2B5EF4-FFF2-40B4-BE49-F238E27FC236}">
                  <a16:creationId xmlns:a16="http://schemas.microsoft.com/office/drawing/2014/main" id="{FE828CAC-EFB4-4F6D-8152-2F2D8ADEF995}"/>
                </a:ext>
              </a:extLst>
            </p:cNvPr>
            <p:cNvCxnSpPr>
              <a:cxnSpLocks/>
            </p:cNvCxnSpPr>
            <p:nvPr/>
          </p:nvCxnSpPr>
          <p:spPr bwMode="auto">
            <a:xfrm>
              <a:off x="9497328" y="5325401"/>
              <a:ext cx="0" cy="672220"/>
            </a:xfrm>
            <a:prstGeom prst="line">
              <a:avLst/>
            </a:prstGeom>
            <a:solidFill>
              <a:schemeClr val="accent1"/>
            </a:solidFill>
            <a:ln w="9525" cap="flat" cmpd="sng" algn="ctr">
              <a:solidFill>
                <a:srgbClr val="44546A"/>
              </a:solidFill>
              <a:prstDash val="solid"/>
              <a:round/>
              <a:headEnd type="none" w="med" len="med"/>
              <a:tailEnd type="none" w="med" len="med"/>
            </a:ln>
            <a:effectLst/>
          </p:spPr>
        </p:cxnSp>
      </p:grpSp>
    </p:spTree>
    <p:extLst>
      <p:ext uri="{BB962C8B-B14F-4D97-AF65-F5344CB8AC3E}">
        <p14:creationId xmlns:p14="http://schemas.microsoft.com/office/powerpoint/2010/main" val="27966162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0"/>
          <p:cNvSpPr/>
          <p:nvPr/>
        </p:nvSpPr>
        <p:spPr bwMode="auto">
          <a:xfrm>
            <a:off x="7248128" y="2780928"/>
            <a:ext cx="720080" cy="2664296"/>
          </a:xfrm>
          <a:custGeom>
            <a:avLst/>
            <a:gdLst>
              <a:gd name="connsiteX0" fmla="*/ 120016 w 720080"/>
              <a:gd name="connsiteY0" fmla="*/ 0 h 2448272"/>
              <a:gd name="connsiteX1" fmla="*/ 720080 w 720080"/>
              <a:gd name="connsiteY1" fmla="*/ 0 h 2448272"/>
              <a:gd name="connsiteX2" fmla="*/ 720080 w 720080"/>
              <a:gd name="connsiteY2" fmla="*/ 2448272 h 2448272"/>
              <a:gd name="connsiteX3" fmla="*/ 0 w 720080"/>
              <a:gd name="connsiteY3" fmla="*/ 2448272 h 2448272"/>
              <a:gd name="connsiteX4" fmla="*/ 0 w 720080"/>
              <a:gd name="connsiteY4" fmla="*/ 120016 h 2448272"/>
              <a:gd name="connsiteX5" fmla="*/ 120016 w 720080"/>
              <a:gd name="connsiteY5" fmla="*/ 0 h 244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0080" h="2448272">
                <a:moveTo>
                  <a:pt x="120016" y="0"/>
                </a:moveTo>
                <a:lnTo>
                  <a:pt x="720080" y="0"/>
                </a:lnTo>
                <a:lnTo>
                  <a:pt x="720080" y="2448272"/>
                </a:lnTo>
                <a:lnTo>
                  <a:pt x="0" y="2448272"/>
                </a:lnTo>
                <a:lnTo>
                  <a:pt x="0" y="120016"/>
                </a:lnTo>
                <a:cubicBezTo>
                  <a:pt x="0" y="53733"/>
                  <a:pt x="53733" y="0"/>
                  <a:pt x="120016" y="0"/>
                </a:cubicBezTo>
                <a:close/>
              </a:path>
            </a:pathLst>
          </a:custGeom>
          <a:solidFill>
            <a:srgbClr val="F2F2F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8" name="Round Same Side Corner Rectangle 47"/>
          <p:cNvSpPr/>
          <p:nvPr/>
        </p:nvSpPr>
        <p:spPr bwMode="auto">
          <a:xfrm rot="16200000">
            <a:off x="7434728" y="5330633"/>
            <a:ext cx="346880" cy="720080"/>
          </a:xfrm>
          <a:prstGeom prst="round2SameRect">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5" name="Round Same Side Corner Rectangle 44"/>
          <p:cNvSpPr/>
          <p:nvPr/>
        </p:nvSpPr>
        <p:spPr bwMode="auto">
          <a:xfrm>
            <a:off x="11271051" y="1772816"/>
            <a:ext cx="720080" cy="487691"/>
          </a:xfrm>
          <a:prstGeom prst="round2SameRect">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4" name="Round Same Side Corner Rectangle 43"/>
          <p:cNvSpPr/>
          <p:nvPr/>
        </p:nvSpPr>
        <p:spPr bwMode="auto">
          <a:xfrm>
            <a:off x="10478963" y="1772816"/>
            <a:ext cx="792088" cy="487691"/>
          </a:xfrm>
          <a:prstGeom prst="round2Same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3" name="Round Same Side Corner Rectangle 42"/>
          <p:cNvSpPr/>
          <p:nvPr/>
        </p:nvSpPr>
        <p:spPr bwMode="auto">
          <a:xfrm>
            <a:off x="9686874" y="1772817"/>
            <a:ext cx="792090" cy="487691"/>
          </a:xfrm>
          <a:prstGeom prst="round2SameRect">
            <a:avLst/>
          </a:prstGeom>
          <a:solidFill>
            <a:srgbClr val="A5A5A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28" name="Round Same Side Corner Rectangle 27"/>
          <p:cNvSpPr/>
          <p:nvPr/>
        </p:nvSpPr>
        <p:spPr bwMode="auto">
          <a:xfrm>
            <a:off x="8750770" y="1772817"/>
            <a:ext cx="936103" cy="487691"/>
          </a:xfrm>
          <a:prstGeom prst="round2SameRect">
            <a:avLst/>
          </a:prstGeom>
          <a:solidFill>
            <a:srgbClr val="ED7D3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1" name="Group 10"/>
          <p:cNvGrpSpPr/>
          <p:nvPr/>
        </p:nvGrpSpPr>
        <p:grpSpPr>
          <a:xfrm>
            <a:off x="0" y="6132165"/>
            <a:ext cx="12192000" cy="739848"/>
            <a:chOff x="0" y="6132165"/>
            <a:chExt cx="12192000" cy="739848"/>
          </a:xfrm>
        </p:grpSpPr>
        <p:sp>
          <p:nvSpPr>
            <p:cNvPr id="12" name="สี่เหลี่ยมผืนผ้า 3">
              <a:extLst>
                <a:ext uri="{FF2B5EF4-FFF2-40B4-BE49-F238E27FC236}">
                  <a16:creationId xmlns:a16="http://schemas.microsoft.com/office/drawing/2014/main" id="{0FF9C95F-C3CA-4303-A55B-A4AB8A7CEFB4}"/>
                </a:ext>
              </a:extLst>
            </p:cNvPr>
            <p:cNvSpPr/>
            <p:nvPr/>
          </p:nvSpPr>
          <p:spPr bwMode="auto">
            <a:xfrm>
              <a:off x="0" y="6560245"/>
              <a:ext cx="12192000"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3" name="Group 12">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14"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6" name="TextBox 15">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7" name="Group 16">
                <a:extLst>
                  <a:ext uri="{FF2B5EF4-FFF2-40B4-BE49-F238E27FC236}">
                    <a16:creationId xmlns:a16="http://schemas.microsoft.com/office/drawing/2014/main" id="{0C75E482-1243-4E5B-B5EC-8D72FA373B23}"/>
                  </a:ext>
                </a:extLst>
              </p:cNvPr>
              <p:cNvGrpSpPr/>
              <p:nvPr/>
            </p:nvGrpSpPr>
            <p:grpSpPr>
              <a:xfrm>
                <a:off x="9141405" y="6223211"/>
                <a:ext cx="2952328" cy="259914"/>
                <a:chOff x="9141405" y="6223211"/>
                <a:chExt cx="2952328" cy="259914"/>
              </a:xfrm>
            </p:grpSpPr>
            <p:sp>
              <p:nvSpPr>
                <p:cNvPr id="21" name="TextBox 20">
                  <a:extLst>
                    <a:ext uri="{FF2B5EF4-FFF2-40B4-BE49-F238E27FC236}">
                      <a16:creationId xmlns:a16="http://schemas.microsoft.com/office/drawing/2014/main" id="{68D98BFF-4AEC-40DA-B570-7819740CDFB6}"/>
                    </a:ext>
                  </a:extLst>
                </p:cNvPr>
                <p:cNvSpPr txBox="1"/>
                <p:nvPr/>
              </p:nvSpPr>
              <p:spPr>
                <a:xfrm>
                  <a:off x="9141405" y="6236904"/>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2" name="Picture 21">
                  <a:extLst>
                    <a:ext uri="{FF2B5EF4-FFF2-40B4-BE49-F238E27FC236}">
                      <a16:creationId xmlns:a16="http://schemas.microsoft.com/office/drawing/2014/main" id="{E9084D14-395D-4952-BFA0-CD22C72E59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3" name="Picture 22">
                  <a:extLst>
                    <a:ext uri="{FF2B5EF4-FFF2-40B4-BE49-F238E27FC236}">
                      <a16:creationId xmlns:a16="http://schemas.microsoft.com/office/drawing/2014/main" id="{FECA0590-41D4-4EA1-B940-D897631C1C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8" name="Group 17">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19"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4"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0"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5"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2" name="สี่เหลี่ยมผืนผ้า 1">
            <a:extLst>
              <a:ext uri="{FF2B5EF4-FFF2-40B4-BE49-F238E27FC236}">
                <a16:creationId xmlns:a16="http://schemas.microsoft.com/office/drawing/2014/main" id="{D81C5682-1E4C-48A4-B429-E96E20A1659B}"/>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4" name="Rectangle 2">
            <a:extLst>
              <a:ext uri="{FF2B5EF4-FFF2-40B4-BE49-F238E27FC236}">
                <a16:creationId xmlns:a16="http://schemas.microsoft.com/office/drawing/2014/main" id="{C7068737-E03D-4977-8CB9-2E297E0C257E}"/>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en-US" sz="4400" dirty="0">
                <a:latin typeface="TH SarabunPSK" panose="020B0500040200020003" pitchFamily="34" charset="-34"/>
                <a:ea typeface="Calibri" panose="020F0502020204030204" pitchFamily="34" charset="0"/>
                <a:cs typeface="TH SarabunPSK" panose="020B0500040200020003" pitchFamily="34" charset="-34"/>
              </a:rPr>
              <a:t>3</a:t>
            </a:r>
            <a:r>
              <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แผน/ผลการบริหารจัดการเพื่อรองรับสภาวะวิกฤติน้ำปี </a:t>
            </a:r>
            <a:r>
              <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30" name="ตัวแทนหมายเลขสไลด์ 1">
            <a:extLst>
              <a:ext uri="{FF2B5EF4-FFF2-40B4-BE49-F238E27FC236}">
                <a16:creationId xmlns:a16="http://schemas.microsoft.com/office/drawing/2014/main" id="{D78EEB98-A480-42CF-920A-54435EC9E4C0}"/>
              </a:ext>
            </a:extLst>
          </p:cNvPr>
          <p:cNvSpPr>
            <a:spLocks noGrp="1"/>
          </p:cNvSpPr>
          <p:nvPr>
            <p:ph type="sldNum" sz="quarter" idx="10"/>
          </p:nvPr>
        </p:nvSpPr>
        <p:spPr>
          <a:xfrm>
            <a:off x="11136559" y="6495474"/>
            <a:ext cx="1047931"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aphicFrame>
        <p:nvGraphicFramePr>
          <p:cNvPr id="3" name="Table 2">
            <a:extLst>
              <a:ext uri="{FF2B5EF4-FFF2-40B4-BE49-F238E27FC236}">
                <a16:creationId xmlns:a16="http://schemas.microsoft.com/office/drawing/2014/main" id="{815F69BB-AC60-4668-8DCE-D65681C5117E}"/>
              </a:ext>
            </a:extLst>
          </p:cNvPr>
          <p:cNvGraphicFramePr>
            <a:graphicFrameLocks noGrp="1"/>
          </p:cNvGraphicFramePr>
          <p:nvPr>
            <p:extLst>
              <p:ext uri="{D42A27DB-BD31-4B8C-83A1-F6EECF244321}">
                <p14:modId xmlns:p14="http://schemas.microsoft.com/office/powerpoint/2010/main" val="1933108250"/>
              </p:ext>
            </p:extLst>
          </p:nvPr>
        </p:nvGraphicFramePr>
        <p:xfrm>
          <a:off x="7475303" y="2020801"/>
          <a:ext cx="4523451" cy="3860135"/>
        </p:xfrm>
        <a:graphic>
          <a:graphicData uri="http://schemas.openxmlformats.org/drawingml/2006/table">
            <a:tbl>
              <a:tblPr>
                <a:tableStyleId>{8A107856-5554-42FB-B03E-39F5DBC370BA}</a:tableStyleId>
              </a:tblPr>
              <a:tblGrid>
                <a:gridCol w="1268584">
                  <a:extLst>
                    <a:ext uri="{9D8B030D-6E8A-4147-A177-3AD203B41FA5}">
                      <a16:colId xmlns:a16="http://schemas.microsoft.com/office/drawing/2014/main" val="2475580881"/>
                    </a:ext>
                  </a:extLst>
                </a:gridCol>
                <a:gridCol w="940296">
                  <a:extLst>
                    <a:ext uri="{9D8B030D-6E8A-4147-A177-3AD203B41FA5}">
                      <a16:colId xmlns:a16="http://schemas.microsoft.com/office/drawing/2014/main" val="3207874810"/>
                    </a:ext>
                  </a:extLst>
                </a:gridCol>
                <a:gridCol w="795633">
                  <a:extLst>
                    <a:ext uri="{9D8B030D-6E8A-4147-A177-3AD203B41FA5}">
                      <a16:colId xmlns:a16="http://schemas.microsoft.com/office/drawing/2014/main" val="3161809144"/>
                    </a:ext>
                  </a:extLst>
                </a:gridCol>
                <a:gridCol w="795634">
                  <a:extLst>
                    <a:ext uri="{9D8B030D-6E8A-4147-A177-3AD203B41FA5}">
                      <a16:colId xmlns:a16="http://schemas.microsoft.com/office/drawing/2014/main" val="2394739351"/>
                    </a:ext>
                  </a:extLst>
                </a:gridCol>
                <a:gridCol w="723304">
                  <a:extLst>
                    <a:ext uri="{9D8B030D-6E8A-4147-A177-3AD203B41FA5}">
                      <a16:colId xmlns:a16="http://schemas.microsoft.com/office/drawing/2014/main" val="3534060535"/>
                    </a:ext>
                  </a:extLst>
                </a:gridCol>
              </a:tblGrid>
              <a:tr h="748966">
                <a:tc>
                  <a:txBody>
                    <a:bodyPr/>
                    <a:lstStyle/>
                    <a:p>
                      <a:pPr algn="ctr" fontAlgn="ct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ยอดเงินตามแผนงวดที่ 1</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ctr">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งวดที่ 1 ปัจจุบัน</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ctr">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งวดที่ 2</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ctr">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รวมทั้งสิ้น</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454733204"/>
                  </a:ext>
                </a:extLst>
              </a:tr>
              <a:tr h="589578">
                <a:tc>
                  <a:txBody>
                    <a:bodyPr/>
                    <a:lstStyle/>
                    <a:p>
                      <a:pPr algn="l" fontAlgn="b">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งบบริหารจัดการวิกฤติน้ำ</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8.20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9.88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6.52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16.40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524357333"/>
                  </a:ext>
                </a:extLst>
              </a:tr>
              <a:tr h="422625">
                <a:tc>
                  <a:txBody>
                    <a:bodyPr/>
                    <a:lstStyle/>
                    <a:p>
                      <a:pPr algn="l" fontAlgn="b"/>
                      <a:r>
                        <a:rPr lang="th-TH" sz="1800" b="0" u="none" strike="noStrike" dirty="0">
                          <a:solidFill>
                            <a:srgbClr val="000000"/>
                          </a:solidFill>
                          <a:effectLst/>
                          <a:latin typeface="FC Home" panose="020B0500040200020003" pitchFamily="34" charset="-34"/>
                          <a:cs typeface="FC Home" panose="020B0500040200020003" pitchFamily="34" charset="-34"/>
                        </a:rPr>
                        <a:t>กองกลาง</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0.70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chemeClr val="tx1"/>
                          </a:solidFill>
                          <a:effectLst/>
                          <a:latin typeface="FC Home" panose="020B0500040200020003" pitchFamily="34" charset="-34"/>
                          <a:cs typeface="FC Home" panose="020B0500040200020003" pitchFamily="34" charset="-34"/>
                        </a:rPr>
                        <a:t>0.00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1.40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1.40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4048375373"/>
                  </a:ext>
                </a:extLst>
              </a:tr>
              <a:tr h="409885">
                <a:tc>
                  <a:txBody>
                    <a:bodyPr/>
                    <a:lstStyle/>
                    <a:p>
                      <a:pPr algn="l" fontAlgn="b"/>
                      <a:r>
                        <a:rPr lang="th-TH" sz="1800" b="0" u="none" strike="noStrike" dirty="0">
                          <a:solidFill>
                            <a:srgbClr val="000000"/>
                          </a:solidFill>
                          <a:effectLst/>
                          <a:latin typeface="FC Home" panose="020B0500040200020003" pitchFamily="34" charset="-34"/>
                          <a:cs typeface="FC Home" panose="020B0500040200020003" pitchFamily="34" charset="-34"/>
                        </a:rPr>
                        <a:t>งบบึง</a:t>
                      </a:r>
                      <a:r>
                        <a:rPr lang="th-TH" sz="1800" b="0" u="none" strike="noStrike" dirty="0" err="1">
                          <a:solidFill>
                            <a:srgbClr val="000000"/>
                          </a:solidFill>
                          <a:effectLst/>
                          <a:latin typeface="FC Home" panose="020B0500040200020003" pitchFamily="34" charset="-34"/>
                          <a:cs typeface="FC Home" panose="020B0500040200020003" pitchFamily="34" charset="-34"/>
                        </a:rPr>
                        <a:t>บรเพ็ด</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4.07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chemeClr val="tx1"/>
                          </a:solidFill>
                          <a:effectLst/>
                          <a:latin typeface="FC Home" panose="020B0500040200020003" pitchFamily="34" charset="-34"/>
                          <a:cs typeface="FC Home" panose="020B0500040200020003" pitchFamily="34" charset="-34"/>
                        </a:rPr>
                        <a:t>4.07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2.07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6.14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3633446999"/>
                  </a:ext>
                </a:extLst>
              </a:tr>
              <a:tr h="414532">
                <a:tc>
                  <a:txBody>
                    <a:bodyPr/>
                    <a:lstStyle/>
                    <a:p>
                      <a:pPr algn="l" fontAlgn="b"/>
                      <a:r>
                        <a:rPr lang="th-TH" sz="1800" b="0" u="none" strike="noStrike" dirty="0">
                          <a:solidFill>
                            <a:srgbClr val="000000"/>
                          </a:solidFill>
                          <a:effectLst/>
                          <a:latin typeface="FC Home" panose="020B0500040200020003" pitchFamily="34" charset="-34"/>
                          <a:cs typeface="FC Home" panose="020B0500040200020003" pitchFamily="34" charset="-34"/>
                        </a:rPr>
                        <a:t>งบแม่รำพัน</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0.23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chemeClr val="tx1"/>
                          </a:solidFill>
                          <a:effectLst/>
                          <a:latin typeface="FC Home" panose="020B0500040200020003" pitchFamily="34" charset="-34"/>
                          <a:cs typeface="FC Home" panose="020B0500040200020003" pitchFamily="34" charset="-34"/>
                        </a:rPr>
                        <a:t>0.23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0.23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0.46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3753920930"/>
                  </a:ext>
                </a:extLst>
              </a:tr>
              <a:tr h="295430">
                <a:tc>
                  <a:txBody>
                    <a:bodyPr/>
                    <a:lstStyle/>
                    <a:p>
                      <a:pPr algn="l" fontAlgn="b">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งบเครื่องจักรใหม่</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1.50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chemeClr val="tx1"/>
                          </a:solidFill>
                          <a:effectLst/>
                          <a:latin typeface="FC Home" panose="020B0500040200020003" pitchFamily="34" charset="-34"/>
                          <a:cs typeface="FC Home" panose="020B0500040200020003" pitchFamily="34" charset="-34"/>
                        </a:rPr>
                        <a:t>0.52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4.48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FF0000"/>
                          </a:solidFill>
                          <a:effectLst/>
                          <a:latin typeface="FC Home" panose="020B0500040200020003" pitchFamily="34" charset="-34"/>
                          <a:cs typeface="FC Home" panose="020B0500040200020003" pitchFamily="34" charset="-34"/>
                        </a:rPr>
                        <a:t>5.00</a:t>
                      </a:r>
                      <a:r>
                        <a:rPr lang="th-TH" sz="1800" b="0" i="0" u="none" strike="noStrike" dirty="0">
                          <a:solidFill>
                            <a:srgbClr val="FF0000"/>
                          </a:solidFill>
                          <a:effectLst/>
                          <a:latin typeface="FC Home" panose="020B0500040200020003" pitchFamily="34" charset="-34"/>
                          <a:cs typeface="FC Home" panose="020B0500040200020003" pitchFamily="34" charset="-34"/>
                        </a:rPr>
                        <a:t>*</a:t>
                      </a:r>
                      <a:r>
                        <a:rPr lang="en-GB" sz="1800" b="0" i="0" u="none" strike="noStrike" dirty="0">
                          <a:solidFill>
                            <a:srgbClr val="FF0000"/>
                          </a:solidFill>
                          <a:effectLst/>
                          <a:latin typeface="FC Home" panose="020B0500040200020003" pitchFamily="34" charset="-34"/>
                          <a:cs typeface="FC Home" panose="020B0500040200020003" pitchFamily="34" charset="-34"/>
                        </a:rPr>
                        <a:t>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3053459869"/>
                  </a:ext>
                </a:extLst>
              </a:tr>
              <a:tr h="297005">
                <a:tc>
                  <a:txBody>
                    <a:bodyPr/>
                    <a:lstStyle/>
                    <a:p>
                      <a:pPr algn="l" fontAlgn="b">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งบบริหารจัดการ</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0.30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0.30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0.30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0.60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014474328"/>
                  </a:ext>
                </a:extLst>
              </a:tr>
              <a:tr h="377675">
                <a:tc>
                  <a:txBody>
                    <a:bodyPr/>
                    <a:lstStyle/>
                    <a:p>
                      <a:pPr algn="ctr"/>
                      <a:r>
                        <a:rPr lang="th-TH" sz="1800" dirty="0">
                          <a:latin typeface="FC Home" panose="020B0500040200020003" pitchFamily="34" charset="-34"/>
                          <a:cs typeface="FC Home" panose="020B0500040200020003" pitchFamily="34" charset="-34"/>
                        </a:rPr>
                        <a:t>รวม</a:t>
                      </a:r>
                      <a:endParaRPr lang="en-GB" sz="1800" dirty="0">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15.00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15.00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15.00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30.00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3324102746"/>
                  </a:ext>
                </a:extLst>
              </a:tr>
            </a:tbl>
          </a:graphicData>
        </a:graphic>
      </p:graphicFrame>
      <p:grpSp>
        <p:nvGrpSpPr>
          <p:cNvPr id="5" name="Group 4">
            <a:extLst>
              <a:ext uri="{FF2B5EF4-FFF2-40B4-BE49-F238E27FC236}">
                <a16:creationId xmlns:a16="http://schemas.microsoft.com/office/drawing/2014/main" id="{960FCFD0-B3B8-48C3-AEEF-2C373AFE0E12}"/>
              </a:ext>
            </a:extLst>
          </p:cNvPr>
          <p:cNvGrpSpPr/>
          <p:nvPr/>
        </p:nvGrpSpPr>
        <p:grpSpPr>
          <a:xfrm>
            <a:off x="427028" y="5171960"/>
            <a:ext cx="5881085" cy="970753"/>
            <a:chOff x="1343472" y="5085184"/>
            <a:chExt cx="8309520" cy="1371600"/>
          </a:xfrm>
        </p:grpSpPr>
        <p:pic>
          <p:nvPicPr>
            <p:cNvPr id="1026" name="Picture 2">
              <a:extLst>
                <a:ext uri="{FF2B5EF4-FFF2-40B4-BE49-F238E27FC236}">
                  <a16:creationId xmlns:a16="http://schemas.microsoft.com/office/drawing/2014/main" id="{A7569626-DC8B-47EB-AD4B-9DE40E16E43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43472" y="5085184"/>
              <a:ext cx="1828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a:extLst>
                <a:ext uri="{FF2B5EF4-FFF2-40B4-BE49-F238E27FC236}">
                  <a16:creationId xmlns:a16="http://schemas.microsoft.com/office/drawing/2014/main" id="{619C6A30-8A9F-42B7-85FB-1953F10B076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03712" y="5085184"/>
              <a:ext cx="1828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0" name="Picture 6">
              <a:extLst>
                <a:ext uri="{FF2B5EF4-FFF2-40B4-BE49-F238E27FC236}">
                  <a16:creationId xmlns:a16="http://schemas.microsoft.com/office/drawing/2014/main" id="{C9D263A8-AF6D-47AD-8F49-18E7E098142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63952" y="5085184"/>
              <a:ext cx="1828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2" name="Picture 8">
              <a:extLst>
                <a:ext uri="{FF2B5EF4-FFF2-40B4-BE49-F238E27FC236}">
                  <a16:creationId xmlns:a16="http://schemas.microsoft.com/office/drawing/2014/main" id="{50471C79-E4A5-4572-B3CC-D18AD6C78D9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24192" y="5085184"/>
              <a:ext cx="1828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24" name="Rectangle 7">
            <a:extLst>
              <a:ext uri="{FF2B5EF4-FFF2-40B4-BE49-F238E27FC236}">
                <a16:creationId xmlns:a16="http://schemas.microsoft.com/office/drawing/2014/main" id="{87FA8999-2B38-47F0-84D1-3F0114D87F24}"/>
              </a:ext>
            </a:extLst>
          </p:cNvPr>
          <p:cNvSpPr/>
          <p:nvPr/>
        </p:nvSpPr>
        <p:spPr>
          <a:xfrm>
            <a:off x="263352" y="6572423"/>
            <a:ext cx="2160240" cy="276999"/>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a:t>
            </a:r>
          </a:p>
        </p:txBody>
      </p:sp>
      <p:grpSp>
        <p:nvGrpSpPr>
          <p:cNvPr id="7" name="Group 6">
            <a:extLst>
              <a:ext uri="{FF2B5EF4-FFF2-40B4-BE49-F238E27FC236}">
                <a16:creationId xmlns:a16="http://schemas.microsoft.com/office/drawing/2014/main" id="{4F53180B-FB4A-4DE7-A64E-6998EED171F5}"/>
              </a:ext>
            </a:extLst>
          </p:cNvPr>
          <p:cNvGrpSpPr/>
          <p:nvPr/>
        </p:nvGrpSpPr>
        <p:grpSpPr>
          <a:xfrm>
            <a:off x="8639005" y="980539"/>
            <a:ext cx="3509169" cy="815607"/>
            <a:chOff x="8038963" y="1097223"/>
            <a:chExt cx="3509169" cy="815607"/>
          </a:xfrm>
        </p:grpSpPr>
        <p:sp>
          <p:nvSpPr>
            <p:cNvPr id="6" name="TextBox 5">
              <a:extLst>
                <a:ext uri="{FF2B5EF4-FFF2-40B4-BE49-F238E27FC236}">
                  <a16:creationId xmlns:a16="http://schemas.microsoft.com/office/drawing/2014/main" id="{1B577FC9-2FDB-4E79-8CAE-A4CBEFC6AD10}"/>
                </a:ext>
              </a:extLst>
            </p:cNvPr>
            <p:cNvSpPr txBox="1"/>
            <p:nvPr/>
          </p:nvSpPr>
          <p:spPr>
            <a:xfrm>
              <a:off x="8038963" y="1097223"/>
              <a:ext cx="3509169" cy="461665"/>
            </a:xfrm>
            <a:prstGeom prst="rect">
              <a:avLst/>
            </a:prstGeom>
            <a:noFill/>
          </p:spPr>
          <p:txBody>
            <a:bodyPr wrap="square" rtlCol="0">
              <a:spAutoFit/>
            </a:bodyPr>
            <a:lstStyle/>
            <a:p>
              <a:r>
                <a:rPr lang="th-TH" sz="2400" dirty="0">
                  <a:solidFill>
                    <a:srgbClr val="0070C0"/>
                  </a:solidFill>
                  <a:latin typeface="FC Home" panose="020B0500040200020003" pitchFamily="34" charset="-34"/>
                  <a:cs typeface="FC Home" panose="020B0500040200020003" pitchFamily="34" charset="-34"/>
                </a:rPr>
                <a:t>ค่าใช้จ่ายในการบริหารจัดการน้ำ</a:t>
              </a:r>
              <a:endParaRPr lang="en-GB" sz="2400" dirty="0">
                <a:solidFill>
                  <a:srgbClr val="FF0000"/>
                </a:solidFill>
                <a:latin typeface="FC Home" panose="020B0500040200020003" pitchFamily="34" charset="-34"/>
                <a:cs typeface="FC Home" panose="020B0500040200020003" pitchFamily="34" charset="-34"/>
              </a:endParaRPr>
            </a:p>
          </p:txBody>
        </p:sp>
        <p:sp>
          <p:nvSpPr>
            <p:cNvPr id="27" name="TextBox 26">
              <a:extLst>
                <a:ext uri="{FF2B5EF4-FFF2-40B4-BE49-F238E27FC236}">
                  <a16:creationId xmlns:a16="http://schemas.microsoft.com/office/drawing/2014/main" id="{49BD9D36-EA92-4CA2-8C19-85E219DC2321}"/>
                </a:ext>
              </a:extLst>
            </p:cNvPr>
            <p:cNvSpPr txBox="1"/>
            <p:nvPr/>
          </p:nvSpPr>
          <p:spPr>
            <a:xfrm>
              <a:off x="8041319" y="1328055"/>
              <a:ext cx="3097596" cy="584775"/>
            </a:xfrm>
            <a:prstGeom prst="rect">
              <a:avLst/>
            </a:prstGeom>
            <a:noFill/>
          </p:spPr>
          <p:txBody>
            <a:bodyPr wrap="square" rtlCol="0">
              <a:spAutoFit/>
            </a:bodyPr>
            <a:lstStyle/>
            <a:p>
              <a:r>
                <a:rPr lang="th-TH" sz="3200" dirty="0">
                  <a:solidFill>
                    <a:srgbClr val="FF0000"/>
                  </a:solidFill>
                  <a:latin typeface="FC Home" panose="020B0500040200020003" pitchFamily="34" charset="-34"/>
                  <a:cs typeface="FC Home" panose="020B0500040200020003" pitchFamily="34" charset="-34"/>
                </a:rPr>
                <a:t>ภาวะวิกฤติ/ภาวะปกติ</a:t>
              </a:r>
              <a:endParaRPr lang="en-GB" sz="3200" dirty="0">
                <a:solidFill>
                  <a:srgbClr val="FF0000"/>
                </a:solidFill>
                <a:latin typeface="FC Home" panose="020B0500040200020003" pitchFamily="34" charset="-34"/>
                <a:cs typeface="FC Home" panose="020B0500040200020003" pitchFamily="34" charset="-34"/>
              </a:endParaRPr>
            </a:p>
          </p:txBody>
        </p:sp>
      </p:grpSp>
      <p:cxnSp>
        <p:nvCxnSpPr>
          <p:cNvPr id="26" name="Straight Connector 25"/>
          <p:cNvCxnSpPr/>
          <p:nvPr/>
        </p:nvCxnSpPr>
        <p:spPr bwMode="auto">
          <a:xfrm>
            <a:off x="7432770" y="3251477"/>
            <a:ext cx="4608513"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35" name="Straight Connector 34"/>
          <p:cNvCxnSpPr/>
          <p:nvPr/>
        </p:nvCxnSpPr>
        <p:spPr bwMode="auto">
          <a:xfrm>
            <a:off x="7432769" y="3777689"/>
            <a:ext cx="4608513"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36" name="Straight Connector 35"/>
          <p:cNvCxnSpPr/>
          <p:nvPr/>
        </p:nvCxnSpPr>
        <p:spPr bwMode="auto">
          <a:xfrm>
            <a:off x="7379089" y="4187581"/>
            <a:ext cx="4608513"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37" name="Straight Connector 36"/>
          <p:cNvCxnSpPr/>
          <p:nvPr/>
        </p:nvCxnSpPr>
        <p:spPr bwMode="auto">
          <a:xfrm>
            <a:off x="7432771" y="4547621"/>
            <a:ext cx="4608513"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42" name="Straight Connector 41"/>
          <p:cNvCxnSpPr/>
          <p:nvPr/>
        </p:nvCxnSpPr>
        <p:spPr bwMode="auto">
          <a:xfrm>
            <a:off x="8703742" y="2718448"/>
            <a:ext cx="3283860" cy="1993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53" name="Straight Connector 52"/>
          <p:cNvCxnSpPr>
            <a:cxnSpLocks/>
          </p:cNvCxnSpPr>
          <p:nvPr/>
        </p:nvCxnSpPr>
        <p:spPr bwMode="auto">
          <a:xfrm>
            <a:off x="7032104" y="5051677"/>
            <a:ext cx="5112568"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sp>
        <p:nvSpPr>
          <p:cNvPr id="46" name="Rectangle 7">
            <a:extLst>
              <a:ext uri="{FF2B5EF4-FFF2-40B4-BE49-F238E27FC236}">
                <a16:creationId xmlns:a16="http://schemas.microsoft.com/office/drawing/2014/main" id="{571278EA-F60B-4C95-B34D-F40C408F0F94}"/>
              </a:ext>
            </a:extLst>
          </p:cNvPr>
          <p:cNvSpPr/>
          <p:nvPr/>
        </p:nvSpPr>
        <p:spPr>
          <a:xfrm>
            <a:off x="476384" y="4502084"/>
            <a:ext cx="6267688" cy="646331"/>
          </a:xfrm>
          <a:prstGeom prst="rect">
            <a:avLst/>
          </a:prstGeom>
        </p:spPr>
        <p:txBody>
          <a:bodyPr wrap="square">
            <a:spAutoFit/>
          </a:bodyPr>
          <a:lstStyle/>
          <a:p>
            <a:pPr defTabSz="852659">
              <a:defRPr/>
            </a:pPr>
            <a:r>
              <a:rPr lang="th-TH" b="1" dirty="0">
                <a:solidFill>
                  <a:srgbClr val="FF0000"/>
                </a:solidFill>
                <a:latin typeface="FC Home" panose="020B0500040200020003" pitchFamily="34" charset="-34"/>
                <a:cs typeface="FC Home" panose="020B0500040200020003" pitchFamily="34" charset="-34"/>
              </a:rPr>
              <a:t>- โอนเงินงบเครืองจักร</a:t>
            </a:r>
            <a:r>
              <a:rPr lang="th-TH" b="1" dirty="0" err="1">
                <a:solidFill>
                  <a:srgbClr val="FF0000"/>
                </a:solidFill>
                <a:latin typeface="FC Home" panose="020B0500040200020003" pitchFamily="34" charset="-34"/>
                <a:cs typeface="FC Home" panose="020B0500040200020003" pitchFamily="34" charset="-34"/>
              </a:rPr>
              <a:t>ไหม่</a:t>
            </a:r>
            <a:r>
              <a:rPr lang="th-TH" b="1" dirty="0">
                <a:solidFill>
                  <a:srgbClr val="FF0000"/>
                </a:solidFill>
                <a:latin typeface="FC Home" panose="020B0500040200020003" pitchFamily="34" charset="-34"/>
                <a:cs typeface="FC Home" panose="020B0500040200020003" pitchFamily="34" charset="-34"/>
              </a:rPr>
              <a:t> ให้ </a:t>
            </a:r>
            <a:r>
              <a:rPr lang="th-TH" b="1" dirty="0" err="1">
                <a:solidFill>
                  <a:srgbClr val="FF0000"/>
                </a:solidFill>
                <a:latin typeface="FC Home" panose="020B0500040200020003" pitchFamily="34" charset="-34"/>
                <a:cs typeface="FC Home" panose="020B0500040200020003" pitchFamily="34" charset="-34"/>
              </a:rPr>
              <a:t>สท</a:t>
            </a:r>
            <a:r>
              <a:rPr lang="th-TH" b="1" dirty="0">
                <a:solidFill>
                  <a:srgbClr val="FF0000"/>
                </a:solidFill>
                <a:latin typeface="FC Home" panose="020B0500040200020003" pitchFamily="34" charset="-34"/>
                <a:cs typeface="FC Home" panose="020B0500040200020003" pitchFamily="34" charset="-34"/>
              </a:rPr>
              <a:t>ภ. 3 5 8 9 จำนวน 0.8  ล้านบาท </a:t>
            </a:r>
          </a:p>
          <a:p>
            <a:pPr defTabSz="852659">
              <a:defRPr/>
            </a:pPr>
            <a:r>
              <a:rPr lang="th-TH" b="1" dirty="0">
                <a:solidFill>
                  <a:srgbClr val="FF0000"/>
                </a:solidFill>
                <a:latin typeface="FC Home" panose="020B0500040200020003" pitchFamily="34" charset="-34"/>
                <a:cs typeface="FC Home" panose="020B0500040200020003" pitchFamily="34" charset="-34"/>
              </a:rPr>
              <a:t>รวม 2.554 ล้านบาท ตามการจัดสรรเลขที่ 181 และครั้งที่ 70 ลง 31 ส.ค.2664</a:t>
            </a:r>
          </a:p>
        </p:txBody>
      </p:sp>
      <p:grpSp>
        <p:nvGrpSpPr>
          <p:cNvPr id="8" name="Group 7">
            <a:extLst>
              <a:ext uri="{FF2B5EF4-FFF2-40B4-BE49-F238E27FC236}">
                <a16:creationId xmlns:a16="http://schemas.microsoft.com/office/drawing/2014/main" id="{BC6A5013-9E8A-46E0-ADD1-B20237B9DD4B}"/>
              </a:ext>
            </a:extLst>
          </p:cNvPr>
          <p:cNvGrpSpPr/>
          <p:nvPr/>
        </p:nvGrpSpPr>
        <p:grpSpPr>
          <a:xfrm>
            <a:off x="608733" y="1068590"/>
            <a:ext cx="5793263" cy="3027038"/>
            <a:chOff x="-397452" y="847034"/>
            <a:chExt cx="7615173" cy="3956245"/>
          </a:xfrm>
        </p:grpSpPr>
        <p:graphicFrame>
          <p:nvGraphicFramePr>
            <p:cNvPr id="40" name="Chart 39">
              <a:extLst>
                <a:ext uri="{FF2B5EF4-FFF2-40B4-BE49-F238E27FC236}">
                  <a16:creationId xmlns:a16="http://schemas.microsoft.com/office/drawing/2014/main" id="{B64384E8-BFAE-4513-8BF3-81CCCB5A2ADC}"/>
                </a:ext>
              </a:extLst>
            </p:cNvPr>
            <p:cNvGraphicFramePr>
              <a:graphicFrameLocks/>
            </p:cNvGraphicFramePr>
            <p:nvPr>
              <p:extLst>
                <p:ext uri="{D42A27DB-BD31-4B8C-83A1-F6EECF244321}">
                  <p14:modId xmlns:p14="http://schemas.microsoft.com/office/powerpoint/2010/main" val="3768165700"/>
                </p:ext>
              </p:extLst>
            </p:nvPr>
          </p:nvGraphicFramePr>
          <p:xfrm>
            <a:off x="-397452" y="847034"/>
            <a:ext cx="7408743" cy="3956245"/>
          </p:xfrm>
          <a:graphic>
            <a:graphicData uri="http://schemas.openxmlformats.org/drawingml/2006/chart">
              <c:chart xmlns:c="http://schemas.openxmlformats.org/drawingml/2006/chart" xmlns:r="http://schemas.openxmlformats.org/officeDocument/2006/relationships" r:id="rId10"/>
            </a:graphicData>
          </a:graphic>
        </p:graphicFrame>
        <p:sp>
          <p:nvSpPr>
            <p:cNvPr id="29" name="TextBox 28">
              <a:extLst>
                <a:ext uri="{FF2B5EF4-FFF2-40B4-BE49-F238E27FC236}">
                  <a16:creationId xmlns:a16="http://schemas.microsoft.com/office/drawing/2014/main" id="{1B577FC9-2FDB-4E79-8CAE-A4CBEFC6AD10}"/>
                </a:ext>
              </a:extLst>
            </p:cNvPr>
            <p:cNvSpPr txBox="1"/>
            <p:nvPr/>
          </p:nvSpPr>
          <p:spPr>
            <a:xfrm>
              <a:off x="119336" y="1214665"/>
              <a:ext cx="2196243" cy="482705"/>
            </a:xfrm>
            <a:prstGeom prst="rect">
              <a:avLst/>
            </a:prstGeom>
            <a:noFill/>
          </p:spPr>
          <p:txBody>
            <a:bodyPr wrap="square" rtlCol="0">
              <a:spAutoFit/>
            </a:bodyPr>
            <a:lstStyle/>
            <a:p>
              <a:pPr algn="r"/>
              <a:r>
                <a:rPr lang="th-TH" dirty="0">
                  <a:latin typeface="FC Home" panose="020B0500040200020003" pitchFamily="34" charset="-34"/>
                  <a:cs typeface="FC Home" panose="020B0500040200020003" pitchFamily="34" charset="-34"/>
                </a:rPr>
                <a:t>หน่วย </a:t>
              </a:r>
              <a:r>
                <a:rPr lang="en-US" dirty="0">
                  <a:latin typeface="FC Home" panose="020B0500040200020003" pitchFamily="34" charset="-34"/>
                  <a:cs typeface="FC Home" panose="020B0500040200020003" pitchFamily="34" charset="-34"/>
                </a:rPr>
                <a:t>: </a:t>
              </a:r>
              <a:r>
                <a:rPr lang="th-TH" dirty="0">
                  <a:latin typeface="FC Home" panose="020B0500040200020003" pitchFamily="34" charset="-34"/>
                  <a:cs typeface="FC Home" panose="020B0500040200020003" pitchFamily="34" charset="-34"/>
                </a:rPr>
                <a:t>ล้านบาท</a:t>
              </a:r>
              <a:endParaRPr lang="en-GB" dirty="0">
                <a:latin typeface="FC Home" panose="020B0500040200020003" pitchFamily="34" charset="-34"/>
                <a:cs typeface="FC Home" panose="020B0500040200020003" pitchFamily="34" charset="-34"/>
              </a:endParaRPr>
            </a:p>
          </p:txBody>
        </p:sp>
        <p:sp>
          <p:nvSpPr>
            <p:cNvPr id="47" name="Rectangle 7">
              <a:extLst>
                <a:ext uri="{FF2B5EF4-FFF2-40B4-BE49-F238E27FC236}">
                  <a16:creationId xmlns:a16="http://schemas.microsoft.com/office/drawing/2014/main" id="{E67AE00F-DDA8-4EA5-89F7-D42AA111AB8A}"/>
                </a:ext>
              </a:extLst>
            </p:cNvPr>
            <p:cNvSpPr/>
            <p:nvPr/>
          </p:nvSpPr>
          <p:spPr>
            <a:xfrm>
              <a:off x="4800419" y="2480416"/>
              <a:ext cx="1006239" cy="522931"/>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lang="en-US" sz="2000" b="1" dirty="0">
                  <a:latin typeface="TH SarabunPSK" panose="020B0500040200020003" pitchFamily="34" charset="-34"/>
                  <a:cs typeface="TH SarabunPSK" panose="020B0500040200020003" pitchFamily="34" charset="-34"/>
                </a:rPr>
                <a:t>16</a:t>
              </a: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49" name="Rectangle 7">
              <a:extLst>
                <a:ext uri="{FF2B5EF4-FFF2-40B4-BE49-F238E27FC236}">
                  <a16:creationId xmlns:a16="http://schemas.microsoft.com/office/drawing/2014/main" id="{F565613F-6D50-45B7-8821-DAEC6DEA1CAB}"/>
                </a:ext>
              </a:extLst>
            </p:cNvPr>
            <p:cNvSpPr/>
            <p:nvPr/>
          </p:nvSpPr>
          <p:spPr>
            <a:xfrm>
              <a:off x="850339" y="2086133"/>
              <a:ext cx="1306250" cy="522931"/>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54.5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50" name="Rectangle 7">
              <a:extLst>
                <a:ext uri="{FF2B5EF4-FFF2-40B4-BE49-F238E27FC236}">
                  <a16:creationId xmlns:a16="http://schemas.microsoft.com/office/drawing/2014/main" id="{12207C4A-6620-4A45-8E97-40974DA75C42}"/>
                </a:ext>
              </a:extLst>
            </p:cNvPr>
            <p:cNvSpPr/>
            <p:nvPr/>
          </p:nvSpPr>
          <p:spPr>
            <a:xfrm>
              <a:off x="1426439" y="3242919"/>
              <a:ext cx="839475" cy="522931"/>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lang="en-US" sz="2000" b="1" dirty="0">
                  <a:latin typeface="TH SarabunPSK" panose="020B0500040200020003" pitchFamily="34" charset="-34"/>
                  <a:cs typeface="TH SarabunPSK" panose="020B0500040200020003" pitchFamily="34" charset="-34"/>
                </a:rPr>
                <a:t>4</a:t>
              </a: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52" name="Rectangle 7">
              <a:extLst>
                <a:ext uri="{FF2B5EF4-FFF2-40B4-BE49-F238E27FC236}">
                  <a16:creationId xmlns:a16="http://schemas.microsoft.com/office/drawing/2014/main" id="{1FBA5300-B4B3-48AB-BA18-38762CAC7757}"/>
                </a:ext>
              </a:extLst>
            </p:cNvPr>
            <p:cNvSpPr/>
            <p:nvPr/>
          </p:nvSpPr>
          <p:spPr>
            <a:xfrm>
              <a:off x="2532645" y="2609065"/>
              <a:ext cx="1197418" cy="522931"/>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20.5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54" name="Rectangle 7">
              <a:extLst>
                <a:ext uri="{FF2B5EF4-FFF2-40B4-BE49-F238E27FC236}">
                  <a16:creationId xmlns:a16="http://schemas.microsoft.com/office/drawing/2014/main" id="{E4FE3B51-8B41-4FE1-80A6-E2FA94FBE5F8}"/>
                </a:ext>
              </a:extLst>
            </p:cNvPr>
            <p:cNvSpPr/>
            <p:nvPr/>
          </p:nvSpPr>
          <p:spPr>
            <a:xfrm>
              <a:off x="3758562" y="3299780"/>
              <a:ext cx="1142511" cy="522931"/>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1.5</a:t>
              </a:r>
              <a:r>
                <a:rPr lang="en-US" sz="2000" b="1" dirty="0">
                  <a:latin typeface="TH SarabunPSK" panose="020B0500040200020003" pitchFamily="34" charset="-34"/>
                  <a:cs typeface="TH SarabunPSK" panose="020B0500040200020003" pitchFamily="34" charset="-34"/>
                </a:rPr>
                <a:t> %</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55" name="Rectangle 7">
              <a:extLst>
                <a:ext uri="{FF2B5EF4-FFF2-40B4-BE49-F238E27FC236}">
                  <a16:creationId xmlns:a16="http://schemas.microsoft.com/office/drawing/2014/main" id="{77120DB1-8C15-48AB-88C0-75B28233B44F}"/>
                </a:ext>
              </a:extLst>
            </p:cNvPr>
            <p:cNvSpPr/>
            <p:nvPr/>
          </p:nvSpPr>
          <p:spPr>
            <a:xfrm>
              <a:off x="6013303" y="3328375"/>
              <a:ext cx="1204418" cy="522931"/>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lang="en-US" sz="2000" b="1" dirty="0">
                  <a:latin typeface="TH SarabunPSK" panose="020B0500040200020003" pitchFamily="34" charset="-34"/>
                  <a:cs typeface="TH SarabunPSK" panose="020B0500040200020003" pitchFamily="34" charset="-34"/>
                </a:rPr>
                <a:t>2</a:t>
              </a: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grpSp>
      <p:sp>
        <p:nvSpPr>
          <p:cNvPr id="56" name="Rectangle 7">
            <a:extLst>
              <a:ext uri="{FF2B5EF4-FFF2-40B4-BE49-F238E27FC236}">
                <a16:creationId xmlns:a16="http://schemas.microsoft.com/office/drawing/2014/main" id="{8587E75B-9737-4628-A292-F0BC9868F05A}"/>
              </a:ext>
            </a:extLst>
          </p:cNvPr>
          <p:cNvSpPr/>
          <p:nvPr/>
        </p:nvSpPr>
        <p:spPr>
          <a:xfrm>
            <a:off x="507421" y="4183392"/>
            <a:ext cx="6205613" cy="369332"/>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lang="th-TH" b="1" dirty="0">
                <a:solidFill>
                  <a:srgbClr val="FF0000"/>
                </a:solidFill>
                <a:latin typeface="FC Home" panose="020B0500040200020003" pitchFamily="34" charset="-34"/>
                <a:cs typeface="FC Home" panose="020B0500040200020003" pitchFamily="34" charset="-34"/>
              </a:rPr>
              <a:t>- โอนเงินกองกลาง ในส่วนของ </a:t>
            </a:r>
            <a:r>
              <a:rPr lang="th-TH" b="1" dirty="0" err="1">
                <a:solidFill>
                  <a:srgbClr val="FF0000"/>
                </a:solidFill>
                <a:latin typeface="FC Home" panose="020B0500040200020003" pitchFamily="34" charset="-34"/>
                <a:cs typeface="FC Home" panose="020B0500040200020003" pitchFamily="34" charset="-34"/>
              </a:rPr>
              <a:t>ศปว</a:t>
            </a:r>
            <a:r>
              <a:rPr lang="th-TH" b="1" dirty="0">
                <a:solidFill>
                  <a:srgbClr val="FF0000"/>
                </a:solidFill>
                <a:latin typeface="FC Home" panose="020B0500040200020003" pitchFamily="34" charset="-34"/>
                <a:cs typeface="FC Home" panose="020B0500040200020003" pitchFamily="34" charset="-34"/>
              </a:rPr>
              <a:t>.  ให้ </a:t>
            </a:r>
            <a:r>
              <a:rPr lang="th-TH" b="1" dirty="0" err="1">
                <a:solidFill>
                  <a:srgbClr val="FF0000"/>
                </a:solidFill>
                <a:latin typeface="FC Home" panose="020B0500040200020003" pitchFamily="34" charset="-34"/>
                <a:cs typeface="FC Home" panose="020B0500040200020003" pitchFamily="34" charset="-34"/>
              </a:rPr>
              <a:t>สทภ</a:t>
            </a:r>
            <a:r>
              <a:rPr lang="th-TH" b="1" dirty="0">
                <a:solidFill>
                  <a:srgbClr val="FF0000"/>
                </a:solidFill>
                <a:latin typeface="FC Home" panose="020B0500040200020003" pitchFamily="34" charset="-34"/>
                <a:cs typeface="FC Home" panose="020B0500040200020003" pitchFamily="34" charset="-34"/>
              </a:rPr>
              <a:t>.1-11 จำนวน 1.754  ล้านบาท </a:t>
            </a:r>
          </a:p>
        </p:txBody>
      </p:sp>
    </p:spTree>
    <p:extLst>
      <p:ext uri="{BB962C8B-B14F-4D97-AF65-F5344CB8AC3E}">
        <p14:creationId xmlns:p14="http://schemas.microsoft.com/office/powerpoint/2010/main" val="2440175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35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523445"/>
            <a:ext cx="2837083" cy="33265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r>
              <a:rPr kumimoji="0" lang="th-TH"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pic>
        <p:nvPicPr>
          <p:cNvPr id="36" name="Picture 7" descr="logo dwr"/>
          <p:cNvPicPr>
            <a:picLocks noChangeAspect="1" noChangeArrowheads="1"/>
          </p:cNvPicPr>
          <p:nvPr/>
        </p:nvPicPr>
        <p:blipFill>
          <a:blip r:embed="rId2" cstate="print"/>
          <a:srcRect/>
          <a:stretch>
            <a:fillRect/>
          </a:stretch>
        </p:blipFill>
        <p:spPr bwMode="auto">
          <a:xfrm>
            <a:off x="10776520" y="311896"/>
            <a:ext cx="1052684" cy="1302064"/>
          </a:xfrm>
          <a:prstGeom prst="rect">
            <a:avLst/>
          </a:prstGeom>
          <a:noFill/>
          <a:ln w="9525">
            <a:noFill/>
            <a:miter lim="800000"/>
            <a:headEnd/>
            <a:tailEnd/>
          </a:ln>
          <a:effectLst>
            <a:outerShdw blurRad="50800" dist="50800" dir="5400000" algn="ctr" rotWithShape="0">
              <a:schemeClr val="bg1">
                <a:alpha val="83000"/>
              </a:schemeClr>
            </a:outerShdw>
          </a:effectLst>
        </p:spPr>
      </p:pic>
      <p:pic>
        <p:nvPicPr>
          <p:cNvPr id="37"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3" cstate="print"/>
          <a:srcRect/>
          <a:stretch>
            <a:fillRect/>
          </a:stretch>
        </p:blipFill>
        <p:spPr bwMode="auto">
          <a:xfrm>
            <a:off x="9408368" y="311896"/>
            <a:ext cx="1197318" cy="1368622"/>
          </a:xfrm>
          <a:prstGeom prst="rect">
            <a:avLst/>
          </a:prstGeom>
          <a:noFill/>
          <a:effectLst>
            <a:outerShdw blurRad="50800" dist="38100" dir="2700000" algn="tl" rotWithShape="0">
              <a:schemeClr val="bg1">
                <a:alpha val="40000"/>
              </a:schemeClr>
            </a:outerShdw>
          </a:effectLst>
        </p:spPr>
      </p:pic>
      <p:grpSp>
        <p:nvGrpSpPr>
          <p:cNvPr id="5" name="Group 4">
            <a:extLst>
              <a:ext uri="{FF2B5EF4-FFF2-40B4-BE49-F238E27FC236}">
                <a16:creationId xmlns:a16="http://schemas.microsoft.com/office/drawing/2014/main" id="{8C0D87EE-1355-40D2-A057-D0C557ABB9C9}"/>
              </a:ext>
            </a:extLst>
          </p:cNvPr>
          <p:cNvGrpSpPr/>
          <p:nvPr/>
        </p:nvGrpSpPr>
        <p:grpSpPr>
          <a:xfrm>
            <a:off x="150070" y="274601"/>
            <a:ext cx="12041930" cy="5061893"/>
            <a:chOff x="712231" y="31861"/>
            <a:chExt cx="11872168" cy="5061893"/>
          </a:xfrm>
        </p:grpSpPr>
        <p:sp>
          <p:nvSpPr>
            <p:cNvPr id="20" name="Rectangle 4"/>
            <p:cNvSpPr txBox="1">
              <a:spLocks noChangeArrowheads="1"/>
            </p:cNvSpPr>
            <p:nvPr/>
          </p:nvSpPr>
          <p:spPr bwMode="auto">
            <a:xfrm>
              <a:off x="973521" y="31861"/>
              <a:ext cx="4331071"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วาระการประชุม</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nvGrpSpPr>
            <p:cNvPr id="11" name="Group 10">
              <a:extLst>
                <a:ext uri="{FF2B5EF4-FFF2-40B4-BE49-F238E27FC236}">
                  <a16:creationId xmlns:a16="http://schemas.microsoft.com/office/drawing/2014/main" id="{CCF5B192-0C95-430E-8754-4E02EAF6C88E}"/>
                </a:ext>
              </a:extLst>
            </p:cNvPr>
            <p:cNvGrpSpPr/>
            <p:nvPr/>
          </p:nvGrpSpPr>
          <p:grpSpPr>
            <a:xfrm>
              <a:off x="718122" y="1019693"/>
              <a:ext cx="7386698" cy="615611"/>
              <a:chOff x="718122" y="1144723"/>
              <a:chExt cx="7386698" cy="615611"/>
            </a:xfrm>
          </p:grpSpPr>
          <p:sp>
            <p:nvSpPr>
              <p:cNvPr id="21" name="Rectangle 4"/>
              <p:cNvSpPr txBox="1">
                <a:spLocks noChangeArrowheads="1"/>
              </p:cNvSpPr>
              <p:nvPr/>
            </p:nvSpPr>
            <p:spPr bwMode="auto">
              <a:xfrm>
                <a:off x="4360404" y="1318941"/>
                <a:ext cx="3744416" cy="353615"/>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เรื่องที่ประธานแจ้งให้ที่ประชุมทราบ</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2" name="Rectangle 4"/>
              <p:cNvSpPr txBox="1">
                <a:spLocks noChangeArrowheads="1"/>
              </p:cNvSpPr>
              <p:nvPr/>
            </p:nvSpPr>
            <p:spPr bwMode="auto">
              <a:xfrm>
                <a:off x="718122" y="1144723"/>
                <a:ext cx="3585403"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ระเบียบวาระที่ 1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grpSp>
        <p:grpSp>
          <p:nvGrpSpPr>
            <p:cNvPr id="27" name="Group 26">
              <a:extLst>
                <a:ext uri="{FF2B5EF4-FFF2-40B4-BE49-F238E27FC236}">
                  <a16:creationId xmlns:a16="http://schemas.microsoft.com/office/drawing/2014/main" id="{67681014-388F-483E-897D-75B05E1046C6}"/>
                </a:ext>
              </a:extLst>
            </p:cNvPr>
            <p:cNvGrpSpPr/>
            <p:nvPr/>
          </p:nvGrpSpPr>
          <p:grpSpPr>
            <a:xfrm>
              <a:off x="712231" y="1508483"/>
              <a:ext cx="11872168" cy="1135491"/>
              <a:chOff x="712231" y="1633513"/>
              <a:chExt cx="11872168" cy="1135491"/>
            </a:xfrm>
          </p:grpSpPr>
          <p:sp>
            <p:nvSpPr>
              <p:cNvPr id="25" name="Rectangle 4"/>
              <p:cNvSpPr txBox="1">
                <a:spLocks noChangeArrowheads="1"/>
              </p:cNvSpPr>
              <p:nvPr/>
            </p:nvSpPr>
            <p:spPr bwMode="auto">
              <a:xfrm>
                <a:off x="4405738" y="2192283"/>
                <a:ext cx="8178661" cy="57672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3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ศูนย์อำนวยการติดตามและแก้ไขปัญหาภาวะน้ำแล้งและภาวะน้ำท่วม ครั้งที่ 1/2564</a:t>
                </a:r>
                <a:endParaRPr kumimoji="0" lang="en-GB" sz="23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nvGrpSpPr>
              <p:cNvPr id="23" name="Group 22">
                <a:extLst>
                  <a:ext uri="{FF2B5EF4-FFF2-40B4-BE49-F238E27FC236}">
                    <a16:creationId xmlns:a16="http://schemas.microsoft.com/office/drawing/2014/main" id="{B51977F7-8F4D-4529-BA15-DF1080D47265}"/>
                  </a:ext>
                </a:extLst>
              </p:cNvPr>
              <p:cNvGrpSpPr/>
              <p:nvPr/>
            </p:nvGrpSpPr>
            <p:grpSpPr>
              <a:xfrm>
                <a:off x="712231" y="1633513"/>
                <a:ext cx="7032549" cy="615611"/>
                <a:chOff x="712231" y="1633513"/>
                <a:chExt cx="7032549" cy="615611"/>
              </a:xfrm>
            </p:grpSpPr>
            <p:sp>
              <p:nvSpPr>
                <p:cNvPr id="24" name="Rectangle 4"/>
                <p:cNvSpPr txBox="1">
                  <a:spLocks noChangeArrowheads="1"/>
                </p:cNvSpPr>
                <p:nvPr/>
              </p:nvSpPr>
              <p:spPr bwMode="auto">
                <a:xfrm>
                  <a:off x="4386461" y="1830598"/>
                  <a:ext cx="3358319" cy="328681"/>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เรื่องรับรองรายงานการประชุม</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9" name="Rectangle 4"/>
                <p:cNvSpPr txBox="1">
                  <a:spLocks noChangeArrowheads="1"/>
                </p:cNvSpPr>
                <p:nvPr/>
              </p:nvSpPr>
              <p:spPr bwMode="auto">
                <a:xfrm>
                  <a:off x="712231" y="1633513"/>
                  <a:ext cx="3585403"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ระเบียบวาระที่ 2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grpSp>
        </p:grpSp>
        <p:grpSp>
          <p:nvGrpSpPr>
            <p:cNvPr id="47" name="Group 46">
              <a:extLst>
                <a:ext uri="{FF2B5EF4-FFF2-40B4-BE49-F238E27FC236}">
                  <a16:creationId xmlns:a16="http://schemas.microsoft.com/office/drawing/2014/main" id="{F39887B1-8D4E-42EA-8F5A-433EA4B9B95A}"/>
                </a:ext>
              </a:extLst>
            </p:cNvPr>
            <p:cNvGrpSpPr/>
            <p:nvPr/>
          </p:nvGrpSpPr>
          <p:grpSpPr>
            <a:xfrm>
              <a:off x="722522" y="2564612"/>
              <a:ext cx="11504196" cy="2529142"/>
              <a:chOff x="722522" y="2689642"/>
              <a:chExt cx="11504196" cy="2529142"/>
            </a:xfrm>
          </p:grpSpPr>
          <p:sp>
            <p:nvSpPr>
              <p:cNvPr id="28" name="Rectangle 4"/>
              <p:cNvSpPr txBox="1">
                <a:spLocks noChangeArrowheads="1"/>
              </p:cNvSpPr>
              <p:nvPr/>
            </p:nvSpPr>
            <p:spPr bwMode="auto">
              <a:xfrm>
                <a:off x="4160385" y="3247935"/>
                <a:ext cx="8066333" cy="19708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3.1)  </a:t>
                </a:r>
                <a:r>
                  <a:rPr kumimoji="0" lang="en-US"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 </a:t>
                </a:r>
                <a:r>
                  <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สภาพอากาศ สถานการณ์น้ำ และพื้นที่เพาะปลูกปัจจุบัน</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3.2)  ผลการบริหารจัดการเพื่อรองรับสภาวะวิกฤติน้ำ งบประมาณปี พ.ศ.2564</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3.3)  ผลการบำรุงรักษาระบบตรวจวัดสภาพน้ำทางไกลอัตโนมัติ</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        </a:t>
                </a:r>
                <a:r>
                  <a:rPr kumimoji="0" lang="en-US"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 </a:t>
                </a:r>
                <a:r>
                  <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และระบบส่ง</a:t>
                </a:r>
                <a:r>
                  <a:rPr lang="th-TH" sz="2500" b="0" i="1" kern="0" dirty="0">
                    <a:solidFill>
                      <a:srgbClr val="01244A"/>
                    </a:solidFill>
                    <a:latin typeface="FC Home" panose="020B0500040200020003" pitchFamily="34" charset="-34"/>
                    <a:cs typeface="FC Home" panose="020B0500040200020003" pitchFamily="34" charset="-34"/>
                  </a:rPr>
                  <a:t>ข้อมูลสัญญาณภาพ </a:t>
                </a:r>
                <a:r>
                  <a:rPr lang="en-US" sz="2500" b="0" i="1" kern="0" dirty="0">
                    <a:solidFill>
                      <a:srgbClr val="01244A"/>
                    </a:solidFill>
                    <a:latin typeface="FC Home" panose="020B0500040200020003" pitchFamily="34" charset="-34"/>
                    <a:cs typeface="FC Home" panose="020B0500040200020003" pitchFamily="34" charset="-34"/>
                  </a:rPr>
                  <a:t> </a:t>
                </a:r>
                <a:r>
                  <a:rPr lang="th-TH" sz="2500" b="0" i="1" kern="0" dirty="0">
                    <a:solidFill>
                      <a:srgbClr val="01244A"/>
                    </a:solidFill>
                    <a:latin typeface="FC Home" panose="020B0500040200020003" pitchFamily="34" charset="-34"/>
                    <a:cs typeface="FC Home" panose="020B0500040200020003" pitchFamily="34" charset="-34"/>
                  </a:rPr>
                  <a:t>และระบบเตือนภัยน้ำท่วม-ดินถล่ม</a:t>
                </a:r>
                <a:endParaRPr lang="en-US" sz="2500" b="0" i="1" kern="0" dirty="0">
                  <a:solidFill>
                    <a:srgbClr val="01244A"/>
                  </a:solidFill>
                  <a:latin typeface="FC Home" panose="020B0500040200020003" pitchFamily="34" charset="-34"/>
                  <a:cs typeface="FC Home" panose="020B0500040200020003" pitchFamily="34" charset="-34"/>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2500" b="0" i="1" kern="0" dirty="0">
                    <a:solidFill>
                      <a:srgbClr val="01244A"/>
                    </a:solidFill>
                    <a:latin typeface="FC Home" panose="020B0500040200020003" pitchFamily="34" charset="-34"/>
                    <a:cs typeface="FC Home" panose="020B0500040200020003" pitchFamily="34" charset="-34"/>
                  </a:rPr>
                  <a:t>        </a:t>
                </a:r>
                <a:r>
                  <a:rPr lang="th-TH" sz="2500" b="0" i="1" kern="0" dirty="0">
                    <a:solidFill>
                      <a:srgbClr val="01244A"/>
                    </a:solidFill>
                    <a:latin typeface="FC Home" panose="020B0500040200020003" pitchFamily="34" charset="-34"/>
                    <a:cs typeface="FC Home" panose="020B0500040200020003" pitchFamily="34" charset="-34"/>
                  </a:rPr>
                  <a:t> งบประมาณปี พ.ศ.2564</a:t>
                </a:r>
              </a:p>
            </p:txBody>
          </p:sp>
          <p:sp>
            <p:nvSpPr>
              <p:cNvPr id="30" name="Rectangle 4"/>
              <p:cNvSpPr txBox="1">
                <a:spLocks noChangeArrowheads="1"/>
              </p:cNvSpPr>
              <p:nvPr/>
            </p:nvSpPr>
            <p:spPr bwMode="auto">
              <a:xfrm>
                <a:off x="722522" y="2689642"/>
                <a:ext cx="3585403"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ระเบียบวาระที่ 3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grpSp>
      </p:grpSp>
      <p:grpSp>
        <p:nvGrpSpPr>
          <p:cNvPr id="142" name="Group 141">
            <a:extLst>
              <a:ext uri="{FF2B5EF4-FFF2-40B4-BE49-F238E27FC236}">
                <a16:creationId xmlns:a16="http://schemas.microsoft.com/office/drawing/2014/main" id="{AC8417C2-AB74-40CD-9689-838A99748F67}"/>
              </a:ext>
            </a:extLst>
          </p:cNvPr>
          <p:cNvGrpSpPr/>
          <p:nvPr/>
        </p:nvGrpSpPr>
        <p:grpSpPr>
          <a:xfrm>
            <a:off x="0" y="5519518"/>
            <a:ext cx="12195372" cy="1409456"/>
            <a:chOff x="0" y="5519518"/>
            <a:chExt cx="12195372" cy="1409456"/>
          </a:xfrm>
        </p:grpSpPr>
        <p:grpSp>
          <p:nvGrpSpPr>
            <p:cNvPr id="143" name="Group 142">
              <a:extLst>
                <a:ext uri="{FF2B5EF4-FFF2-40B4-BE49-F238E27FC236}">
                  <a16:creationId xmlns:a16="http://schemas.microsoft.com/office/drawing/2014/main" id="{380A4570-7310-4A66-B8E9-AF4CBB6B8A00}"/>
                </a:ext>
              </a:extLst>
            </p:cNvPr>
            <p:cNvGrpSpPr/>
            <p:nvPr/>
          </p:nvGrpSpPr>
          <p:grpSpPr>
            <a:xfrm>
              <a:off x="0" y="5519518"/>
              <a:ext cx="12195372" cy="1409456"/>
              <a:chOff x="0" y="5519518"/>
              <a:chExt cx="12195372" cy="1409456"/>
            </a:xfrm>
          </p:grpSpPr>
          <p:grpSp>
            <p:nvGrpSpPr>
              <p:cNvPr id="268" name="Group 267">
                <a:extLst>
                  <a:ext uri="{FF2B5EF4-FFF2-40B4-BE49-F238E27FC236}">
                    <a16:creationId xmlns:a16="http://schemas.microsoft.com/office/drawing/2014/main" id="{7E2D750E-0FD1-4744-A832-CFDE016A6F82}"/>
                  </a:ext>
                </a:extLst>
              </p:cNvPr>
              <p:cNvGrpSpPr/>
              <p:nvPr/>
            </p:nvGrpSpPr>
            <p:grpSpPr>
              <a:xfrm>
                <a:off x="1742" y="5519518"/>
                <a:ext cx="12190258" cy="1409456"/>
                <a:chOff x="1742" y="5435629"/>
                <a:chExt cx="12190258" cy="1409456"/>
              </a:xfrm>
              <a:solidFill>
                <a:schemeClr val="accent5">
                  <a:lumMod val="75000"/>
                </a:schemeClr>
              </a:solidFill>
            </p:grpSpPr>
            <p:grpSp>
              <p:nvGrpSpPr>
                <p:cNvPr id="324" name="Group 323">
                  <a:extLst>
                    <a:ext uri="{FF2B5EF4-FFF2-40B4-BE49-F238E27FC236}">
                      <a16:creationId xmlns:a16="http://schemas.microsoft.com/office/drawing/2014/main" id="{7F37AFD1-4558-4D73-8296-A46F865B55B8}"/>
                    </a:ext>
                  </a:extLst>
                </p:cNvPr>
                <p:cNvGrpSpPr/>
                <p:nvPr/>
              </p:nvGrpSpPr>
              <p:grpSpPr>
                <a:xfrm>
                  <a:off x="5037541" y="5435629"/>
                  <a:ext cx="3157007" cy="1371226"/>
                  <a:chOff x="9116208" y="4547715"/>
                  <a:chExt cx="3157007" cy="1371226"/>
                </a:xfrm>
                <a:grpFill/>
              </p:grpSpPr>
              <p:sp>
                <p:nvSpPr>
                  <p:cNvPr id="357" name="Oval 356">
                    <a:extLst>
                      <a:ext uri="{FF2B5EF4-FFF2-40B4-BE49-F238E27FC236}">
                        <a16:creationId xmlns:a16="http://schemas.microsoft.com/office/drawing/2014/main" id="{1A086E79-BCC8-4AF5-9EDB-FFCA863DAB39}"/>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8" name="Oval 357">
                    <a:extLst>
                      <a:ext uri="{FF2B5EF4-FFF2-40B4-BE49-F238E27FC236}">
                        <a16:creationId xmlns:a16="http://schemas.microsoft.com/office/drawing/2014/main" id="{7AFBA30F-B6FC-4CD0-A84C-FDCB9040B359}"/>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9" name="Oval 358">
                    <a:extLst>
                      <a:ext uri="{FF2B5EF4-FFF2-40B4-BE49-F238E27FC236}">
                        <a16:creationId xmlns:a16="http://schemas.microsoft.com/office/drawing/2014/main" id="{4891553A-75C4-4D33-8575-899AA5F0117D}"/>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0" name="Oval 359">
                    <a:extLst>
                      <a:ext uri="{FF2B5EF4-FFF2-40B4-BE49-F238E27FC236}">
                        <a16:creationId xmlns:a16="http://schemas.microsoft.com/office/drawing/2014/main" id="{0AF75447-F619-4D85-8CDC-62FECEDB32AE}"/>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1" name="Oval 360">
                    <a:extLst>
                      <a:ext uri="{FF2B5EF4-FFF2-40B4-BE49-F238E27FC236}">
                        <a16:creationId xmlns:a16="http://schemas.microsoft.com/office/drawing/2014/main" id="{A6AD4323-D11D-4262-BE05-E6AC84EAFF33}"/>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2" name="Oval 361">
                    <a:extLst>
                      <a:ext uri="{FF2B5EF4-FFF2-40B4-BE49-F238E27FC236}">
                        <a16:creationId xmlns:a16="http://schemas.microsoft.com/office/drawing/2014/main" id="{1DE26A0F-ABD2-4E3F-A922-900323ED0727}"/>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3" name="Rectangle 362">
                    <a:extLst>
                      <a:ext uri="{FF2B5EF4-FFF2-40B4-BE49-F238E27FC236}">
                        <a16:creationId xmlns:a16="http://schemas.microsoft.com/office/drawing/2014/main" id="{CCA7B579-FC72-4482-9354-5BE279CEAF86}"/>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4" name="Oval 363">
                    <a:extLst>
                      <a:ext uri="{FF2B5EF4-FFF2-40B4-BE49-F238E27FC236}">
                        <a16:creationId xmlns:a16="http://schemas.microsoft.com/office/drawing/2014/main" id="{099F5833-82D4-474D-9835-18A20FD9AB81}"/>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5" name="Oval 364">
                    <a:extLst>
                      <a:ext uri="{FF2B5EF4-FFF2-40B4-BE49-F238E27FC236}">
                        <a16:creationId xmlns:a16="http://schemas.microsoft.com/office/drawing/2014/main" id="{999CAF52-2253-4A21-9C2F-4860172EC760}"/>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25" name="Group 324">
                  <a:extLst>
                    <a:ext uri="{FF2B5EF4-FFF2-40B4-BE49-F238E27FC236}">
                      <a16:creationId xmlns:a16="http://schemas.microsoft.com/office/drawing/2014/main" id="{039CC699-D680-467F-BF44-D475F92E1B17}"/>
                    </a:ext>
                  </a:extLst>
                </p:cNvPr>
                <p:cNvGrpSpPr/>
                <p:nvPr/>
              </p:nvGrpSpPr>
              <p:grpSpPr>
                <a:xfrm>
                  <a:off x="1742" y="5567890"/>
                  <a:ext cx="5485937" cy="1252345"/>
                  <a:chOff x="-51736" y="4811236"/>
                  <a:chExt cx="4754749" cy="1209795"/>
                </a:xfrm>
                <a:grpFill/>
              </p:grpSpPr>
              <p:sp>
                <p:nvSpPr>
                  <p:cNvPr id="345" name="Oval 344">
                    <a:extLst>
                      <a:ext uri="{FF2B5EF4-FFF2-40B4-BE49-F238E27FC236}">
                        <a16:creationId xmlns:a16="http://schemas.microsoft.com/office/drawing/2014/main" id="{2B46B49E-6375-4F03-99AC-DDAF18E7A484}"/>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9DB59499-9225-4CD7-A66F-AB7A2FD98AA8}"/>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7" name="Oval 346">
                    <a:extLst>
                      <a:ext uri="{FF2B5EF4-FFF2-40B4-BE49-F238E27FC236}">
                        <a16:creationId xmlns:a16="http://schemas.microsoft.com/office/drawing/2014/main" id="{8606849F-D902-4D03-8ACA-BAE48BCAE02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C1C073A2-19A4-4F93-996D-81A48208AD6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7996EE4C-DC4E-4A05-8ADC-DD8852CF1983}"/>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02E77E61-9D0B-407F-98DA-98C1A341CE9A}"/>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4A980F05-A1D9-4DB1-90E7-7BFE93A4045E}"/>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2882223A-7D84-478F-A2FA-638DCFAAB533}"/>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F5039F4F-6869-4DC5-A05E-CAACCC90A085}"/>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45C1DDBA-9392-4CC2-B01B-E4FAAD60514C}"/>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CD58C88D-29D5-40B6-9739-C5D43853083E}"/>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6" name="Oval 355">
                    <a:extLst>
                      <a:ext uri="{FF2B5EF4-FFF2-40B4-BE49-F238E27FC236}">
                        <a16:creationId xmlns:a16="http://schemas.microsoft.com/office/drawing/2014/main" id="{D7744297-5954-40F3-ADB3-BA3F52698534}"/>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26" name="Oval 325">
                  <a:extLst>
                    <a:ext uri="{FF2B5EF4-FFF2-40B4-BE49-F238E27FC236}">
                      <a16:creationId xmlns:a16="http://schemas.microsoft.com/office/drawing/2014/main" id="{548BFD3F-8B2D-4D4C-97C9-FA6AD0985948}"/>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7" name="현 96">
                  <a:extLst>
                    <a:ext uri="{FF2B5EF4-FFF2-40B4-BE49-F238E27FC236}">
                      <a16:creationId xmlns:a16="http://schemas.microsoft.com/office/drawing/2014/main" id="{359A70B9-F6D5-4B5A-AEC1-1C687102126F}"/>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현 97">
                  <a:extLst>
                    <a:ext uri="{FF2B5EF4-FFF2-40B4-BE49-F238E27FC236}">
                      <a16:creationId xmlns:a16="http://schemas.microsoft.com/office/drawing/2014/main" id="{404C2619-2EF1-49F2-943A-DB452CF35213}"/>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현 96">
                  <a:extLst>
                    <a:ext uri="{FF2B5EF4-FFF2-40B4-BE49-F238E27FC236}">
                      <a16:creationId xmlns:a16="http://schemas.microsoft.com/office/drawing/2014/main" id="{B4D7473E-8F76-4849-A1A5-0F2CAB552496}"/>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30" name="Group 329">
                  <a:extLst>
                    <a:ext uri="{FF2B5EF4-FFF2-40B4-BE49-F238E27FC236}">
                      <a16:creationId xmlns:a16="http://schemas.microsoft.com/office/drawing/2014/main" id="{33F8D2C1-5D5F-449C-A7BF-CF76FAFC4895}"/>
                    </a:ext>
                  </a:extLst>
                </p:cNvPr>
                <p:cNvGrpSpPr/>
                <p:nvPr/>
              </p:nvGrpSpPr>
              <p:grpSpPr>
                <a:xfrm flipH="1">
                  <a:off x="7769092" y="5591016"/>
                  <a:ext cx="4422908" cy="1216204"/>
                  <a:chOff x="8005970" y="4483310"/>
                  <a:chExt cx="4422908" cy="1216204"/>
                </a:xfrm>
                <a:grpFill/>
              </p:grpSpPr>
              <p:sp>
                <p:nvSpPr>
                  <p:cNvPr id="331" name="Oval 330">
                    <a:extLst>
                      <a:ext uri="{FF2B5EF4-FFF2-40B4-BE49-F238E27FC236}">
                        <a16:creationId xmlns:a16="http://schemas.microsoft.com/office/drawing/2014/main" id="{19C585D7-DF78-43C4-8DA0-18DBA9EC1569}"/>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E69CC141-F3BB-4684-A171-A7A458ACB00B}"/>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32606C2F-A82D-4CD0-AF15-4ACB5671A245}"/>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C282E2A5-CA34-48D6-8DEC-4F9E525174DD}"/>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54A7D62A-8187-4902-BE8B-E505D869957B}"/>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BA73ADB6-8050-4994-BDAB-732F34ACD689}"/>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Rectangle 336">
                    <a:extLst>
                      <a:ext uri="{FF2B5EF4-FFF2-40B4-BE49-F238E27FC236}">
                        <a16:creationId xmlns:a16="http://schemas.microsoft.com/office/drawing/2014/main" id="{8FDB9258-F657-4CE1-8E6A-5AD85E57E5ED}"/>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EF1461DE-BC42-45AE-940D-8D7790A5BDF6}"/>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E4CD3A94-733B-4C73-AADD-5636DBBA647B}"/>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981E593E-E008-4274-A2A0-B6358F6A9B79}"/>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C8439B59-98CB-4DE8-B07A-2E22967D62A3}"/>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43FDA305-1B00-4B35-BB2F-23C413AA6A91}"/>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Oval 342">
                    <a:extLst>
                      <a:ext uri="{FF2B5EF4-FFF2-40B4-BE49-F238E27FC236}">
                        <a16:creationId xmlns:a16="http://schemas.microsoft.com/office/drawing/2014/main" id="{3939F8C0-01C7-4CB6-8349-1072B2F56B28}"/>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83095A56-2A15-4F5F-87A2-325AC95CD61D}"/>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69" name="Group 268">
                <a:extLst>
                  <a:ext uri="{FF2B5EF4-FFF2-40B4-BE49-F238E27FC236}">
                    <a16:creationId xmlns:a16="http://schemas.microsoft.com/office/drawing/2014/main" id="{F33F3290-69A1-4C0B-806E-365291A989B7}"/>
                  </a:ext>
                </a:extLst>
              </p:cNvPr>
              <p:cNvGrpSpPr/>
              <p:nvPr/>
            </p:nvGrpSpPr>
            <p:grpSpPr>
              <a:xfrm>
                <a:off x="0" y="5815425"/>
                <a:ext cx="12195372" cy="1095421"/>
                <a:chOff x="-3372" y="5771635"/>
                <a:chExt cx="12195372" cy="1095421"/>
              </a:xfrm>
              <a:solidFill>
                <a:schemeClr val="accent5">
                  <a:lumMod val="50000"/>
                </a:schemeClr>
              </a:solidFill>
            </p:grpSpPr>
            <p:grpSp>
              <p:nvGrpSpPr>
                <p:cNvPr id="270" name="Group 269">
                  <a:extLst>
                    <a:ext uri="{FF2B5EF4-FFF2-40B4-BE49-F238E27FC236}">
                      <a16:creationId xmlns:a16="http://schemas.microsoft.com/office/drawing/2014/main" id="{A4623400-B133-4EE3-A963-9F95863C8F81}"/>
                    </a:ext>
                  </a:extLst>
                </p:cNvPr>
                <p:cNvGrpSpPr/>
                <p:nvPr/>
              </p:nvGrpSpPr>
              <p:grpSpPr>
                <a:xfrm>
                  <a:off x="-3372" y="6002404"/>
                  <a:ext cx="2653222" cy="855594"/>
                  <a:chOff x="5208276" y="5677120"/>
                  <a:chExt cx="3880949" cy="1251508"/>
                </a:xfrm>
                <a:grpFill/>
              </p:grpSpPr>
              <p:sp>
                <p:nvSpPr>
                  <p:cNvPr id="311" name="Oval 310">
                    <a:extLst>
                      <a:ext uri="{FF2B5EF4-FFF2-40B4-BE49-F238E27FC236}">
                        <a16:creationId xmlns:a16="http://schemas.microsoft.com/office/drawing/2014/main" id="{1CF63410-1F6D-4C84-B441-B4AD559F2FA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3AF94A51-8FCD-46C7-95DC-17F5297F98C9}"/>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DE1B13A4-F043-4DBC-BF5D-3651E7DDFDE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BF1E5252-ABDA-44E4-B204-B5770C76C51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D26418BB-837C-408D-AC05-E15686A0F5B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761FAB4F-BDAC-4BF2-ACD4-E50311817B8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8E0C7C51-4316-44F8-9C64-D3F97B6C8C13}"/>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C1CDD29A-B18C-4FB9-BBF9-43823DCB0B14}"/>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Rectangle 318">
                    <a:extLst>
                      <a:ext uri="{FF2B5EF4-FFF2-40B4-BE49-F238E27FC236}">
                        <a16:creationId xmlns:a16="http://schemas.microsoft.com/office/drawing/2014/main" id="{DCD33D74-98C3-4020-B4FD-2D723890AC7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319B3019-B8FA-4FD3-A9CD-3A4062521741}"/>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8BB67DBA-6092-437D-90C1-06A96FC0C55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A0AEFA33-69E2-4020-92F6-EE28B9E4D61B}"/>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A18A6397-FE4F-498A-8B3A-4C83E2087E7B}"/>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71" name="Group 270">
                  <a:extLst>
                    <a:ext uri="{FF2B5EF4-FFF2-40B4-BE49-F238E27FC236}">
                      <a16:creationId xmlns:a16="http://schemas.microsoft.com/office/drawing/2014/main" id="{9BADA9EC-967D-4548-9170-5A8A84132F01}"/>
                    </a:ext>
                  </a:extLst>
                </p:cNvPr>
                <p:cNvGrpSpPr/>
                <p:nvPr/>
              </p:nvGrpSpPr>
              <p:grpSpPr>
                <a:xfrm>
                  <a:off x="2503359" y="5771635"/>
                  <a:ext cx="3430784" cy="1088468"/>
                  <a:chOff x="5096347" y="5677120"/>
                  <a:chExt cx="3992878" cy="1266805"/>
                </a:xfrm>
                <a:grpFill/>
              </p:grpSpPr>
              <p:sp>
                <p:nvSpPr>
                  <p:cNvPr id="298" name="Oval 297">
                    <a:extLst>
                      <a:ext uri="{FF2B5EF4-FFF2-40B4-BE49-F238E27FC236}">
                        <a16:creationId xmlns:a16="http://schemas.microsoft.com/office/drawing/2014/main" id="{DB0D686D-161B-44A7-A123-BE8C8FB472F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08512D52-F240-48D5-B809-1A18DEEB01FA}"/>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28402539-4186-438D-AE2D-A2EBDBBC0A7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1D65D8E5-262F-42B0-A551-C5F6452D2C40}"/>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25941AE6-2738-402D-BED4-37AAAC31668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0B2C8502-0D82-4628-85DD-B52E4A149701}"/>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543A7344-88C8-44F9-9F11-04019A60540E}"/>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465E0EAB-6ACE-4749-A28E-CBFDE6FCA6C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Rectangle 305">
                    <a:extLst>
                      <a:ext uri="{FF2B5EF4-FFF2-40B4-BE49-F238E27FC236}">
                        <a16:creationId xmlns:a16="http://schemas.microsoft.com/office/drawing/2014/main" id="{139F2450-A754-4895-80ED-FFB7650C3BE0}"/>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53A878F3-909E-4AE2-AC1B-F0074C58B04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42EE1C14-2CAF-4806-B90F-119DC2FA8E39}"/>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C4525A51-F40E-47FC-98FC-67636919CD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C01B71CD-B877-4174-8F5C-3218A3501085}"/>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72" name="Group 271">
                  <a:extLst>
                    <a:ext uri="{FF2B5EF4-FFF2-40B4-BE49-F238E27FC236}">
                      <a16:creationId xmlns:a16="http://schemas.microsoft.com/office/drawing/2014/main" id="{8F58DB00-2786-4925-B9CF-A29786B8D726}"/>
                    </a:ext>
                  </a:extLst>
                </p:cNvPr>
                <p:cNvGrpSpPr/>
                <p:nvPr/>
              </p:nvGrpSpPr>
              <p:grpSpPr>
                <a:xfrm flipH="1">
                  <a:off x="5700882" y="5865298"/>
                  <a:ext cx="3453808" cy="994002"/>
                  <a:chOff x="5155809" y="5783050"/>
                  <a:chExt cx="4019674" cy="1156862"/>
                </a:xfrm>
                <a:grpFill/>
              </p:grpSpPr>
              <p:sp>
                <p:nvSpPr>
                  <p:cNvPr id="286" name="Oval 285">
                    <a:extLst>
                      <a:ext uri="{FF2B5EF4-FFF2-40B4-BE49-F238E27FC236}">
                        <a16:creationId xmlns:a16="http://schemas.microsoft.com/office/drawing/2014/main" id="{99118EE1-7C0F-4A13-9420-F33CEA58A4A0}"/>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EA6CBF05-7A59-402A-8FA0-F08F418EEEF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7AB725ED-FAE1-48F1-8F1A-4C805A689B6C}"/>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555EF786-8FF5-43CD-AB5F-EC80DE306B5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4D5B5109-F459-40A4-B12F-57C3B272A1C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251D9969-AF1A-4583-8588-A0CCFCACC2CC}"/>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9075E1E0-2494-4D5C-9624-DD8FF2E4F679}"/>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Rectangle 292">
                    <a:extLst>
                      <a:ext uri="{FF2B5EF4-FFF2-40B4-BE49-F238E27FC236}">
                        <a16:creationId xmlns:a16="http://schemas.microsoft.com/office/drawing/2014/main" id="{123592AF-9606-4F46-98EC-64CDB13F5AD8}"/>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9CDCFF18-4DF1-496B-B23B-A04488448252}"/>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4938DE97-D817-4CF6-8467-A24751A5C597}"/>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3AA7E6CF-F86A-4D65-BAF9-44074F9C0752}"/>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B1AAE65D-73D8-40B9-A887-898DE14B3192}"/>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73" name="Group 272">
                  <a:extLst>
                    <a:ext uri="{FF2B5EF4-FFF2-40B4-BE49-F238E27FC236}">
                      <a16:creationId xmlns:a16="http://schemas.microsoft.com/office/drawing/2014/main" id="{7B298006-F018-4598-8A90-287CFC054C4A}"/>
                    </a:ext>
                  </a:extLst>
                </p:cNvPr>
                <p:cNvGrpSpPr/>
                <p:nvPr/>
              </p:nvGrpSpPr>
              <p:grpSpPr>
                <a:xfrm flipH="1">
                  <a:off x="8843757" y="5862656"/>
                  <a:ext cx="3348243" cy="1004400"/>
                  <a:chOff x="5192411" y="5783050"/>
                  <a:chExt cx="3896814" cy="1168963"/>
                </a:xfrm>
                <a:grpFill/>
              </p:grpSpPr>
              <p:sp>
                <p:nvSpPr>
                  <p:cNvPr id="274" name="Oval 273">
                    <a:extLst>
                      <a:ext uri="{FF2B5EF4-FFF2-40B4-BE49-F238E27FC236}">
                        <a16:creationId xmlns:a16="http://schemas.microsoft.com/office/drawing/2014/main" id="{1FD33634-9686-49B5-98E8-8CFD7827ECD6}"/>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02D5E3C5-C39D-4BE4-A0EA-35DA34703BDD}"/>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1387B03B-BF07-4E90-ACBE-E2F2CE46769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35B85E89-3E0D-4FF0-971A-2860FE0396F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BD5E3034-2356-4EEA-A16F-70F00638471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0BF25A0D-6F6D-4431-BBF9-25E014BF8DD3}"/>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2EB369F0-4AD9-49A1-8DD9-A77FC9353402}"/>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Rectangle 280">
                    <a:extLst>
                      <a:ext uri="{FF2B5EF4-FFF2-40B4-BE49-F238E27FC236}">
                        <a16:creationId xmlns:a16="http://schemas.microsoft.com/office/drawing/2014/main" id="{E43707A6-3B91-4612-B628-672B0E228E9A}"/>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7E942300-2676-42CE-A7C3-2DED529CEE9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891A96E9-316D-4693-9F77-113A4AB23390}"/>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A95BEC7D-4370-443C-9DF8-5A8AD65F5B8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01E8D13F-DAB3-4F0B-A680-E4DB1F7B9313}"/>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44" name="Group 143">
              <a:extLst>
                <a:ext uri="{FF2B5EF4-FFF2-40B4-BE49-F238E27FC236}">
                  <a16:creationId xmlns:a16="http://schemas.microsoft.com/office/drawing/2014/main" id="{EA5CA5BB-EE25-4863-8B58-77396A00D8D3}"/>
                </a:ext>
              </a:extLst>
            </p:cNvPr>
            <p:cNvGrpSpPr/>
            <p:nvPr/>
          </p:nvGrpSpPr>
          <p:grpSpPr>
            <a:xfrm>
              <a:off x="227391" y="6183786"/>
              <a:ext cx="11769448" cy="615038"/>
              <a:chOff x="228244" y="6131048"/>
              <a:chExt cx="11769448" cy="615038"/>
            </a:xfrm>
          </p:grpSpPr>
          <p:grpSp>
            <p:nvGrpSpPr>
              <p:cNvPr id="145" name="Group 144">
                <a:extLst>
                  <a:ext uri="{FF2B5EF4-FFF2-40B4-BE49-F238E27FC236}">
                    <a16:creationId xmlns:a16="http://schemas.microsoft.com/office/drawing/2014/main" id="{0E906CB8-35E9-4644-AE3E-5F672B1D4AEE}"/>
                  </a:ext>
                </a:extLst>
              </p:cNvPr>
              <p:cNvGrpSpPr/>
              <p:nvPr/>
            </p:nvGrpSpPr>
            <p:grpSpPr>
              <a:xfrm>
                <a:off x="228244" y="6131048"/>
                <a:ext cx="5522830" cy="605918"/>
                <a:chOff x="228244" y="6131048"/>
                <a:chExt cx="5522830" cy="605918"/>
              </a:xfrm>
            </p:grpSpPr>
            <p:grpSp>
              <p:nvGrpSpPr>
                <p:cNvPr id="262" name="Group 261">
                  <a:extLst>
                    <a:ext uri="{FF2B5EF4-FFF2-40B4-BE49-F238E27FC236}">
                      <a16:creationId xmlns:a16="http://schemas.microsoft.com/office/drawing/2014/main" id="{83411942-AAB0-4AA4-BF87-B9D6C83DBE61}"/>
                    </a:ext>
                  </a:extLst>
                </p:cNvPr>
                <p:cNvGrpSpPr/>
                <p:nvPr/>
              </p:nvGrpSpPr>
              <p:grpSpPr>
                <a:xfrm>
                  <a:off x="228244" y="6131048"/>
                  <a:ext cx="967564" cy="582669"/>
                  <a:chOff x="4583832" y="398744"/>
                  <a:chExt cx="2989030" cy="1800000"/>
                </a:xfrm>
              </p:grpSpPr>
              <p:pic>
                <p:nvPicPr>
                  <p:cNvPr id="266" name="Picture 7" descr="logo dwr">
                    <a:extLst>
                      <a:ext uri="{FF2B5EF4-FFF2-40B4-BE49-F238E27FC236}">
                        <a16:creationId xmlns:a16="http://schemas.microsoft.com/office/drawing/2014/main" id="{5BE5A27E-2211-4BE6-BA3F-83C77FEC5477}"/>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267" name="Picture 2" descr="ผลการค้นหารูปภาพสำหรับ โลโก้ กระทรวงทรัพ">
                    <a:extLst>
                      <a:ext uri="{FF2B5EF4-FFF2-40B4-BE49-F238E27FC236}">
                        <a16:creationId xmlns:a16="http://schemas.microsoft.com/office/drawing/2014/main" id="{8A96BD29-A8B5-4260-81C6-FDE22250BBD9}"/>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263" name="Group 262">
                  <a:extLst>
                    <a:ext uri="{FF2B5EF4-FFF2-40B4-BE49-F238E27FC236}">
                      <a16:creationId xmlns:a16="http://schemas.microsoft.com/office/drawing/2014/main" id="{D04BAC6E-C950-4A2B-B06F-8E7533BFDB59}"/>
                    </a:ext>
                  </a:extLst>
                </p:cNvPr>
                <p:cNvGrpSpPr/>
                <p:nvPr/>
              </p:nvGrpSpPr>
              <p:grpSpPr>
                <a:xfrm>
                  <a:off x="1195807" y="6248208"/>
                  <a:ext cx="4555267" cy="488758"/>
                  <a:chOff x="1205469" y="6184641"/>
                  <a:chExt cx="4555267" cy="488758"/>
                </a:xfrm>
              </p:grpSpPr>
              <p:sp>
                <p:nvSpPr>
                  <p:cNvPr id="264" name="Rectangle 4">
                    <a:extLst>
                      <a:ext uri="{FF2B5EF4-FFF2-40B4-BE49-F238E27FC236}">
                        <a16:creationId xmlns:a16="http://schemas.microsoft.com/office/drawing/2014/main" id="{7E8E719A-9D84-486D-B7FD-6460C193F153}"/>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65" name="Rectangle 4">
                    <a:extLst>
                      <a:ext uri="{FF2B5EF4-FFF2-40B4-BE49-F238E27FC236}">
                        <a16:creationId xmlns:a16="http://schemas.microsoft.com/office/drawing/2014/main" id="{29DC3D3D-EEF0-4C82-9AA7-AC5EEA6E3F35}"/>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258" name="Group 257">
                <a:extLst>
                  <a:ext uri="{FF2B5EF4-FFF2-40B4-BE49-F238E27FC236}">
                    <a16:creationId xmlns:a16="http://schemas.microsoft.com/office/drawing/2014/main" id="{7380F69A-CE14-49BA-8DB0-66DFDC39DC5B}"/>
                  </a:ext>
                </a:extLst>
              </p:cNvPr>
              <p:cNvGrpSpPr/>
              <p:nvPr/>
            </p:nvGrpSpPr>
            <p:grpSpPr>
              <a:xfrm>
                <a:off x="7529621" y="6287843"/>
                <a:ext cx="4468071" cy="458243"/>
                <a:chOff x="7529621" y="6239350"/>
                <a:chExt cx="4468071" cy="458243"/>
              </a:xfrm>
            </p:grpSpPr>
            <p:sp>
              <p:nvSpPr>
                <p:cNvPr id="259" name="Rectangle 4">
                  <a:extLst>
                    <a:ext uri="{FF2B5EF4-FFF2-40B4-BE49-F238E27FC236}">
                      <a16:creationId xmlns:a16="http://schemas.microsoft.com/office/drawing/2014/main" id="{C5F5D0D4-A49D-41A3-8C52-806B1FDFBAE7}"/>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260" name="Picture 259">
                  <a:extLst>
                    <a:ext uri="{FF2B5EF4-FFF2-40B4-BE49-F238E27FC236}">
                      <a16:creationId xmlns:a16="http://schemas.microsoft.com/office/drawing/2014/main" id="{C8EA1B98-2AC9-4C9A-85AD-3BA25E124F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261" name="Picture 260">
                  <a:extLst>
                    <a:ext uri="{FF2B5EF4-FFF2-40B4-BE49-F238E27FC236}">
                      <a16:creationId xmlns:a16="http://schemas.microsoft.com/office/drawing/2014/main" id="{86AB3559-2A9B-4F48-910B-C28FA92C10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
        <p:nvSpPr>
          <p:cNvPr id="147" name="Rectangle 4">
            <a:extLst>
              <a:ext uri="{FF2B5EF4-FFF2-40B4-BE49-F238E27FC236}">
                <a16:creationId xmlns:a16="http://schemas.microsoft.com/office/drawing/2014/main" id="{6CCA49B1-17A5-4DF8-9C8D-9CBD574F5B27}"/>
              </a:ext>
            </a:extLst>
          </p:cNvPr>
          <p:cNvSpPr txBox="1">
            <a:spLocks noChangeArrowheads="1"/>
          </p:cNvSpPr>
          <p:nvPr/>
        </p:nvSpPr>
        <p:spPr bwMode="auto">
          <a:xfrm>
            <a:off x="3894716" y="2954365"/>
            <a:ext cx="1679627" cy="325719"/>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เรื่องเพื่อทราบ</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pic>
        <p:nvPicPr>
          <p:cNvPr id="132" name="Picture 131" descr="Qr code&#10;&#10;Description automatically generated">
            <a:extLst>
              <a:ext uri="{FF2B5EF4-FFF2-40B4-BE49-F238E27FC236}">
                <a16:creationId xmlns:a16="http://schemas.microsoft.com/office/drawing/2014/main" id="{9FE67809-942A-4700-B11C-21E9192A38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727" y="3946581"/>
            <a:ext cx="1872870" cy="1828800"/>
          </a:xfrm>
          <a:prstGeom prst="rect">
            <a:avLst/>
          </a:prstGeom>
        </p:spPr>
      </p:pic>
    </p:spTree>
    <p:extLst>
      <p:ext uri="{BB962C8B-B14F-4D97-AF65-F5344CB8AC3E}">
        <p14:creationId xmlns:p14="http://schemas.microsoft.com/office/powerpoint/2010/main" val="3938528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
            <a:extLst>
              <a:ext uri="{FF2B5EF4-FFF2-40B4-BE49-F238E27FC236}">
                <a16:creationId xmlns:a16="http://schemas.microsoft.com/office/drawing/2014/main" id="{C0B13C4F-45C0-403D-BCA9-8CA00E69E835}"/>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36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0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3</a:t>
            </a:r>
            <a:r>
              <a:rPr kumimoji="0" lang="en-US"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000" u="none" strike="noStrike" kern="1200" cap="none" spc="0" normalizeH="0" baseline="0" noProof="0" dirty="0">
                <a:ln>
                  <a:noFill/>
                </a:ln>
                <a:solidFill>
                  <a:schemeClr val="bg1"/>
                </a:solidFill>
                <a:effectLst/>
                <a:uLnTx/>
                <a:uFillTx/>
                <a:latin typeface="TH SarabunPSK" panose="020B0500040200020003" pitchFamily="34" charset="-34"/>
                <a:cs typeface="TH SarabunPSK" panose="020B0500040200020003" pitchFamily="34" charset="-34"/>
              </a:rPr>
              <a:t>การบำรุงรักษาระบบตรวจวัดสภาพน้ำทางไกลอัตโนมัติ</a:t>
            </a:r>
            <a:r>
              <a:rPr kumimoji="0" lang="en-US" sz="4000" u="none" strike="noStrike" kern="1200" cap="none" spc="0" normalizeH="0" baseline="0" noProof="0" dirty="0">
                <a:ln>
                  <a:noFill/>
                </a:ln>
                <a:solidFill>
                  <a:schemeClr val="bg1"/>
                </a:solidFill>
                <a:effectLst/>
                <a:uLnTx/>
                <a:uFillTx/>
                <a:latin typeface="TH SarabunPSK" panose="020B0500040200020003" pitchFamily="34" charset="-34"/>
                <a:cs typeface="TH SarabunPSK" panose="020B0500040200020003" pitchFamily="34" charset="-34"/>
              </a:rPr>
              <a:t> </a:t>
            </a:r>
            <a:r>
              <a:rPr kumimoji="0" lang="th-TH" sz="4000" u="none" strike="noStrike" kern="1200" cap="none" spc="0" normalizeH="0" baseline="0" noProof="0" dirty="0">
                <a:ln>
                  <a:noFill/>
                </a:ln>
                <a:solidFill>
                  <a:schemeClr val="bg1"/>
                </a:solidFill>
                <a:effectLst/>
                <a:uLnTx/>
                <a:uFillTx/>
                <a:latin typeface="TH SarabunPSK" panose="020B0500040200020003" pitchFamily="34" charset="-34"/>
                <a:cs typeface="TH SarabunPSK" panose="020B0500040200020003" pitchFamily="34" charset="-34"/>
              </a:rPr>
              <a:t>และระบบ</a:t>
            </a:r>
            <a:r>
              <a:rPr kumimoji="0" lang="en-US"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CCTV</a:t>
            </a:r>
            <a:r>
              <a:rPr kumimoji="0" lang="en-GB"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pic>
        <p:nvPicPr>
          <p:cNvPr id="52" name="Picture 51">
            <a:extLst>
              <a:ext uri="{FF2B5EF4-FFF2-40B4-BE49-F238E27FC236}">
                <a16:creationId xmlns:a16="http://schemas.microsoft.com/office/drawing/2014/main" id="{08FA1156-3EC4-4937-A9C2-09DB566D16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4490" y="4082908"/>
            <a:ext cx="1244158" cy="14975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53" name="Group 52">
            <a:extLst>
              <a:ext uri="{FF2B5EF4-FFF2-40B4-BE49-F238E27FC236}">
                <a16:creationId xmlns:a16="http://schemas.microsoft.com/office/drawing/2014/main" id="{8D839172-1AA4-489B-90B1-42BB13A387DF}"/>
              </a:ext>
            </a:extLst>
          </p:cNvPr>
          <p:cNvGrpSpPr/>
          <p:nvPr/>
        </p:nvGrpSpPr>
        <p:grpSpPr>
          <a:xfrm>
            <a:off x="4868467" y="1146576"/>
            <a:ext cx="1510894" cy="5191119"/>
            <a:chOff x="4708470" y="1032091"/>
            <a:chExt cx="1510894" cy="5191119"/>
          </a:xfrm>
        </p:grpSpPr>
        <p:sp>
          <p:nvSpPr>
            <p:cNvPr id="54" name="Flowchart: Process 53">
              <a:extLst>
                <a:ext uri="{FF2B5EF4-FFF2-40B4-BE49-F238E27FC236}">
                  <a16:creationId xmlns:a16="http://schemas.microsoft.com/office/drawing/2014/main" id="{EEEB1D7E-2171-4B24-8D71-02F7CE9192CB}"/>
                </a:ext>
              </a:extLst>
            </p:cNvPr>
            <p:cNvSpPr/>
            <p:nvPr/>
          </p:nvSpPr>
          <p:spPr bwMode="auto">
            <a:xfrm rot="10800000" flipV="1">
              <a:off x="5641566" y="1434159"/>
              <a:ext cx="577798" cy="4053575"/>
            </a:xfrm>
            <a:prstGeom prst="flowChartProcess">
              <a:avLst/>
            </a:prstGeom>
            <a:gradFill flip="none" rotWithShape="1">
              <a:gsLst>
                <a:gs pos="55000">
                  <a:schemeClr val="accent1">
                    <a:lumMod val="5000"/>
                    <a:lumOff val="95000"/>
                  </a:schemeClr>
                </a:gs>
                <a:gs pos="100000">
                  <a:srgbClr val="B0CFED">
                    <a:alpha val="25000"/>
                  </a:srgbClr>
                </a:gs>
              </a:gsLst>
              <a:lin ang="2700000" scaled="1"/>
              <a:tileRect/>
            </a:gradFill>
            <a:ln w="9525" cap="flat" cmpd="sng" algn="ctr">
              <a:noFill/>
              <a:prstDash val="solid"/>
              <a:round/>
              <a:headEnd type="none" w="med" len="med"/>
              <a:tailEnd type="none" w="med" len="med"/>
            </a:ln>
            <a:effectLst>
              <a:outerShdw blurRad="177800" dist="38100" dir="10800000" sx="99000" sy="99000" algn="r" rotWithShape="0">
                <a:prstClr val="black">
                  <a:alpha val="22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55" name="Rectangle 54">
              <a:extLst>
                <a:ext uri="{FF2B5EF4-FFF2-40B4-BE49-F238E27FC236}">
                  <a16:creationId xmlns:a16="http://schemas.microsoft.com/office/drawing/2014/main" id="{C7A20246-0010-46A1-B776-DBC004CF1DD0}"/>
                </a:ext>
              </a:extLst>
            </p:cNvPr>
            <p:cNvSpPr/>
            <p:nvPr/>
          </p:nvSpPr>
          <p:spPr bwMode="auto">
            <a:xfrm>
              <a:off x="4708470" y="1032091"/>
              <a:ext cx="1505397" cy="519111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sp>
        <p:nvSpPr>
          <p:cNvPr id="56" name="Rectangle: Top Corners Rounded 55">
            <a:extLst>
              <a:ext uri="{FF2B5EF4-FFF2-40B4-BE49-F238E27FC236}">
                <a16:creationId xmlns:a16="http://schemas.microsoft.com/office/drawing/2014/main" id="{212FD9BD-2DCD-45C9-A579-02788CEC84D7}"/>
              </a:ext>
            </a:extLst>
          </p:cNvPr>
          <p:cNvSpPr/>
          <p:nvPr/>
        </p:nvSpPr>
        <p:spPr bwMode="auto">
          <a:xfrm>
            <a:off x="366505" y="1672637"/>
            <a:ext cx="5760639" cy="233861"/>
          </a:xfrm>
          <a:prstGeom prst="round2SameRect">
            <a:avLst>
              <a:gd name="adj1" fmla="val 50000"/>
              <a:gd name="adj2" fmla="val 0"/>
            </a:avLst>
          </a:prstGeom>
          <a:solidFill>
            <a:srgbClr val="BBE0E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57" name="Group 56">
            <a:extLst>
              <a:ext uri="{FF2B5EF4-FFF2-40B4-BE49-F238E27FC236}">
                <a16:creationId xmlns:a16="http://schemas.microsoft.com/office/drawing/2014/main" id="{FA150ADA-F4D6-436E-9952-C37F1C0CBF70}"/>
              </a:ext>
            </a:extLst>
          </p:cNvPr>
          <p:cNvGrpSpPr/>
          <p:nvPr/>
        </p:nvGrpSpPr>
        <p:grpSpPr>
          <a:xfrm>
            <a:off x="0" y="6132165"/>
            <a:ext cx="12192000" cy="739848"/>
            <a:chOff x="0" y="6132165"/>
            <a:chExt cx="12192000" cy="739848"/>
          </a:xfrm>
        </p:grpSpPr>
        <p:sp>
          <p:nvSpPr>
            <p:cNvPr id="58" name="สี่เหลี่ยมผืนผ้า 3">
              <a:extLst>
                <a:ext uri="{FF2B5EF4-FFF2-40B4-BE49-F238E27FC236}">
                  <a16:creationId xmlns:a16="http://schemas.microsoft.com/office/drawing/2014/main" id="{879B8B2D-D091-4B2D-9DD2-B420C7EF8AD9}"/>
                </a:ext>
              </a:extLst>
            </p:cNvPr>
            <p:cNvSpPr/>
            <p:nvPr/>
          </p:nvSpPr>
          <p:spPr bwMode="auto">
            <a:xfrm>
              <a:off x="0" y="6560245"/>
              <a:ext cx="12192000"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59" name="Group 58">
              <a:extLst>
                <a:ext uri="{FF2B5EF4-FFF2-40B4-BE49-F238E27FC236}">
                  <a16:creationId xmlns:a16="http://schemas.microsoft.com/office/drawing/2014/main" id="{FD1324DB-F38C-423C-9E9D-2B1640540408}"/>
                </a:ext>
              </a:extLst>
            </p:cNvPr>
            <p:cNvGrpSpPr/>
            <p:nvPr/>
          </p:nvGrpSpPr>
          <p:grpSpPr>
            <a:xfrm>
              <a:off x="0" y="6132165"/>
              <a:ext cx="12192000" cy="462446"/>
              <a:chOff x="0" y="6132165"/>
              <a:chExt cx="12192000" cy="462446"/>
            </a:xfrm>
          </p:grpSpPr>
          <p:sp>
            <p:nvSpPr>
              <p:cNvPr id="60" name="Freeform 33">
                <a:extLst>
                  <a:ext uri="{FF2B5EF4-FFF2-40B4-BE49-F238E27FC236}">
                    <a16:creationId xmlns:a16="http://schemas.microsoft.com/office/drawing/2014/main" id="{190127D6-2BB7-40E5-9ADE-7F157178105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61" name="Freeform 32">
                <a:extLst>
                  <a:ext uri="{FF2B5EF4-FFF2-40B4-BE49-F238E27FC236}">
                    <a16:creationId xmlns:a16="http://schemas.microsoft.com/office/drawing/2014/main" id="{CB3DC0A4-D840-4564-AD2B-8B0E21BA87B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62" name="TextBox 61">
                <a:extLst>
                  <a:ext uri="{FF2B5EF4-FFF2-40B4-BE49-F238E27FC236}">
                    <a16:creationId xmlns:a16="http://schemas.microsoft.com/office/drawing/2014/main" id="{1A3E4E1A-6A7E-47EB-9E49-8F3C2DCF15D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63" name="Group 62">
                <a:extLst>
                  <a:ext uri="{FF2B5EF4-FFF2-40B4-BE49-F238E27FC236}">
                    <a16:creationId xmlns:a16="http://schemas.microsoft.com/office/drawing/2014/main" id="{0B87B760-9DDB-4ED1-9C80-C20992408132}"/>
                  </a:ext>
                </a:extLst>
              </p:cNvPr>
              <p:cNvGrpSpPr/>
              <p:nvPr/>
            </p:nvGrpSpPr>
            <p:grpSpPr>
              <a:xfrm>
                <a:off x="9120336" y="6223211"/>
                <a:ext cx="2952328" cy="252385"/>
                <a:chOff x="9120336" y="6223211"/>
                <a:chExt cx="2952328" cy="252385"/>
              </a:xfrm>
            </p:grpSpPr>
            <p:sp>
              <p:nvSpPr>
                <p:cNvPr id="67" name="TextBox 66">
                  <a:extLst>
                    <a:ext uri="{FF2B5EF4-FFF2-40B4-BE49-F238E27FC236}">
                      <a16:creationId xmlns:a16="http://schemas.microsoft.com/office/drawing/2014/main" id="{67AB4B2B-4896-454D-9A47-178FBDC86F5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68" name="Picture 67">
                  <a:extLst>
                    <a:ext uri="{FF2B5EF4-FFF2-40B4-BE49-F238E27FC236}">
                      <a16:creationId xmlns:a16="http://schemas.microsoft.com/office/drawing/2014/main" id="{502EB0F8-BCF7-4016-ABDA-2552C702BD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69" name="Picture 68">
                  <a:extLst>
                    <a:ext uri="{FF2B5EF4-FFF2-40B4-BE49-F238E27FC236}">
                      <a16:creationId xmlns:a16="http://schemas.microsoft.com/office/drawing/2014/main" id="{244760EF-8768-424D-AC5A-65AC277534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64" name="Group 63">
                <a:extLst>
                  <a:ext uri="{FF2B5EF4-FFF2-40B4-BE49-F238E27FC236}">
                    <a16:creationId xmlns:a16="http://schemas.microsoft.com/office/drawing/2014/main" id="{3FFD7427-C93C-43F0-A8DF-6A90565F87BC}"/>
                  </a:ext>
                </a:extLst>
              </p:cNvPr>
              <p:cNvGrpSpPr/>
              <p:nvPr/>
            </p:nvGrpSpPr>
            <p:grpSpPr>
              <a:xfrm>
                <a:off x="263352" y="6188227"/>
                <a:ext cx="615709" cy="376323"/>
                <a:chOff x="454695" y="6005005"/>
                <a:chExt cx="615709" cy="376323"/>
              </a:xfrm>
            </p:grpSpPr>
            <p:pic>
              <p:nvPicPr>
                <p:cNvPr id="65" name="Picture 7" descr="logo dwr">
                  <a:extLst>
                    <a:ext uri="{FF2B5EF4-FFF2-40B4-BE49-F238E27FC236}">
                      <a16:creationId xmlns:a16="http://schemas.microsoft.com/office/drawing/2014/main" id="{2A0F20D4-5B3B-4274-840C-4672FD2135D4}"/>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66" name="Picture 2" descr="ผลการค้นหารูปภาพสำหรับ โลโก้ กระทรวงทรัพ">
                  <a:extLst>
                    <a:ext uri="{FF2B5EF4-FFF2-40B4-BE49-F238E27FC236}">
                      <a16:creationId xmlns:a16="http://schemas.microsoft.com/office/drawing/2014/main" id="{543ADDF1-2C8E-4E4B-B315-3577F7436C9D}"/>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70" name="สี่เหลี่ยมผืนผ้า 3">
            <a:extLst>
              <a:ext uri="{FF2B5EF4-FFF2-40B4-BE49-F238E27FC236}">
                <a16:creationId xmlns:a16="http://schemas.microsoft.com/office/drawing/2014/main" id="{D80822C2-4CCE-4679-86F2-CEC24F366B28}"/>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71" name="ตัวแทนหมายเลขสไลด์ 1">
            <a:extLst>
              <a:ext uri="{FF2B5EF4-FFF2-40B4-BE49-F238E27FC236}">
                <a16:creationId xmlns:a16="http://schemas.microsoft.com/office/drawing/2014/main" id="{F3318867-D2C1-4D8B-B921-6645FB06DF46}"/>
              </a:ext>
            </a:extLst>
          </p:cNvPr>
          <p:cNvSpPr>
            <a:spLocks noGrp="1"/>
          </p:cNvSpPr>
          <p:nvPr>
            <p:ph type="sldNum" sz="quarter" idx="10"/>
          </p:nvPr>
        </p:nvSpPr>
        <p:spPr>
          <a:xfrm>
            <a:off x="11280576" y="6496018"/>
            <a:ext cx="911424"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aphicFrame>
        <p:nvGraphicFramePr>
          <p:cNvPr id="72" name="Table 8">
            <a:extLst>
              <a:ext uri="{FF2B5EF4-FFF2-40B4-BE49-F238E27FC236}">
                <a16:creationId xmlns:a16="http://schemas.microsoft.com/office/drawing/2014/main" id="{013B5061-018B-4E50-ADE9-6A778698D138}"/>
              </a:ext>
            </a:extLst>
          </p:cNvPr>
          <p:cNvGraphicFramePr>
            <a:graphicFrameLocks noGrp="1"/>
          </p:cNvGraphicFramePr>
          <p:nvPr>
            <p:extLst>
              <p:ext uri="{D42A27DB-BD31-4B8C-83A1-F6EECF244321}">
                <p14:modId xmlns:p14="http://schemas.microsoft.com/office/powerpoint/2010/main" val="1905385423"/>
              </p:ext>
            </p:extLst>
          </p:nvPr>
        </p:nvGraphicFramePr>
        <p:xfrm>
          <a:off x="366505" y="1792352"/>
          <a:ext cx="5760639" cy="1564640"/>
        </p:xfrm>
        <a:graphic>
          <a:graphicData uri="http://schemas.openxmlformats.org/drawingml/2006/table">
            <a:tbl>
              <a:tblPr firstRow="1" bandRow="1">
                <a:tableStyleId>{5C22544A-7EE6-4342-B048-85BDC9FD1C3A}</a:tableStyleId>
              </a:tblPr>
              <a:tblGrid>
                <a:gridCol w="3323445">
                  <a:extLst>
                    <a:ext uri="{9D8B030D-6E8A-4147-A177-3AD203B41FA5}">
                      <a16:colId xmlns:a16="http://schemas.microsoft.com/office/drawing/2014/main" val="1330393646"/>
                    </a:ext>
                  </a:extLst>
                </a:gridCol>
                <a:gridCol w="2437194">
                  <a:extLst>
                    <a:ext uri="{9D8B030D-6E8A-4147-A177-3AD203B41FA5}">
                      <a16:colId xmlns:a16="http://schemas.microsoft.com/office/drawing/2014/main" val="2197581899"/>
                    </a:ext>
                  </a:extLst>
                </a:gridCol>
              </a:tblGrid>
              <a:tr h="370840">
                <a:tc>
                  <a:txBody>
                    <a:bodyPr/>
                    <a:lstStyle/>
                    <a:p>
                      <a:pPr algn="ctr"/>
                      <a:r>
                        <a:rPr lang="th-TH" sz="1800" b="0" i="0" dirty="0">
                          <a:solidFill>
                            <a:srgbClr val="002060"/>
                          </a:solidFill>
                          <a:latin typeface="FC Home" panose="020B0500040200020003" pitchFamily="34" charset="-34"/>
                          <a:cs typeface="FC Home" panose="020B0500040200020003" pitchFamily="34" charset="-34"/>
                        </a:rPr>
                        <a:t>งบประมาณทั้งหมด</a:t>
                      </a:r>
                      <a:endParaRPr lang="en-GB" sz="1800" b="0" i="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GB" sz="2400" b="0" i="0" kern="1200" dirty="0">
                          <a:solidFill>
                            <a:srgbClr val="FF0000"/>
                          </a:solidFill>
                          <a:latin typeface="FC Home" panose="020B0500040200020003" pitchFamily="34" charset="-34"/>
                          <a:ea typeface="+mn-ea"/>
                          <a:cs typeface="FC Home" panose="020B0500040200020003" pitchFamily="34" charset="-34"/>
                        </a:rPr>
                        <a:t>4.0022</a:t>
                      </a:r>
                      <a:r>
                        <a:rPr lang="en-GB" sz="1800" b="0" i="0" kern="1200" dirty="0">
                          <a:solidFill>
                            <a:schemeClr val="tx1"/>
                          </a:solidFill>
                          <a:latin typeface="FC Home" panose="020B0500040200020003" pitchFamily="34" charset="-34"/>
                          <a:ea typeface="+mn-ea"/>
                          <a:cs typeface="FC Home" panose="020B0500040200020003" pitchFamily="34" charset="-34"/>
                        </a:rPr>
                        <a:t>  </a:t>
                      </a:r>
                      <a:r>
                        <a:rPr lang="th-TH" sz="1800" b="0" i="0" kern="1200" dirty="0">
                          <a:solidFill>
                            <a:schemeClr val="tx1"/>
                          </a:solidFill>
                          <a:latin typeface="FC Home" panose="020B0500040200020003" pitchFamily="34" charset="-34"/>
                          <a:ea typeface="+mn-ea"/>
                          <a:cs typeface="FC Home" panose="020B0500040200020003" pitchFamily="34" charset="-34"/>
                        </a:rPr>
                        <a:t>ล้านบาท</a:t>
                      </a:r>
                      <a:endParaRPr lang="en-GB" sz="1800" b="0" i="0" kern="1200" dirty="0">
                        <a:solidFill>
                          <a:schemeClr val="tx1"/>
                        </a:solidFill>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45325953"/>
                  </a:ext>
                </a:extLst>
              </a:tr>
              <a:tr h="0">
                <a:tc>
                  <a:txBody>
                    <a:bodyPr/>
                    <a:lstStyle/>
                    <a:p>
                      <a:pPr marL="0" algn="l" defTabSz="914400" rtl="0" eaLnBrk="1" latinLnBrk="0" hangingPunct="1"/>
                      <a:r>
                        <a:rPr lang="th-TH" sz="1800" b="0" i="0" kern="1200" dirty="0">
                          <a:solidFill>
                            <a:srgbClr val="002060"/>
                          </a:solidFill>
                          <a:latin typeface="FC Home" panose="020B0500040200020003" pitchFamily="34" charset="-34"/>
                          <a:ea typeface="+mn-ea"/>
                          <a:cs typeface="FC Home" panose="020B0500040200020003" pitchFamily="34" charset="-34"/>
                        </a:rPr>
                        <a:t>ได้รับการจัดสรร ครั้งที่</a:t>
                      </a:r>
                      <a:r>
                        <a:rPr lang="en-GB" sz="1800" b="0" i="0" kern="1200" dirty="0">
                          <a:solidFill>
                            <a:srgbClr val="002060"/>
                          </a:solidFill>
                          <a:latin typeface="FC Home" panose="020B0500040200020003" pitchFamily="34" charset="-34"/>
                          <a:ea typeface="+mn-ea"/>
                          <a:cs typeface="FC Home" panose="020B0500040200020003" pitchFamily="34" charset="-34"/>
                        </a:rPr>
                        <a:t> 1</a:t>
                      </a:r>
                      <a:r>
                        <a:rPr lang="th-TH" sz="1800" b="0" i="0" kern="1200" dirty="0">
                          <a:solidFill>
                            <a:srgbClr val="002060"/>
                          </a:solidFill>
                          <a:latin typeface="FC Home" panose="020B0500040200020003" pitchFamily="34" charset="-34"/>
                          <a:ea typeface="+mn-ea"/>
                          <a:cs typeface="FC Home" panose="020B0500040200020003" pitchFamily="34" charset="-34"/>
                        </a:rPr>
                        <a:t> (พ.ย.</a:t>
                      </a:r>
                      <a:r>
                        <a:rPr lang="en-GB" sz="1800" b="0" i="0" kern="1200" dirty="0">
                          <a:solidFill>
                            <a:srgbClr val="002060"/>
                          </a:solidFill>
                          <a:latin typeface="FC Home" panose="020B0500040200020003" pitchFamily="34" charset="-34"/>
                          <a:ea typeface="+mn-ea"/>
                          <a:cs typeface="FC Home" panose="020B0500040200020003" pitchFamily="34" charset="-34"/>
                        </a:rPr>
                        <a:t>63)</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tx1"/>
                          </a:solidFill>
                          <a:latin typeface="FC Home" panose="020B0500040200020003" pitchFamily="34" charset="-34"/>
                          <a:ea typeface="+mn-ea"/>
                          <a:cs typeface="FC Home" panose="020B0500040200020003" pitchFamily="34" charset="-34"/>
                        </a:rPr>
                        <a:t>2.0011 </a:t>
                      </a:r>
                      <a:r>
                        <a:rPr lang="th-TH" sz="1800" b="0" i="0" kern="1200" dirty="0">
                          <a:solidFill>
                            <a:schemeClr val="tx1"/>
                          </a:solidFill>
                          <a:latin typeface="FC Home" panose="020B0500040200020003" pitchFamily="34" charset="-34"/>
                          <a:ea typeface="+mn-ea"/>
                          <a:cs typeface="FC Home" panose="020B0500040200020003" pitchFamily="34" charset="-34"/>
                        </a:rPr>
                        <a:t>ล้านบาท</a:t>
                      </a:r>
                      <a:r>
                        <a:rPr lang="en-GB" sz="1800" b="0" i="0" kern="1200" dirty="0">
                          <a:solidFill>
                            <a:schemeClr val="tx1"/>
                          </a:solidFill>
                          <a:latin typeface="FC Home" panose="020B0500040200020003" pitchFamily="34" charset="-34"/>
                          <a:ea typeface="+mn-ea"/>
                          <a:cs typeface="FC Home" panose="020B0500040200020003" pitchFamily="34" charset="-34"/>
                        </a:rPr>
                        <a:t> (50%)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183181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ได้รับการจัดสรร ครั้งที่</a:t>
                      </a:r>
                      <a:r>
                        <a:rPr kumimoji="0" lang="en-GB"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 2</a:t>
                      </a:r>
                      <a:r>
                        <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 (ก.ค.</a:t>
                      </a:r>
                      <a:r>
                        <a:rPr kumimoji="0" lang="en-GB"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64)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tx1"/>
                          </a:solidFill>
                          <a:latin typeface="FC Home" panose="020B0500040200020003" pitchFamily="34" charset="-34"/>
                          <a:ea typeface="+mn-ea"/>
                          <a:cs typeface="FC Home" panose="020B0500040200020003" pitchFamily="34" charset="-34"/>
                        </a:rPr>
                        <a:t>  0.5003 </a:t>
                      </a:r>
                      <a:r>
                        <a:rPr lang="th-TH" sz="1800" b="0" i="0" kern="1200" dirty="0">
                          <a:solidFill>
                            <a:schemeClr val="tx1"/>
                          </a:solidFill>
                          <a:latin typeface="FC Home" panose="020B0500040200020003" pitchFamily="34" charset="-34"/>
                          <a:ea typeface="+mn-ea"/>
                          <a:cs typeface="FC Home" panose="020B0500040200020003" pitchFamily="34" charset="-34"/>
                        </a:rPr>
                        <a:t>ล้านบาท</a:t>
                      </a:r>
                      <a:r>
                        <a:rPr lang="en-GB" sz="1800" b="0" i="0" kern="1200" dirty="0">
                          <a:solidFill>
                            <a:schemeClr val="tx1"/>
                          </a:solidFill>
                          <a:latin typeface="FC Home" panose="020B0500040200020003" pitchFamily="34" charset="-34"/>
                          <a:ea typeface="+mn-ea"/>
                          <a:cs typeface="FC Home" panose="020B0500040200020003" pitchFamily="34" charset="-34"/>
                        </a:rPr>
                        <a:t> (12.5%)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71162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ได้รับการจัดสรร ครั้งที่</a:t>
                      </a:r>
                      <a:r>
                        <a:rPr kumimoji="0" lang="en-GB"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 3</a:t>
                      </a:r>
                      <a:r>
                        <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 (ส.ค.</a:t>
                      </a:r>
                      <a:r>
                        <a:rPr kumimoji="0" lang="en-GB"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64)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tx1"/>
                          </a:solidFill>
                          <a:effectLst/>
                          <a:uLnTx/>
                          <a:uFillTx/>
                          <a:latin typeface="FC Home" panose="020B0500040200020003" pitchFamily="34" charset="-34"/>
                          <a:ea typeface="+mn-ea"/>
                          <a:cs typeface="FC Home" panose="020B0500040200020003" pitchFamily="34" charset="-34"/>
                        </a:rPr>
                        <a:t>  1.5008 </a:t>
                      </a:r>
                      <a:r>
                        <a:rPr kumimoji="0" lang="th-TH" sz="1800" b="0" i="0" u="none" strike="noStrike" kern="1200" cap="none" spc="0" normalizeH="0" baseline="0" noProof="0" dirty="0">
                          <a:ln>
                            <a:noFill/>
                          </a:ln>
                          <a:solidFill>
                            <a:schemeClr val="tx1"/>
                          </a:solidFill>
                          <a:effectLst/>
                          <a:uLnTx/>
                          <a:uFillTx/>
                          <a:latin typeface="FC Home" panose="020B0500040200020003" pitchFamily="34" charset="-34"/>
                          <a:ea typeface="+mn-ea"/>
                          <a:cs typeface="FC Home" panose="020B0500040200020003" pitchFamily="34" charset="-34"/>
                        </a:rPr>
                        <a:t>ล้านบาท</a:t>
                      </a:r>
                      <a:r>
                        <a:rPr kumimoji="0" lang="en-GB" sz="1800" b="0" i="0" u="none" strike="noStrike" kern="1200" cap="none" spc="0" normalizeH="0" baseline="0" noProof="0" dirty="0">
                          <a:ln>
                            <a:noFill/>
                          </a:ln>
                          <a:solidFill>
                            <a:schemeClr val="tx1"/>
                          </a:solidFill>
                          <a:effectLst/>
                          <a:uLnTx/>
                          <a:uFillTx/>
                          <a:latin typeface="FC Home" panose="020B0500040200020003" pitchFamily="34" charset="-34"/>
                          <a:ea typeface="+mn-ea"/>
                          <a:cs typeface="FC Home" panose="020B0500040200020003" pitchFamily="34" charset="-34"/>
                        </a:rPr>
                        <a:t> (37.5%)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37970153"/>
                  </a:ext>
                </a:extLst>
              </a:tr>
            </a:tbl>
          </a:graphicData>
        </a:graphic>
      </p:graphicFrame>
      <p:sp>
        <p:nvSpPr>
          <p:cNvPr id="73" name="กล่องข้อความ 14">
            <a:extLst>
              <a:ext uri="{FF2B5EF4-FFF2-40B4-BE49-F238E27FC236}">
                <a16:creationId xmlns:a16="http://schemas.microsoft.com/office/drawing/2014/main" id="{2A780A23-CEA8-4B95-9FEF-DE6F4C14D354}"/>
              </a:ext>
            </a:extLst>
          </p:cNvPr>
          <p:cNvSpPr txBox="1"/>
          <p:nvPr/>
        </p:nvSpPr>
        <p:spPr>
          <a:xfrm>
            <a:off x="6484934" y="1497744"/>
            <a:ext cx="4166692" cy="830997"/>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th-TH"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ผลการใช้จ่ายงบบำรุงรักษาฯ</a:t>
            </a:r>
            <a:br>
              <a:rPr lang="en-US" sz="2400" u="sng" dirty="0">
                <a:solidFill>
                  <a:srgbClr val="002060"/>
                </a:solidFill>
                <a:latin typeface="FC Home" panose="020B0500040200020003" pitchFamily="34" charset="-34"/>
                <a:ea typeface="Calibri" panose="020F0502020204030204" pitchFamily="34" charset="0"/>
                <a:cs typeface="FC Home" panose="020B0500040200020003" pitchFamily="34" charset="-34"/>
              </a:rPr>
            </a:br>
            <a:r>
              <a:rPr kumimoji="0" lang="th-TH"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ระบบโทรมาตรและ</a:t>
            </a:r>
            <a:r>
              <a:rPr kumimoji="0" lang="en-GB"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CCTV </a:t>
            </a:r>
            <a:r>
              <a:rPr kumimoji="0" lang="th-TH"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ปี</a:t>
            </a:r>
            <a:r>
              <a:rPr kumimoji="0" lang="en-US"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 256</a:t>
            </a:r>
            <a:r>
              <a:rPr kumimoji="0" lang="en-GB"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4</a:t>
            </a:r>
            <a:endParaRPr kumimoji="0" lang="th-TH"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74" name="กล่องข้อความ 48">
            <a:extLst>
              <a:ext uri="{FF2B5EF4-FFF2-40B4-BE49-F238E27FC236}">
                <a16:creationId xmlns:a16="http://schemas.microsoft.com/office/drawing/2014/main" id="{D2261CBF-5433-46CE-865D-9D4865EEB03A}"/>
              </a:ext>
            </a:extLst>
          </p:cNvPr>
          <p:cNvSpPr txBox="1"/>
          <p:nvPr/>
        </p:nvSpPr>
        <p:spPr>
          <a:xfrm>
            <a:off x="6466948" y="2246738"/>
            <a:ext cx="47893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งบฯที่ได้รับจัดสรร</a:t>
            </a:r>
            <a:r>
              <a:rPr lang="th-TH" dirty="0">
                <a:solidFill>
                  <a:srgbClr val="000000"/>
                </a:solidFill>
                <a:latin typeface="FC Home" panose="020B0500040200020003" pitchFamily="34" charset="-34"/>
                <a:cs typeface="FC Home" panose="020B0500040200020003" pitchFamily="34" charset="-34"/>
              </a:rPr>
              <a:t>ทั้งหมด</a:t>
            </a:r>
            <a:endPar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sp>
        <p:nvSpPr>
          <p:cNvPr id="75" name="กล่องข้อความ 50">
            <a:extLst>
              <a:ext uri="{FF2B5EF4-FFF2-40B4-BE49-F238E27FC236}">
                <a16:creationId xmlns:a16="http://schemas.microsoft.com/office/drawing/2014/main" id="{90D8FA41-8AE3-44E3-8A72-252E666FE3E9}"/>
              </a:ext>
            </a:extLst>
          </p:cNvPr>
          <p:cNvSpPr txBox="1"/>
          <p:nvPr/>
        </p:nvSpPr>
        <p:spPr>
          <a:xfrm>
            <a:off x="6479118" y="2521045"/>
            <a:ext cx="24842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ผลการเบิกจ่าย</a:t>
            </a:r>
          </a:p>
        </p:txBody>
      </p:sp>
      <p:sp>
        <p:nvSpPr>
          <p:cNvPr id="76" name="กล่องข้อความ 58">
            <a:extLst>
              <a:ext uri="{FF2B5EF4-FFF2-40B4-BE49-F238E27FC236}">
                <a16:creationId xmlns:a16="http://schemas.microsoft.com/office/drawing/2014/main" id="{883736AF-4CBD-4971-B876-DBC947EEB675}"/>
              </a:ext>
            </a:extLst>
          </p:cNvPr>
          <p:cNvSpPr txBox="1"/>
          <p:nvPr/>
        </p:nvSpPr>
        <p:spPr>
          <a:xfrm>
            <a:off x="8743181" y="2156767"/>
            <a:ext cx="19264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a:t>
            </a:r>
            <a:r>
              <a:rPr kumimoji="0" lang="en-GB"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4,</a:t>
            </a:r>
            <a:r>
              <a:rPr kumimoji="0" lang="en-US"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002,200 </a:t>
            </a:r>
            <a:r>
              <a:rPr kumimoji="0" lang="th-TH"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บาท)</a:t>
            </a:r>
          </a:p>
        </p:txBody>
      </p:sp>
      <p:sp>
        <p:nvSpPr>
          <p:cNvPr id="77" name="TextBox 76">
            <a:extLst>
              <a:ext uri="{FF2B5EF4-FFF2-40B4-BE49-F238E27FC236}">
                <a16:creationId xmlns:a16="http://schemas.microsoft.com/office/drawing/2014/main" id="{024AB5B6-8AF3-431B-B13B-1C4EF5008008}"/>
              </a:ext>
            </a:extLst>
          </p:cNvPr>
          <p:cNvSpPr txBox="1"/>
          <p:nvPr/>
        </p:nvSpPr>
        <p:spPr>
          <a:xfrm rot="16200000">
            <a:off x="-211839" y="4430842"/>
            <a:ext cx="1000905" cy="30777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a:t>
            </a:r>
            <a:r>
              <a:rPr kumimoji="0" lang="th-TH" sz="14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ล้านบาท)</a:t>
            </a:r>
            <a:endParaRPr kumimoji="0" lang="en-GB" sz="14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pic>
        <p:nvPicPr>
          <p:cNvPr id="78" name="Picture 77">
            <a:extLst>
              <a:ext uri="{FF2B5EF4-FFF2-40B4-BE49-F238E27FC236}">
                <a16:creationId xmlns:a16="http://schemas.microsoft.com/office/drawing/2014/main" id="{88E855BB-409E-4AA0-94B9-69239E3FE50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2970" y="3717032"/>
            <a:ext cx="1264174" cy="902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9" name="Picture 78">
            <a:extLst>
              <a:ext uri="{FF2B5EF4-FFF2-40B4-BE49-F238E27FC236}">
                <a16:creationId xmlns:a16="http://schemas.microsoft.com/office/drawing/2014/main" id="{B9337014-9465-4615-9EC3-6586E642BD7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82128" y="5074947"/>
            <a:ext cx="1332643" cy="902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0" name="Rectangle 7">
            <a:extLst>
              <a:ext uri="{FF2B5EF4-FFF2-40B4-BE49-F238E27FC236}">
                <a16:creationId xmlns:a16="http://schemas.microsoft.com/office/drawing/2014/main" id="{8E9DC913-9DCE-4F42-8D42-2F5E7A5D83C7}"/>
              </a:ext>
            </a:extLst>
          </p:cNvPr>
          <p:cNvSpPr/>
          <p:nvPr/>
        </p:nvSpPr>
        <p:spPr>
          <a:xfrm>
            <a:off x="263352" y="6572423"/>
            <a:ext cx="2160240" cy="276999"/>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a:t>
            </a:r>
          </a:p>
        </p:txBody>
      </p:sp>
      <p:sp>
        <p:nvSpPr>
          <p:cNvPr id="81" name="TextBox 80">
            <a:extLst>
              <a:ext uri="{FF2B5EF4-FFF2-40B4-BE49-F238E27FC236}">
                <a16:creationId xmlns:a16="http://schemas.microsoft.com/office/drawing/2014/main" id="{F6393BBA-0A07-475A-A188-570E12168EAA}"/>
              </a:ext>
            </a:extLst>
          </p:cNvPr>
          <p:cNvSpPr txBox="1"/>
          <p:nvPr/>
        </p:nvSpPr>
        <p:spPr>
          <a:xfrm rot="16200000">
            <a:off x="6118724" y="4265297"/>
            <a:ext cx="1157203"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a:t>
            </a:r>
            <a:r>
              <a:rPr kumimoji="0" lang="th-TH"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ล้านบาท)</a:t>
            </a:r>
            <a:endParaRPr kumimoji="0" lang="en-GB"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grpSp>
        <p:nvGrpSpPr>
          <p:cNvPr id="82" name="Group 81">
            <a:extLst>
              <a:ext uri="{FF2B5EF4-FFF2-40B4-BE49-F238E27FC236}">
                <a16:creationId xmlns:a16="http://schemas.microsoft.com/office/drawing/2014/main" id="{027EB68B-D910-46CA-AC30-854E29A8DF59}"/>
              </a:ext>
            </a:extLst>
          </p:cNvPr>
          <p:cNvGrpSpPr/>
          <p:nvPr/>
        </p:nvGrpSpPr>
        <p:grpSpPr>
          <a:xfrm>
            <a:off x="263352" y="980728"/>
            <a:ext cx="9380175" cy="749697"/>
            <a:chOff x="172209" y="931933"/>
            <a:chExt cx="9380175" cy="749697"/>
          </a:xfrm>
        </p:grpSpPr>
        <p:sp>
          <p:nvSpPr>
            <p:cNvPr id="83" name="TextBox 7">
              <a:extLst>
                <a:ext uri="{FF2B5EF4-FFF2-40B4-BE49-F238E27FC236}">
                  <a16:creationId xmlns:a16="http://schemas.microsoft.com/office/drawing/2014/main" id="{837CFA0F-FDBE-4B03-9289-01D275279E14}"/>
                </a:ext>
              </a:extLst>
            </p:cNvPr>
            <p:cNvSpPr txBox="1"/>
            <p:nvPr/>
          </p:nvSpPr>
          <p:spPr>
            <a:xfrm>
              <a:off x="191344" y="931933"/>
              <a:ext cx="936104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20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rPr>
                <a:t>ค่าใช้จ่ายในการบำรุงรักษาระบบตรวจวัดสภาพน้ำทางไกลอัตโนมัติและระบบส่งข้อมูลสัญญาณภาพ</a:t>
              </a:r>
            </a:p>
          </p:txBody>
        </p:sp>
        <p:sp>
          <p:nvSpPr>
            <p:cNvPr id="84" name="TextBox 7">
              <a:extLst>
                <a:ext uri="{FF2B5EF4-FFF2-40B4-BE49-F238E27FC236}">
                  <a16:creationId xmlns:a16="http://schemas.microsoft.com/office/drawing/2014/main" id="{3EF983FD-F29C-466E-9BE5-0C8C294810CF}"/>
                </a:ext>
              </a:extLst>
            </p:cNvPr>
            <p:cNvSpPr txBox="1"/>
            <p:nvPr/>
          </p:nvSpPr>
          <p:spPr>
            <a:xfrm>
              <a:off x="172209" y="1219965"/>
              <a:ext cx="4560169"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22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ปีงบประมาณ </a:t>
              </a:r>
              <a:r>
                <a:rPr kumimoji="0" lang="en-US" sz="22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2564 </a:t>
              </a:r>
              <a:r>
                <a:rPr kumimoji="0" lang="th-TH" sz="22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ทั้งสิ้น </a:t>
              </a:r>
              <a:r>
                <a:rPr kumimoji="0" lang="en-US"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4.0022</a:t>
              </a:r>
              <a:r>
                <a:rPr kumimoji="0" lang="en-US" sz="2200" u="none" strike="noStrike" kern="1200" cap="none" spc="0" normalizeH="0" baseline="0" noProof="0" dirty="0">
                  <a:ln>
                    <a:noFill/>
                  </a:ln>
                  <a:solidFill>
                    <a:srgbClr val="2D2D8A"/>
                  </a:solidFill>
                  <a:effectLst/>
                  <a:uLnTx/>
                  <a:uFillTx/>
                  <a:latin typeface="FC Home" panose="020B0500040200020003" pitchFamily="34" charset="-34"/>
                  <a:cs typeface="FC Home" panose="020B0500040200020003" pitchFamily="34" charset="-34"/>
                </a:rPr>
                <a:t> </a:t>
              </a:r>
              <a:r>
                <a:rPr kumimoji="0" lang="th-TH" sz="2200" u="none" strike="noStrike" kern="1200" cap="none" spc="0" normalizeH="0" baseline="0" noProof="0" dirty="0">
                  <a:ln>
                    <a:noFill/>
                  </a:ln>
                  <a:solidFill>
                    <a:srgbClr val="002060"/>
                  </a:solidFill>
                  <a:effectLst/>
                  <a:uLnTx/>
                  <a:uFillTx/>
                  <a:latin typeface="FC Home" panose="020B0500040200020003" pitchFamily="34" charset="-34"/>
                  <a:cs typeface="FC Home" panose="020B0500040200020003" pitchFamily="34" charset="-34"/>
                </a:rPr>
                <a:t>ล้านบาท </a:t>
              </a:r>
              <a:endParaRPr kumimoji="0" lang="en-US" sz="2200" u="none" strike="noStrike" kern="1200" cap="none" spc="0" normalizeH="0" baseline="0" noProof="0" dirty="0">
                <a:ln>
                  <a:noFill/>
                </a:ln>
                <a:solidFill>
                  <a:srgbClr val="2D2D8A"/>
                </a:solidFill>
                <a:effectLst/>
                <a:uLnTx/>
                <a:uFillTx/>
                <a:latin typeface="FC Home" panose="020B0500040200020003" pitchFamily="34" charset="-34"/>
                <a:cs typeface="FC Home" panose="020B0500040200020003" pitchFamily="34" charset="-34"/>
              </a:endParaRPr>
            </a:p>
          </p:txBody>
        </p:sp>
      </p:grpSp>
      <p:sp>
        <p:nvSpPr>
          <p:cNvPr id="85" name="กล่องข้อความ 60">
            <a:extLst>
              <a:ext uri="{FF2B5EF4-FFF2-40B4-BE49-F238E27FC236}">
                <a16:creationId xmlns:a16="http://schemas.microsoft.com/office/drawing/2014/main" id="{B7E821BE-E295-4663-BD4B-3ECCA9E3937F}"/>
              </a:ext>
            </a:extLst>
          </p:cNvPr>
          <p:cNvSpPr txBox="1"/>
          <p:nvPr/>
        </p:nvSpPr>
        <p:spPr>
          <a:xfrm>
            <a:off x="7834012" y="2525824"/>
            <a:ext cx="47893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a:t>
            </a:r>
            <a:r>
              <a:rPr lang="en-US" sz="1600" dirty="0">
                <a:solidFill>
                  <a:srgbClr val="FF0000"/>
                </a:solidFill>
                <a:latin typeface="FC Home" panose="020B0500040200020003" pitchFamily="34" charset="-34"/>
                <a:cs typeface="FC Home" panose="020B0500040200020003" pitchFamily="34" charset="-34"/>
              </a:rPr>
              <a:t>2</a:t>
            </a:r>
            <a:r>
              <a:rPr kumimoji="0" lang="en-US" sz="16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,4</a:t>
            </a:r>
            <a:r>
              <a:rPr lang="en-GB" sz="1600" dirty="0">
                <a:solidFill>
                  <a:srgbClr val="FF0000"/>
                </a:solidFill>
                <a:latin typeface="FC Home" panose="020B0500040200020003" pitchFamily="34" charset="-34"/>
                <a:cs typeface="FC Home" panose="020B0500040200020003" pitchFamily="34" charset="-34"/>
              </a:rPr>
              <a:t>44</a:t>
            </a:r>
            <a:r>
              <a:rPr kumimoji="0" lang="en-US" sz="16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,224.69 </a:t>
            </a:r>
            <a:r>
              <a:rPr kumimoji="0" lang="th-TH" sz="16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บาท)</a:t>
            </a:r>
            <a:r>
              <a:rPr kumimoji="0" lang="en-GB" sz="16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r>
              <a:rPr kumimoji="0" lang="th-TH" sz="1600" u="none" strike="noStrike" kern="1200" cap="none" spc="0" normalizeH="0" baseline="0" noProof="0" dirty="0">
                <a:ln>
                  <a:noFill/>
                </a:ln>
                <a:solidFill>
                  <a:schemeClr val="tx2"/>
                </a:solidFill>
                <a:effectLst/>
                <a:uLnTx/>
                <a:uFillTx/>
                <a:latin typeface="FC Home" panose="020B0500040200020003" pitchFamily="34" charset="-34"/>
                <a:cs typeface="FC Home" panose="020B0500040200020003" pitchFamily="34" charset="-34"/>
              </a:rPr>
              <a:t>คิดเป็น</a:t>
            </a:r>
            <a:r>
              <a:rPr kumimoji="0" lang="en-GB" sz="1600" u="none" strike="noStrike" kern="1200" cap="none" spc="0" normalizeH="0" baseline="0" noProof="0" dirty="0">
                <a:ln>
                  <a:noFill/>
                </a:ln>
                <a:solidFill>
                  <a:schemeClr val="tx2"/>
                </a:solidFill>
                <a:effectLst/>
                <a:uLnTx/>
                <a:uFillTx/>
                <a:latin typeface="FC Home" panose="020B0500040200020003" pitchFamily="34" charset="-34"/>
                <a:cs typeface="FC Home" panose="020B0500040200020003" pitchFamily="34" charset="-34"/>
              </a:rPr>
              <a:t> </a:t>
            </a:r>
            <a:r>
              <a:rPr lang="en-GB" sz="1600" dirty="0">
                <a:solidFill>
                  <a:srgbClr val="FF0000"/>
                </a:solidFill>
                <a:latin typeface="FC Home" panose="020B0500040200020003" pitchFamily="34" charset="-34"/>
                <a:cs typeface="FC Home" panose="020B0500040200020003" pitchFamily="34" charset="-34"/>
              </a:rPr>
              <a:t>61</a:t>
            </a:r>
            <a:r>
              <a:rPr kumimoji="0" lang="en-GB" sz="16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.07% </a:t>
            </a:r>
            <a:r>
              <a:rPr kumimoji="0" lang="th-TH" sz="1600" u="none" strike="noStrike" kern="1200" cap="none" spc="0" normalizeH="0" baseline="0" noProof="0" dirty="0">
                <a:ln>
                  <a:noFill/>
                </a:ln>
                <a:solidFill>
                  <a:schemeClr val="tx2"/>
                </a:solidFill>
                <a:effectLst/>
                <a:uLnTx/>
                <a:uFillTx/>
                <a:latin typeface="FC Home" panose="020B0500040200020003" pitchFamily="34" charset="-34"/>
                <a:cs typeface="FC Home" panose="020B0500040200020003" pitchFamily="34" charset="-34"/>
              </a:rPr>
              <a:t>ของงบฯที่ได้รับทั้งหมด</a:t>
            </a:r>
          </a:p>
        </p:txBody>
      </p:sp>
      <p:grpSp>
        <p:nvGrpSpPr>
          <p:cNvPr id="86" name="Group 85">
            <a:extLst>
              <a:ext uri="{FF2B5EF4-FFF2-40B4-BE49-F238E27FC236}">
                <a16:creationId xmlns:a16="http://schemas.microsoft.com/office/drawing/2014/main" id="{5034A1BF-50CC-4D4C-9153-1A0A6619CAB1}"/>
              </a:ext>
            </a:extLst>
          </p:cNvPr>
          <p:cNvGrpSpPr/>
          <p:nvPr/>
        </p:nvGrpSpPr>
        <p:grpSpPr>
          <a:xfrm>
            <a:off x="10038691" y="1265944"/>
            <a:ext cx="1834443" cy="832114"/>
            <a:chOff x="366505" y="1151681"/>
            <a:chExt cx="1482452" cy="672449"/>
          </a:xfrm>
        </p:grpSpPr>
        <p:pic>
          <p:nvPicPr>
            <p:cNvPr id="87" name="Picture 86">
              <a:extLst>
                <a:ext uri="{FF2B5EF4-FFF2-40B4-BE49-F238E27FC236}">
                  <a16:creationId xmlns:a16="http://schemas.microsoft.com/office/drawing/2014/main" id="{C92E7DE0-CD03-428F-9280-2DF42E7D7D43}"/>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198371" y="1169237"/>
              <a:ext cx="650586" cy="617691"/>
            </a:xfrm>
            <a:prstGeom prst="rect">
              <a:avLst/>
            </a:prstGeom>
          </p:spPr>
        </p:pic>
        <p:pic>
          <p:nvPicPr>
            <p:cNvPr id="88" name="Picture 87">
              <a:extLst>
                <a:ext uri="{FF2B5EF4-FFF2-40B4-BE49-F238E27FC236}">
                  <a16:creationId xmlns:a16="http://schemas.microsoft.com/office/drawing/2014/main" id="{FE24CEF5-FB42-46DF-AC16-8FCBFF9B7A9F}"/>
                </a:ext>
              </a:extLst>
            </p:cNvPr>
            <p:cNvPicPr>
              <a:picLocks noChangeAspect="1"/>
            </p:cNvPicPr>
            <p:nvPr/>
          </p:nvPicPr>
          <p:blipFill>
            <a:blip r:embed="rId10"/>
            <a:stretch>
              <a:fillRect/>
            </a:stretch>
          </p:blipFill>
          <p:spPr>
            <a:xfrm>
              <a:off x="366505" y="1151681"/>
              <a:ext cx="679680" cy="672449"/>
            </a:xfrm>
            <a:prstGeom prst="rect">
              <a:avLst/>
            </a:prstGeom>
          </p:spPr>
        </p:pic>
      </p:grpSp>
      <p:graphicFrame>
        <p:nvGraphicFramePr>
          <p:cNvPr id="89" name="Chart 88">
            <a:extLst>
              <a:ext uri="{FF2B5EF4-FFF2-40B4-BE49-F238E27FC236}">
                <a16:creationId xmlns:a16="http://schemas.microsoft.com/office/drawing/2014/main" id="{44DAED97-796E-4942-B5DE-2686C6B22C99}"/>
              </a:ext>
            </a:extLst>
          </p:cNvPr>
          <p:cNvGraphicFramePr>
            <a:graphicFrameLocks/>
          </p:cNvGraphicFramePr>
          <p:nvPr>
            <p:extLst>
              <p:ext uri="{D42A27DB-BD31-4B8C-83A1-F6EECF244321}">
                <p14:modId xmlns:p14="http://schemas.microsoft.com/office/powerpoint/2010/main" val="3488149968"/>
              </p:ext>
            </p:extLst>
          </p:nvPr>
        </p:nvGraphicFramePr>
        <p:xfrm>
          <a:off x="335360" y="3284984"/>
          <a:ext cx="4433599" cy="2937628"/>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90" name="Chart 89">
            <a:extLst>
              <a:ext uri="{FF2B5EF4-FFF2-40B4-BE49-F238E27FC236}">
                <a16:creationId xmlns:a16="http://schemas.microsoft.com/office/drawing/2014/main" id="{ABF39B89-5AC8-42DD-BF0D-67A5DAF794F7}"/>
              </a:ext>
            </a:extLst>
          </p:cNvPr>
          <p:cNvGraphicFramePr>
            <a:graphicFrameLocks/>
          </p:cNvGraphicFramePr>
          <p:nvPr>
            <p:extLst>
              <p:ext uri="{D42A27DB-BD31-4B8C-83A1-F6EECF244321}">
                <p14:modId xmlns:p14="http://schemas.microsoft.com/office/powerpoint/2010/main" val="2852512535"/>
              </p:ext>
            </p:extLst>
          </p:nvPr>
        </p:nvGraphicFramePr>
        <p:xfrm>
          <a:off x="6784668" y="2852937"/>
          <a:ext cx="3775828" cy="3326082"/>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60026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2">
            <a:extLst>
              <a:ext uri="{FF2B5EF4-FFF2-40B4-BE49-F238E27FC236}">
                <a16:creationId xmlns:a16="http://schemas.microsoft.com/office/drawing/2014/main" id="{43E162B8-2DE0-4856-A0DE-51657404F623}"/>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en-US" sz="40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3</a:t>
            </a:r>
            <a:r>
              <a:rPr kumimoji="0" lang="en-US"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3) </a:t>
            </a:r>
            <a:r>
              <a:rPr kumimoji="0" lang="th-TH" sz="4000" u="none" strike="noStrike" kern="1200" cap="none" spc="0" normalizeH="0" baseline="0" noProof="0" dirty="0">
                <a:ln>
                  <a:noFill/>
                </a:ln>
                <a:solidFill>
                  <a:schemeClr val="bg1"/>
                </a:solidFill>
                <a:effectLst/>
                <a:uLnTx/>
                <a:uFillTx/>
                <a:latin typeface="TH SarabunPSK" panose="020B0500040200020003" pitchFamily="34" charset="-34"/>
                <a:cs typeface="TH SarabunPSK" panose="020B0500040200020003" pitchFamily="34" charset="-34"/>
              </a:rPr>
              <a:t>การบำรุงรักษาระบบ</a:t>
            </a:r>
            <a:r>
              <a:rPr lang="th-TH" sz="4000" dirty="0">
                <a:solidFill>
                  <a:schemeClr val="bg1"/>
                </a:solidFill>
                <a:latin typeface="TH SarabunPSK" panose="020B0500040200020003" pitchFamily="34" charset="-34"/>
                <a:cs typeface="TH SarabunPSK" panose="020B0500040200020003" pitchFamily="34" charset="-34"/>
              </a:rPr>
              <a:t>เตือนภัยน้ำท่วม-ดินถล่ม </a:t>
            </a:r>
            <a:r>
              <a:rPr kumimoji="0" lang="en-GB"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51" name="Group 50">
            <a:extLst>
              <a:ext uri="{FF2B5EF4-FFF2-40B4-BE49-F238E27FC236}">
                <a16:creationId xmlns:a16="http://schemas.microsoft.com/office/drawing/2014/main" id="{1C069C4A-FB50-42A4-8459-AE0F0E8A85FC}"/>
              </a:ext>
            </a:extLst>
          </p:cNvPr>
          <p:cNvGrpSpPr/>
          <p:nvPr/>
        </p:nvGrpSpPr>
        <p:grpSpPr>
          <a:xfrm>
            <a:off x="4868467" y="1146576"/>
            <a:ext cx="1510894" cy="5191119"/>
            <a:chOff x="4708470" y="1032091"/>
            <a:chExt cx="1510894" cy="5191119"/>
          </a:xfrm>
        </p:grpSpPr>
        <p:sp>
          <p:nvSpPr>
            <p:cNvPr id="52" name="Flowchart: Process 51">
              <a:extLst>
                <a:ext uri="{FF2B5EF4-FFF2-40B4-BE49-F238E27FC236}">
                  <a16:creationId xmlns:a16="http://schemas.microsoft.com/office/drawing/2014/main" id="{D8651EAC-4D17-4D9B-9B4D-3D948C903110}"/>
                </a:ext>
              </a:extLst>
            </p:cNvPr>
            <p:cNvSpPr/>
            <p:nvPr/>
          </p:nvSpPr>
          <p:spPr bwMode="auto">
            <a:xfrm rot="10800000" flipV="1">
              <a:off x="5641566" y="1434159"/>
              <a:ext cx="577798" cy="4053575"/>
            </a:xfrm>
            <a:prstGeom prst="flowChartProcess">
              <a:avLst/>
            </a:prstGeom>
            <a:gradFill flip="none" rotWithShape="1">
              <a:gsLst>
                <a:gs pos="55000">
                  <a:schemeClr val="accent1">
                    <a:lumMod val="5000"/>
                    <a:lumOff val="95000"/>
                  </a:schemeClr>
                </a:gs>
                <a:gs pos="100000">
                  <a:srgbClr val="B0CFED">
                    <a:alpha val="25000"/>
                  </a:srgbClr>
                </a:gs>
              </a:gsLst>
              <a:lin ang="2700000" scaled="1"/>
              <a:tileRect/>
            </a:gradFill>
            <a:ln w="9525" cap="flat" cmpd="sng" algn="ctr">
              <a:noFill/>
              <a:prstDash val="solid"/>
              <a:round/>
              <a:headEnd type="none" w="med" len="med"/>
              <a:tailEnd type="none" w="med" len="med"/>
            </a:ln>
            <a:effectLst>
              <a:outerShdw blurRad="177800" dist="38100" dir="10800000" sx="99000" sy="99000" algn="r" rotWithShape="0">
                <a:prstClr val="black">
                  <a:alpha val="22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53" name="Rectangle 52">
              <a:extLst>
                <a:ext uri="{FF2B5EF4-FFF2-40B4-BE49-F238E27FC236}">
                  <a16:creationId xmlns:a16="http://schemas.microsoft.com/office/drawing/2014/main" id="{B0ACB5EE-228E-4536-98F4-AEE33EB1CC46}"/>
                </a:ext>
              </a:extLst>
            </p:cNvPr>
            <p:cNvSpPr/>
            <p:nvPr/>
          </p:nvSpPr>
          <p:spPr bwMode="auto">
            <a:xfrm>
              <a:off x="4708470" y="1032091"/>
              <a:ext cx="1505397" cy="519111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sp>
        <p:nvSpPr>
          <p:cNvPr id="54" name="Rectangle: Top Corners Rounded 53">
            <a:extLst>
              <a:ext uri="{FF2B5EF4-FFF2-40B4-BE49-F238E27FC236}">
                <a16:creationId xmlns:a16="http://schemas.microsoft.com/office/drawing/2014/main" id="{71CEA678-B113-422B-89C3-11A6BC3AC065}"/>
              </a:ext>
            </a:extLst>
          </p:cNvPr>
          <p:cNvSpPr/>
          <p:nvPr/>
        </p:nvSpPr>
        <p:spPr bwMode="auto">
          <a:xfrm>
            <a:off x="377587" y="1412776"/>
            <a:ext cx="5813952" cy="233861"/>
          </a:xfrm>
          <a:prstGeom prst="round2SameRect">
            <a:avLst>
              <a:gd name="adj1" fmla="val 50000"/>
              <a:gd name="adj2" fmla="val 0"/>
            </a:avLst>
          </a:prstGeom>
          <a:solidFill>
            <a:srgbClr val="BBE0E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55" name="Group 54">
            <a:extLst>
              <a:ext uri="{FF2B5EF4-FFF2-40B4-BE49-F238E27FC236}">
                <a16:creationId xmlns:a16="http://schemas.microsoft.com/office/drawing/2014/main" id="{2D642861-82E7-4C06-BD88-3851E39F6E1D}"/>
              </a:ext>
            </a:extLst>
          </p:cNvPr>
          <p:cNvGrpSpPr/>
          <p:nvPr/>
        </p:nvGrpSpPr>
        <p:grpSpPr>
          <a:xfrm>
            <a:off x="0" y="6132165"/>
            <a:ext cx="12192000" cy="739848"/>
            <a:chOff x="0" y="6132165"/>
            <a:chExt cx="12192000" cy="739848"/>
          </a:xfrm>
        </p:grpSpPr>
        <p:sp>
          <p:nvSpPr>
            <p:cNvPr id="56" name="สี่เหลี่ยมผืนผ้า 3">
              <a:extLst>
                <a:ext uri="{FF2B5EF4-FFF2-40B4-BE49-F238E27FC236}">
                  <a16:creationId xmlns:a16="http://schemas.microsoft.com/office/drawing/2014/main" id="{548E97AE-240D-4AB2-B942-84DEF630380E}"/>
                </a:ext>
              </a:extLst>
            </p:cNvPr>
            <p:cNvSpPr/>
            <p:nvPr/>
          </p:nvSpPr>
          <p:spPr bwMode="auto">
            <a:xfrm>
              <a:off x="0" y="6560245"/>
              <a:ext cx="12192000"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57" name="Group 56">
              <a:extLst>
                <a:ext uri="{FF2B5EF4-FFF2-40B4-BE49-F238E27FC236}">
                  <a16:creationId xmlns:a16="http://schemas.microsoft.com/office/drawing/2014/main" id="{9644A129-D13B-4500-B137-69A773A18EA2}"/>
                </a:ext>
              </a:extLst>
            </p:cNvPr>
            <p:cNvGrpSpPr/>
            <p:nvPr/>
          </p:nvGrpSpPr>
          <p:grpSpPr>
            <a:xfrm>
              <a:off x="0" y="6132165"/>
              <a:ext cx="12192000" cy="462446"/>
              <a:chOff x="0" y="6132165"/>
              <a:chExt cx="12192000" cy="462446"/>
            </a:xfrm>
          </p:grpSpPr>
          <p:sp>
            <p:nvSpPr>
              <p:cNvPr id="58" name="Freeform 33">
                <a:extLst>
                  <a:ext uri="{FF2B5EF4-FFF2-40B4-BE49-F238E27FC236}">
                    <a16:creationId xmlns:a16="http://schemas.microsoft.com/office/drawing/2014/main" id="{314AFBCB-A450-4A9E-8B29-E0950C8895B8}"/>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59" name="Freeform 32">
                <a:extLst>
                  <a:ext uri="{FF2B5EF4-FFF2-40B4-BE49-F238E27FC236}">
                    <a16:creationId xmlns:a16="http://schemas.microsoft.com/office/drawing/2014/main" id="{787B5739-EF07-4658-9B3C-4C5E01B42068}"/>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60" name="TextBox 59">
                <a:extLst>
                  <a:ext uri="{FF2B5EF4-FFF2-40B4-BE49-F238E27FC236}">
                    <a16:creationId xmlns:a16="http://schemas.microsoft.com/office/drawing/2014/main" id="{372ADD93-F2FE-4F34-9360-4FC15D8511FE}"/>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61" name="Group 60">
                <a:extLst>
                  <a:ext uri="{FF2B5EF4-FFF2-40B4-BE49-F238E27FC236}">
                    <a16:creationId xmlns:a16="http://schemas.microsoft.com/office/drawing/2014/main" id="{8D8AF301-7BCE-4D62-9273-6C18858234B5}"/>
                  </a:ext>
                </a:extLst>
              </p:cNvPr>
              <p:cNvGrpSpPr/>
              <p:nvPr/>
            </p:nvGrpSpPr>
            <p:grpSpPr>
              <a:xfrm>
                <a:off x="9120336" y="6223211"/>
                <a:ext cx="2952328" cy="252385"/>
                <a:chOff x="9120336" y="6223211"/>
                <a:chExt cx="2952328" cy="252385"/>
              </a:xfrm>
            </p:grpSpPr>
            <p:sp>
              <p:nvSpPr>
                <p:cNvPr id="65" name="TextBox 64">
                  <a:extLst>
                    <a:ext uri="{FF2B5EF4-FFF2-40B4-BE49-F238E27FC236}">
                      <a16:creationId xmlns:a16="http://schemas.microsoft.com/office/drawing/2014/main" id="{DE8EF198-D96C-4D4D-9C3D-056ADED71737}"/>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66" name="Picture 65">
                  <a:extLst>
                    <a:ext uri="{FF2B5EF4-FFF2-40B4-BE49-F238E27FC236}">
                      <a16:creationId xmlns:a16="http://schemas.microsoft.com/office/drawing/2014/main" id="{4DF2C620-5EE9-426D-B4F7-FF5E70D31E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67" name="Picture 66">
                  <a:extLst>
                    <a:ext uri="{FF2B5EF4-FFF2-40B4-BE49-F238E27FC236}">
                      <a16:creationId xmlns:a16="http://schemas.microsoft.com/office/drawing/2014/main" id="{C9A764AF-4E68-4A8B-9650-96EF1A77D5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62" name="Group 61">
                <a:extLst>
                  <a:ext uri="{FF2B5EF4-FFF2-40B4-BE49-F238E27FC236}">
                    <a16:creationId xmlns:a16="http://schemas.microsoft.com/office/drawing/2014/main" id="{6AC495D5-982D-44A5-B448-1BB172B868D8}"/>
                  </a:ext>
                </a:extLst>
              </p:cNvPr>
              <p:cNvGrpSpPr/>
              <p:nvPr/>
            </p:nvGrpSpPr>
            <p:grpSpPr>
              <a:xfrm>
                <a:off x="263352" y="6188227"/>
                <a:ext cx="615709" cy="376323"/>
                <a:chOff x="454695" y="6005005"/>
                <a:chExt cx="615709" cy="376323"/>
              </a:xfrm>
            </p:grpSpPr>
            <p:pic>
              <p:nvPicPr>
                <p:cNvPr id="63" name="Picture 7" descr="logo dwr">
                  <a:extLst>
                    <a:ext uri="{FF2B5EF4-FFF2-40B4-BE49-F238E27FC236}">
                      <a16:creationId xmlns:a16="http://schemas.microsoft.com/office/drawing/2014/main" id="{48826A8B-875A-4495-849A-C2D7CEBF0E81}"/>
                    </a:ext>
                  </a:extLst>
                </p:cNvPr>
                <p:cNvPicPr>
                  <a:picLocks noChangeAspect="1" noChangeArrowheads="1"/>
                </p:cNvPicPr>
                <p:nvPr/>
              </p:nvPicPr>
              <p:blipFill>
                <a:blip r:embed="rId4"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64" name="Picture 2" descr="ผลการค้นหารูปภาพสำหรับ โลโก้ กระทรวงทรัพ">
                  <a:extLst>
                    <a:ext uri="{FF2B5EF4-FFF2-40B4-BE49-F238E27FC236}">
                      <a16:creationId xmlns:a16="http://schemas.microsoft.com/office/drawing/2014/main" id="{2A392970-5337-4ED2-BB3B-9C535BA734A0}"/>
                    </a:ext>
                  </a:extLst>
                </p:cNvPr>
                <p:cNvPicPr>
                  <a:picLocks noChangeAspect="1" noChangeArrowheads="1"/>
                </p:cNvPicPr>
                <p:nvPr/>
              </p:nvPicPr>
              <p:blipFill>
                <a:blip r:embed="rId5"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68" name="สี่เหลี่ยมผืนผ้า 3">
            <a:extLst>
              <a:ext uri="{FF2B5EF4-FFF2-40B4-BE49-F238E27FC236}">
                <a16:creationId xmlns:a16="http://schemas.microsoft.com/office/drawing/2014/main" id="{A109BBC7-4982-43EB-8D80-4CDA990D0BD1}"/>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69" name="ตัวแทนหมายเลขสไลด์ 1">
            <a:extLst>
              <a:ext uri="{FF2B5EF4-FFF2-40B4-BE49-F238E27FC236}">
                <a16:creationId xmlns:a16="http://schemas.microsoft.com/office/drawing/2014/main" id="{B0898FBE-124F-4A4C-A9CA-720370A8646B}"/>
              </a:ext>
            </a:extLst>
          </p:cNvPr>
          <p:cNvSpPr>
            <a:spLocks noGrp="1"/>
          </p:cNvSpPr>
          <p:nvPr>
            <p:ph type="sldNum" sz="quarter" idx="10"/>
          </p:nvPr>
        </p:nvSpPr>
        <p:spPr>
          <a:xfrm>
            <a:off x="11234102" y="6495338"/>
            <a:ext cx="957898"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70" name="กล่องข้อความ 14">
            <a:extLst>
              <a:ext uri="{FF2B5EF4-FFF2-40B4-BE49-F238E27FC236}">
                <a16:creationId xmlns:a16="http://schemas.microsoft.com/office/drawing/2014/main" id="{05407A14-5762-4FDF-8EB5-D711E143AEC2}"/>
              </a:ext>
            </a:extLst>
          </p:cNvPr>
          <p:cNvSpPr txBox="1"/>
          <p:nvPr/>
        </p:nvSpPr>
        <p:spPr>
          <a:xfrm>
            <a:off x="6555355" y="1533823"/>
            <a:ext cx="5273977" cy="46166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th-TH"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ผลการใช้จ่ายงบบำรุงรักษาฯ</a:t>
            </a:r>
            <a:r>
              <a:rPr kumimoji="0" lang="en-GB"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 EWS</a:t>
            </a:r>
            <a:r>
              <a:rPr kumimoji="0" lang="th-TH"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 ปี </a:t>
            </a:r>
            <a:r>
              <a:rPr kumimoji="0" lang="en-US"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256</a:t>
            </a:r>
            <a:r>
              <a:rPr kumimoji="0" lang="en-GB"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4</a:t>
            </a:r>
            <a:endParaRPr kumimoji="0" lang="th-TH"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71" name="กล่องข้อความ 48">
            <a:extLst>
              <a:ext uri="{FF2B5EF4-FFF2-40B4-BE49-F238E27FC236}">
                <a16:creationId xmlns:a16="http://schemas.microsoft.com/office/drawing/2014/main" id="{EF63B92D-76C4-4EEB-A865-FC4798E39049}"/>
              </a:ext>
            </a:extLst>
          </p:cNvPr>
          <p:cNvSpPr txBox="1"/>
          <p:nvPr/>
        </p:nvSpPr>
        <p:spPr>
          <a:xfrm>
            <a:off x="6595701" y="1960007"/>
            <a:ext cx="2844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งบฯที่ได้รับจัดสรร</a:t>
            </a:r>
            <a:r>
              <a:rPr lang="th-TH" dirty="0">
                <a:solidFill>
                  <a:srgbClr val="000000"/>
                </a:solidFill>
                <a:latin typeface="FC Home" panose="020B0500040200020003" pitchFamily="34" charset="-34"/>
                <a:cs typeface="FC Home" panose="020B0500040200020003" pitchFamily="34" charset="-34"/>
              </a:rPr>
              <a:t>ทั้งหมด</a:t>
            </a:r>
            <a:endPar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sp>
        <p:nvSpPr>
          <p:cNvPr id="72" name="กล่องข้อความ 50">
            <a:extLst>
              <a:ext uri="{FF2B5EF4-FFF2-40B4-BE49-F238E27FC236}">
                <a16:creationId xmlns:a16="http://schemas.microsoft.com/office/drawing/2014/main" id="{13BF9C47-F8C1-4617-BE97-A3F2DFAE5017}"/>
              </a:ext>
            </a:extLst>
          </p:cNvPr>
          <p:cNvSpPr txBox="1"/>
          <p:nvPr/>
        </p:nvSpPr>
        <p:spPr>
          <a:xfrm>
            <a:off x="6583090" y="2248039"/>
            <a:ext cx="151314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ผลการเบิกจ่าย</a:t>
            </a:r>
          </a:p>
        </p:txBody>
      </p:sp>
      <p:sp>
        <p:nvSpPr>
          <p:cNvPr id="73" name="กล่องข้อความ 58">
            <a:extLst>
              <a:ext uri="{FF2B5EF4-FFF2-40B4-BE49-F238E27FC236}">
                <a16:creationId xmlns:a16="http://schemas.microsoft.com/office/drawing/2014/main" id="{CD9DC45E-7636-4803-A5A9-5E5FDEF3E414}"/>
              </a:ext>
            </a:extLst>
          </p:cNvPr>
          <p:cNvSpPr txBox="1"/>
          <p:nvPr/>
        </p:nvSpPr>
        <p:spPr>
          <a:xfrm>
            <a:off x="8811856" y="1868921"/>
            <a:ext cx="204525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a:t>
            </a:r>
            <a:r>
              <a:rPr lang="en-GB" sz="2000" dirty="0">
                <a:solidFill>
                  <a:srgbClr val="FF0000"/>
                </a:solidFill>
                <a:latin typeface="FC Home" panose="020B0500040200020003" pitchFamily="34" charset="-34"/>
                <a:cs typeface="FC Home" panose="020B0500040200020003" pitchFamily="34" charset="-34"/>
              </a:rPr>
              <a:t>20</a:t>
            </a:r>
            <a:r>
              <a:rPr kumimoji="0" lang="en-US" sz="20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,323,800 </a:t>
            </a:r>
            <a:r>
              <a:rPr kumimoji="0" lang="th-TH" sz="20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บาท)</a:t>
            </a:r>
          </a:p>
        </p:txBody>
      </p:sp>
      <p:sp>
        <p:nvSpPr>
          <p:cNvPr id="74" name="กล่องข้อความ 60">
            <a:extLst>
              <a:ext uri="{FF2B5EF4-FFF2-40B4-BE49-F238E27FC236}">
                <a16:creationId xmlns:a16="http://schemas.microsoft.com/office/drawing/2014/main" id="{F595E24F-6751-48AC-9F9C-89A7680DE706}"/>
              </a:ext>
            </a:extLst>
          </p:cNvPr>
          <p:cNvSpPr txBox="1"/>
          <p:nvPr/>
        </p:nvSpPr>
        <p:spPr>
          <a:xfrm>
            <a:off x="7938111" y="2248039"/>
            <a:ext cx="425388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a:t>
            </a:r>
            <a:r>
              <a:rPr lang="en-US" dirty="0">
                <a:solidFill>
                  <a:srgbClr val="FF0000"/>
                </a:solidFill>
                <a:latin typeface="FC Home" panose="020B0500040200020003" pitchFamily="34" charset="-34"/>
                <a:cs typeface="FC Home" panose="020B0500040200020003" pitchFamily="34" charset="-34"/>
              </a:rPr>
              <a:t>15</a:t>
            </a:r>
            <a:r>
              <a:rPr kumimoji="0" lang="en-US"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,802,333.39 </a:t>
            </a:r>
            <a:r>
              <a:rPr kumimoji="0" lang="th-TH"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บาท)</a:t>
            </a:r>
            <a:r>
              <a:rPr kumimoji="0" lang="en-GB"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r>
              <a:rPr kumimoji="0" lang="th-TH" u="none" strike="noStrike" kern="1200" cap="none" spc="0" normalizeH="0" baseline="0" noProof="0" dirty="0">
                <a:ln>
                  <a:noFill/>
                </a:ln>
                <a:effectLst/>
                <a:uLnTx/>
                <a:uFillTx/>
                <a:latin typeface="FC Home" panose="020B0500040200020003" pitchFamily="34" charset="-34"/>
                <a:cs typeface="FC Home" panose="020B0500040200020003" pitchFamily="34" charset="-34"/>
              </a:rPr>
              <a:t>คิดเป็น</a:t>
            </a:r>
            <a:r>
              <a:rPr kumimoji="0" lang="en-GB" u="none" strike="noStrike" kern="1200" cap="none" spc="0" normalizeH="0" baseline="0" noProof="0" dirty="0">
                <a:ln>
                  <a:noFill/>
                </a:ln>
                <a:effectLst/>
                <a:uLnTx/>
                <a:uFillTx/>
                <a:latin typeface="FC Home" panose="020B0500040200020003" pitchFamily="34" charset="-34"/>
                <a:cs typeface="FC Home" panose="020B0500040200020003" pitchFamily="34" charset="-34"/>
              </a:rPr>
              <a:t> </a:t>
            </a:r>
            <a:r>
              <a:rPr lang="en-GB" dirty="0">
                <a:solidFill>
                  <a:srgbClr val="FF0000"/>
                </a:solidFill>
                <a:latin typeface="FC Home" panose="020B0500040200020003" pitchFamily="34" charset="-34"/>
                <a:cs typeface="FC Home" panose="020B0500040200020003" pitchFamily="34" charset="-34"/>
              </a:rPr>
              <a:t>77</a:t>
            </a:r>
            <a:r>
              <a:rPr kumimoji="0" lang="en-GB"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.73%</a:t>
            </a:r>
            <a:r>
              <a:rPr kumimoji="0" lang="th-TH"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r>
              <a:rPr kumimoji="0" lang="en-GB"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r>
              <a:rPr kumimoji="0" lang="th-TH" u="none" strike="noStrike" kern="1200" cap="none" spc="0" normalizeH="0" baseline="0" noProof="0" dirty="0">
                <a:ln>
                  <a:noFill/>
                </a:ln>
                <a:effectLst/>
                <a:uLnTx/>
                <a:uFillTx/>
                <a:latin typeface="FC Home" panose="020B0500040200020003" pitchFamily="34" charset="-34"/>
                <a:cs typeface="FC Home" panose="020B0500040200020003" pitchFamily="34" charset="-34"/>
              </a:rPr>
              <a:t>ของงบฯที่ได้รับ</a:t>
            </a:r>
            <a:r>
              <a:rPr lang="th-TH" dirty="0">
                <a:latin typeface="FC Home" panose="020B0500040200020003" pitchFamily="34" charset="-34"/>
                <a:cs typeface="FC Home" panose="020B0500040200020003" pitchFamily="34" charset="-34"/>
              </a:rPr>
              <a:t>ทั้งหมด</a:t>
            </a:r>
            <a:endParaRPr kumimoji="0" lang="th-TH" u="none" strike="noStrike" kern="1200" cap="none" spc="0" normalizeH="0" baseline="0" noProof="0" dirty="0">
              <a:ln>
                <a:noFill/>
              </a:ln>
              <a:effectLst/>
              <a:uLnTx/>
              <a:uFillTx/>
              <a:latin typeface="FC Home" panose="020B0500040200020003" pitchFamily="34" charset="-34"/>
              <a:cs typeface="FC Home" panose="020B0500040200020003" pitchFamily="34" charset="-34"/>
            </a:endParaRPr>
          </a:p>
        </p:txBody>
      </p:sp>
      <p:sp>
        <p:nvSpPr>
          <p:cNvPr id="75" name="TextBox 74">
            <a:extLst>
              <a:ext uri="{FF2B5EF4-FFF2-40B4-BE49-F238E27FC236}">
                <a16:creationId xmlns:a16="http://schemas.microsoft.com/office/drawing/2014/main" id="{591A1EEA-AF65-4561-AAFA-F6A5E5F70ABD}"/>
              </a:ext>
            </a:extLst>
          </p:cNvPr>
          <p:cNvSpPr txBox="1"/>
          <p:nvPr/>
        </p:nvSpPr>
        <p:spPr>
          <a:xfrm rot="16200000">
            <a:off x="-272997" y="4548835"/>
            <a:ext cx="1196969" cy="30777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a:t>
            </a:r>
            <a:r>
              <a:rPr kumimoji="0" lang="th-TH" sz="14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ล้านบาท)</a:t>
            </a:r>
            <a:endParaRPr kumimoji="0" lang="en-GB" sz="14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pic>
        <p:nvPicPr>
          <p:cNvPr id="76" name="Picture 75">
            <a:extLst>
              <a:ext uri="{FF2B5EF4-FFF2-40B4-BE49-F238E27FC236}">
                <a16:creationId xmlns:a16="http://schemas.microsoft.com/office/drawing/2014/main" id="{992DD70A-20F6-4DEE-AA1A-BC7BF7E10E9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65148" y="5105526"/>
            <a:ext cx="1256115" cy="9416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7" name="Picture 76">
            <a:extLst>
              <a:ext uri="{FF2B5EF4-FFF2-40B4-BE49-F238E27FC236}">
                <a16:creationId xmlns:a16="http://schemas.microsoft.com/office/drawing/2014/main" id="{B2BF802D-92D6-4A06-ADC3-CA47993258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65148" y="3893990"/>
            <a:ext cx="1240824" cy="9311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8" name="Picture 77">
            <a:extLst>
              <a:ext uri="{FF2B5EF4-FFF2-40B4-BE49-F238E27FC236}">
                <a16:creationId xmlns:a16="http://schemas.microsoft.com/office/drawing/2014/main" id="{CC19E236-D335-4D96-9D96-13B71F82C3A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05039" y="4700863"/>
            <a:ext cx="1375748" cy="10323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9" name="Rectangle 7">
            <a:extLst>
              <a:ext uri="{FF2B5EF4-FFF2-40B4-BE49-F238E27FC236}">
                <a16:creationId xmlns:a16="http://schemas.microsoft.com/office/drawing/2014/main" id="{556421AF-DB74-4136-A027-B02BF77050E8}"/>
              </a:ext>
            </a:extLst>
          </p:cNvPr>
          <p:cNvSpPr/>
          <p:nvPr/>
        </p:nvSpPr>
        <p:spPr>
          <a:xfrm>
            <a:off x="263352" y="6572423"/>
            <a:ext cx="2160240" cy="276999"/>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a:t>
            </a:r>
          </a:p>
        </p:txBody>
      </p:sp>
      <p:grpSp>
        <p:nvGrpSpPr>
          <p:cNvPr id="80" name="Group 79">
            <a:extLst>
              <a:ext uri="{FF2B5EF4-FFF2-40B4-BE49-F238E27FC236}">
                <a16:creationId xmlns:a16="http://schemas.microsoft.com/office/drawing/2014/main" id="{EA8B2CFD-301D-4778-99A5-0E5BA84F9DE9}"/>
              </a:ext>
            </a:extLst>
          </p:cNvPr>
          <p:cNvGrpSpPr/>
          <p:nvPr/>
        </p:nvGrpSpPr>
        <p:grpSpPr>
          <a:xfrm>
            <a:off x="276943" y="991333"/>
            <a:ext cx="10391123" cy="461665"/>
            <a:chOff x="894676" y="851658"/>
            <a:chExt cx="10391123" cy="461665"/>
          </a:xfrm>
        </p:grpSpPr>
        <p:sp>
          <p:nvSpPr>
            <p:cNvPr id="81" name="TextBox 7">
              <a:extLst>
                <a:ext uri="{FF2B5EF4-FFF2-40B4-BE49-F238E27FC236}">
                  <a16:creationId xmlns:a16="http://schemas.microsoft.com/office/drawing/2014/main" id="{B9684CA8-E69F-466E-B79E-1CD36904CE0B}"/>
                </a:ext>
              </a:extLst>
            </p:cNvPr>
            <p:cNvSpPr txBox="1"/>
            <p:nvPr/>
          </p:nvSpPr>
          <p:spPr>
            <a:xfrm>
              <a:off x="894676" y="863968"/>
              <a:ext cx="7213213"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20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rPr>
                <a:t>ค่าใช้จ่ายในการบำรุงรักษาระบบ</a:t>
              </a:r>
              <a:r>
                <a:rPr lang="th-TH" sz="2200" dirty="0">
                  <a:solidFill>
                    <a:srgbClr val="0070C0"/>
                  </a:solidFill>
                  <a:latin typeface="FC Home" panose="020B0500040200020003" pitchFamily="34" charset="-34"/>
                  <a:cs typeface="FC Home" panose="020B0500040200020003" pitchFamily="34" charset="-34"/>
                </a:rPr>
                <a:t>เตือนภัยน้ำท่วม-ดินถล่ม ปีงบประมาณ </a:t>
              </a:r>
              <a:r>
                <a:rPr lang="en-US" sz="2200" dirty="0">
                  <a:solidFill>
                    <a:srgbClr val="0070C0"/>
                  </a:solidFill>
                  <a:latin typeface="FC Home" panose="020B0500040200020003" pitchFamily="34" charset="-34"/>
                  <a:cs typeface="FC Home" panose="020B0500040200020003" pitchFamily="34" charset="-34"/>
                </a:rPr>
                <a:t>2564</a:t>
              </a:r>
              <a:endParaRPr kumimoji="0" lang="th-TH" sz="220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endParaRPr>
            </a:p>
          </p:txBody>
        </p:sp>
        <p:sp>
          <p:nvSpPr>
            <p:cNvPr id="82" name="TextBox 7">
              <a:extLst>
                <a:ext uri="{FF2B5EF4-FFF2-40B4-BE49-F238E27FC236}">
                  <a16:creationId xmlns:a16="http://schemas.microsoft.com/office/drawing/2014/main" id="{77DDB2D9-5D4D-4708-822C-37204EE4F61F}"/>
                </a:ext>
              </a:extLst>
            </p:cNvPr>
            <p:cNvSpPr txBox="1"/>
            <p:nvPr/>
          </p:nvSpPr>
          <p:spPr>
            <a:xfrm>
              <a:off x="8150881" y="851658"/>
              <a:ext cx="3134918"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24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ทั้งสิ้น </a:t>
              </a:r>
              <a:r>
                <a:rPr kumimoji="0" lang="en-US"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20.3288</a:t>
              </a:r>
              <a:r>
                <a:rPr kumimoji="0" lang="en-US" sz="2400" u="none" strike="noStrike" kern="1200" cap="none" spc="0" normalizeH="0" baseline="0" noProof="0" dirty="0">
                  <a:ln>
                    <a:noFill/>
                  </a:ln>
                  <a:solidFill>
                    <a:srgbClr val="2D2D8A"/>
                  </a:solidFill>
                  <a:effectLst/>
                  <a:uLnTx/>
                  <a:uFillTx/>
                  <a:latin typeface="FC Home" panose="020B0500040200020003" pitchFamily="34" charset="-34"/>
                  <a:cs typeface="FC Home" panose="020B0500040200020003" pitchFamily="34" charset="-34"/>
                </a:rPr>
                <a:t> </a:t>
              </a:r>
              <a:r>
                <a:rPr kumimoji="0" lang="th-TH" sz="2400" u="none" strike="noStrike" kern="1200" cap="none" spc="0" normalizeH="0" baseline="0" noProof="0" dirty="0">
                  <a:ln>
                    <a:noFill/>
                  </a:ln>
                  <a:solidFill>
                    <a:srgbClr val="002060"/>
                  </a:solidFill>
                  <a:effectLst/>
                  <a:uLnTx/>
                  <a:uFillTx/>
                  <a:latin typeface="FC Home" panose="020B0500040200020003" pitchFamily="34" charset="-34"/>
                  <a:cs typeface="FC Home" panose="020B0500040200020003" pitchFamily="34" charset="-34"/>
                </a:rPr>
                <a:t>ล้านบาท </a:t>
              </a:r>
              <a:endParaRPr kumimoji="0" lang="en-US" sz="2400" u="none" strike="noStrike" kern="1200" cap="none" spc="0" normalizeH="0" baseline="0" noProof="0" dirty="0">
                <a:ln>
                  <a:noFill/>
                </a:ln>
                <a:solidFill>
                  <a:srgbClr val="2D2D8A"/>
                </a:solidFill>
                <a:effectLst/>
                <a:uLnTx/>
                <a:uFillTx/>
                <a:latin typeface="FC Home" panose="020B0500040200020003" pitchFamily="34" charset="-34"/>
                <a:cs typeface="FC Home" panose="020B0500040200020003" pitchFamily="34" charset="-34"/>
              </a:endParaRPr>
            </a:p>
          </p:txBody>
        </p:sp>
      </p:grpSp>
      <p:sp>
        <p:nvSpPr>
          <p:cNvPr id="83" name="TextBox 82">
            <a:extLst>
              <a:ext uri="{FF2B5EF4-FFF2-40B4-BE49-F238E27FC236}">
                <a16:creationId xmlns:a16="http://schemas.microsoft.com/office/drawing/2014/main" id="{7B402023-5FFE-4A59-9CE1-74B9FE8182D1}"/>
              </a:ext>
            </a:extLst>
          </p:cNvPr>
          <p:cNvSpPr txBox="1"/>
          <p:nvPr/>
        </p:nvSpPr>
        <p:spPr>
          <a:xfrm rot="16200000">
            <a:off x="6048318" y="4101398"/>
            <a:ext cx="1196969"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a:t>
            </a:r>
            <a:r>
              <a:rPr kumimoji="0" lang="th-TH"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ล้านบาท)</a:t>
            </a:r>
            <a:endParaRPr kumimoji="0" lang="en-GB"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graphicFrame>
        <p:nvGraphicFramePr>
          <p:cNvPr id="84" name="Table 8">
            <a:extLst>
              <a:ext uri="{FF2B5EF4-FFF2-40B4-BE49-F238E27FC236}">
                <a16:creationId xmlns:a16="http://schemas.microsoft.com/office/drawing/2014/main" id="{4AD79FD4-1AFD-45A8-BFA1-BF2DB66C7544}"/>
              </a:ext>
            </a:extLst>
          </p:cNvPr>
          <p:cNvGraphicFramePr>
            <a:graphicFrameLocks noGrp="1"/>
          </p:cNvGraphicFramePr>
          <p:nvPr>
            <p:extLst>
              <p:ext uri="{D42A27DB-BD31-4B8C-83A1-F6EECF244321}">
                <p14:modId xmlns:p14="http://schemas.microsoft.com/office/powerpoint/2010/main" val="2149170784"/>
              </p:ext>
            </p:extLst>
          </p:nvPr>
        </p:nvGraphicFramePr>
        <p:xfrm>
          <a:off x="374838" y="1484784"/>
          <a:ext cx="5819449" cy="1935480"/>
        </p:xfrm>
        <a:graphic>
          <a:graphicData uri="http://schemas.openxmlformats.org/drawingml/2006/table">
            <a:tbl>
              <a:tblPr firstRow="1" bandRow="1">
                <a:tableStyleId>{5C22544A-7EE6-4342-B048-85BDC9FD1C3A}</a:tableStyleId>
              </a:tblPr>
              <a:tblGrid>
                <a:gridCol w="3481275">
                  <a:extLst>
                    <a:ext uri="{9D8B030D-6E8A-4147-A177-3AD203B41FA5}">
                      <a16:colId xmlns:a16="http://schemas.microsoft.com/office/drawing/2014/main" val="1330393646"/>
                    </a:ext>
                  </a:extLst>
                </a:gridCol>
                <a:gridCol w="2338174">
                  <a:extLst>
                    <a:ext uri="{9D8B030D-6E8A-4147-A177-3AD203B41FA5}">
                      <a16:colId xmlns:a16="http://schemas.microsoft.com/office/drawing/2014/main" val="2197581899"/>
                    </a:ext>
                  </a:extLst>
                </a:gridCol>
              </a:tblGrid>
              <a:tr h="370840">
                <a:tc>
                  <a:txBody>
                    <a:bodyPr/>
                    <a:lstStyle/>
                    <a:p>
                      <a:pPr algn="ctr"/>
                      <a:r>
                        <a:rPr lang="th-TH" sz="1800" b="0" i="0" dirty="0">
                          <a:solidFill>
                            <a:srgbClr val="002060"/>
                          </a:solidFill>
                          <a:latin typeface="FC Home" panose="020B0500040200020003" pitchFamily="34" charset="-34"/>
                          <a:cs typeface="FC Home" panose="020B0500040200020003" pitchFamily="34" charset="-34"/>
                        </a:rPr>
                        <a:t>งบประมาณทั้งหมด</a:t>
                      </a:r>
                      <a:endParaRPr lang="en-GB" sz="1800" b="0" i="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GB" sz="2400" b="0" i="0" kern="1200" dirty="0">
                          <a:solidFill>
                            <a:srgbClr val="FF0000"/>
                          </a:solidFill>
                          <a:latin typeface="FC Home" panose="020B0500040200020003" pitchFamily="34" charset="-34"/>
                          <a:ea typeface="+mn-ea"/>
                          <a:cs typeface="FC Home" panose="020B0500040200020003" pitchFamily="34" charset="-34"/>
                        </a:rPr>
                        <a:t>20.3288</a:t>
                      </a:r>
                      <a:r>
                        <a:rPr lang="en-GB" sz="1600" b="0" i="0" kern="1200" dirty="0">
                          <a:solidFill>
                            <a:schemeClr val="tx1"/>
                          </a:solidFill>
                          <a:latin typeface="FC Home" panose="020B0500040200020003" pitchFamily="34" charset="-34"/>
                          <a:ea typeface="+mn-ea"/>
                          <a:cs typeface="FC Home" panose="020B0500040200020003" pitchFamily="34" charset="-34"/>
                        </a:rPr>
                        <a:t>  </a:t>
                      </a:r>
                      <a:r>
                        <a:rPr lang="th-TH" sz="1800" b="0" i="0" kern="1200" dirty="0">
                          <a:solidFill>
                            <a:schemeClr val="tx1"/>
                          </a:solidFill>
                          <a:latin typeface="FC Home" panose="020B0500040200020003" pitchFamily="34" charset="-34"/>
                          <a:ea typeface="+mn-ea"/>
                          <a:cs typeface="FC Home" panose="020B0500040200020003" pitchFamily="34" charset="-34"/>
                        </a:rPr>
                        <a:t>ล้านบาท</a:t>
                      </a:r>
                      <a:endParaRPr lang="en-GB" sz="1800" b="0" i="0" kern="1200" dirty="0">
                        <a:solidFill>
                          <a:schemeClr val="tx1"/>
                        </a:solidFill>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45325953"/>
                  </a:ext>
                </a:extLst>
              </a:tr>
              <a:tr h="0">
                <a:tc>
                  <a:txBody>
                    <a:bodyPr/>
                    <a:lstStyle/>
                    <a:p>
                      <a:pPr marL="0" algn="l" defTabSz="914400" rtl="0" eaLnBrk="1" latinLnBrk="0" hangingPunct="1"/>
                      <a:r>
                        <a:rPr lang="th-TH" sz="1800" b="0" i="0" kern="1200" dirty="0">
                          <a:solidFill>
                            <a:srgbClr val="002060"/>
                          </a:solidFill>
                          <a:latin typeface="FC Home" panose="020B0500040200020003" pitchFamily="34" charset="-34"/>
                          <a:ea typeface="+mn-ea"/>
                          <a:cs typeface="FC Home" panose="020B0500040200020003" pitchFamily="34" charset="-34"/>
                        </a:rPr>
                        <a:t>ได้รับการจัดสรร ครั้งที่</a:t>
                      </a:r>
                      <a:r>
                        <a:rPr lang="en-GB" sz="1800" b="0" i="0" kern="1200" dirty="0">
                          <a:solidFill>
                            <a:srgbClr val="002060"/>
                          </a:solidFill>
                          <a:latin typeface="FC Home" panose="020B0500040200020003" pitchFamily="34" charset="-34"/>
                          <a:ea typeface="+mn-ea"/>
                          <a:cs typeface="FC Home" panose="020B0500040200020003" pitchFamily="34" charset="-34"/>
                        </a:rPr>
                        <a:t> 1</a:t>
                      </a:r>
                      <a:r>
                        <a:rPr lang="th-TH" sz="1800" b="0" i="0" kern="1200" dirty="0">
                          <a:solidFill>
                            <a:srgbClr val="002060"/>
                          </a:solidFill>
                          <a:latin typeface="FC Home" panose="020B0500040200020003" pitchFamily="34" charset="-34"/>
                          <a:ea typeface="+mn-ea"/>
                          <a:cs typeface="FC Home" panose="020B0500040200020003" pitchFamily="34" charset="-34"/>
                        </a:rPr>
                        <a:t> (ต.ค.</a:t>
                      </a:r>
                      <a:r>
                        <a:rPr lang="en-GB" sz="1800" b="0" i="0" kern="1200" dirty="0">
                          <a:solidFill>
                            <a:srgbClr val="002060"/>
                          </a:solidFill>
                          <a:latin typeface="FC Home" panose="020B0500040200020003" pitchFamily="34" charset="-34"/>
                          <a:ea typeface="+mn-ea"/>
                          <a:cs typeface="FC Home" panose="020B0500040200020003" pitchFamily="34" charset="-34"/>
                        </a:rPr>
                        <a:t>63)</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i="0" kern="1200" dirty="0">
                          <a:solidFill>
                            <a:schemeClr val="tx1"/>
                          </a:solidFill>
                          <a:latin typeface="FC Home" panose="020B0500040200020003" pitchFamily="34" charset="-34"/>
                          <a:ea typeface="+mn-ea"/>
                          <a:cs typeface="FC Home" panose="020B0500040200020003" pitchFamily="34" charset="-34"/>
                        </a:rPr>
                        <a:t>10.1644 </a:t>
                      </a:r>
                      <a:r>
                        <a:rPr lang="th-TH" sz="1600" b="0" i="0" kern="1200" dirty="0">
                          <a:solidFill>
                            <a:schemeClr val="tx1"/>
                          </a:solidFill>
                          <a:latin typeface="FC Home" panose="020B0500040200020003" pitchFamily="34" charset="-34"/>
                          <a:ea typeface="+mn-ea"/>
                          <a:cs typeface="FC Home" panose="020B0500040200020003" pitchFamily="34" charset="-34"/>
                        </a:rPr>
                        <a:t>ล้านบาท</a:t>
                      </a:r>
                      <a:r>
                        <a:rPr lang="en-GB" sz="1600" b="0" i="0" kern="1200" dirty="0">
                          <a:solidFill>
                            <a:schemeClr val="tx1"/>
                          </a:solidFill>
                          <a:latin typeface="FC Home" panose="020B0500040200020003" pitchFamily="34" charset="-34"/>
                          <a:ea typeface="+mn-ea"/>
                          <a:cs typeface="FC Home" panose="020B0500040200020003" pitchFamily="34" charset="-34"/>
                        </a:rPr>
                        <a:t> (50%)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18318176"/>
                  </a:ext>
                </a:extLst>
              </a:tr>
              <a:tr h="370840">
                <a:tc>
                  <a:txBody>
                    <a:bodyPr/>
                    <a:lstStyle/>
                    <a:p>
                      <a:pPr marL="0" algn="l" defTabSz="914400" rtl="0" eaLnBrk="1" latinLnBrk="0" hangingPunct="1"/>
                      <a:r>
                        <a:rPr lang="th-TH" sz="1800" b="0" i="0" kern="1200" dirty="0">
                          <a:solidFill>
                            <a:srgbClr val="002060"/>
                          </a:solidFill>
                          <a:latin typeface="FC Home" panose="020B0500040200020003" pitchFamily="34" charset="-34"/>
                          <a:ea typeface="+mn-ea"/>
                          <a:cs typeface="FC Home" panose="020B0500040200020003" pitchFamily="34" charset="-34"/>
                        </a:rPr>
                        <a:t>ได้รับการจัดสรร ครั้งที่ </a:t>
                      </a:r>
                      <a:r>
                        <a:rPr lang="en-US" sz="1800" b="0" i="0" kern="1200" dirty="0">
                          <a:solidFill>
                            <a:srgbClr val="002060"/>
                          </a:solidFill>
                          <a:latin typeface="FC Home" panose="020B0500040200020003" pitchFamily="34" charset="-34"/>
                          <a:ea typeface="+mn-ea"/>
                          <a:cs typeface="FC Home" panose="020B0500040200020003" pitchFamily="34" charset="-34"/>
                        </a:rPr>
                        <a:t>2 </a:t>
                      </a:r>
                      <a:r>
                        <a:rPr lang="th-TH" sz="1800" b="0" i="0" kern="1200" dirty="0">
                          <a:solidFill>
                            <a:srgbClr val="002060"/>
                          </a:solidFill>
                          <a:latin typeface="FC Home" panose="020B0500040200020003" pitchFamily="34" charset="-34"/>
                          <a:ea typeface="+mn-ea"/>
                          <a:cs typeface="FC Home" panose="020B0500040200020003" pitchFamily="34" charset="-34"/>
                        </a:rPr>
                        <a:t>(มี.ค.</a:t>
                      </a:r>
                      <a:r>
                        <a:rPr lang="en-GB" sz="1800" b="0" i="0" kern="1200" dirty="0">
                          <a:solidFill>
                            <a:srgbClr val="002060"/>
                          </a:solidFill>
                          <a:latin typeface="FC Home" panose="020B0500040200020003" pitchFamily="34" charset="-34"/>
                          <a:ea typeface="+mn-ea"/>
                          <a:cs typeface="FC Home" panose="020B0500040200020003" pitchFamily="34" charset="-34"/>
                        </a:rPr>
                        <a:t>64)</a:t>
                      </a:r>
                      <a:endParaRPr lang="th-TH" sz="1800" b="0" i="0" kern="1200" dirty="0">
                        <a:solidFill>
                          <a:srgbClr val="002060"/>
                        </a:solidFill>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tx1"/>
                          </a:solidFill>
                          <a:effectLst/>
                          <a:uLnTx/>
                          <a:uFillTx/>
                          <a:latin typeface="FC Home" panose="020B0500040200020003" pitchFamily="34" charset="-34"/>
                          <a:ea typeface="+mn-ea"/>
                          <a:cs typeface="FC Home" panose="020B0500040200020003" pitchFamily="34" charset="-34"/>
                        </a:rPr>
                        <a:t>    4.6900 </a:t>
                      </a:r>
                      <a:r>
                        <a:rPr kumimoji="0" lang="th-TH" sz="1600" b="0" i="0" u="none" strike="noStrike" kern="1200" cap="none" spc="0" normalizeH="0" baseline="0" noProof="0" dirty="0">
                          <a:ln>
                            <a:noFill/>
                          </a:ln>
                          <a:solidFill>
                            <a:schemeClr val="tx1"/>
                          </a:solidFill>
                          <a:effectLst/>
                          <a:uLnTx/>
                          <a:uFillTx/>
                          <a:latin typeface="FC Home" panose="020B0500040200020003" pitchFamily="34" charset="-34"/>
                          <a:ea typeface="+mn-ea"/>
                          <a:cs typeface="FC Home" panose="020B0500040200020003" pitchFamily="34" charset="-34"/>
                        </a:rPr>
                        <a:t>ล้านบาท</a:t>
                      </a:r>
                      <a:r>
                        <a:rPr kumimoji="0" lang="en-GB" sz="1600" b="0" i="0" u="none" strike="noStrike" kern="1200" cap="none" spc="0" normalizeH="0" baseline="0" noProof="0" dirty="0">
                          <a:ln>
                            <a:noFill/>
                          </a:ln>
                          <a:solidFill>
                            <a:schemeClr val="tx1"/>
                          </a:solidFill>
                          <a:effectLst/>
                          <a:uLnTx/>
                          <a:uFillTx/>
                          <a:latin typeface="FC Home" panose="020B0500040200020003" pitchFamily="34" charset="-34"/>
                          <a:ea typeface="+mn-ea"/>
                          <a:cs typeface="FC Home" panose="020B0500040200020003" pitchFamily="34" charset="-34"/>
                        </a:rPr>
                        <a:t> (23.1%)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94182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ได้รับการจัดสรร ครั้งที่ </a:t>
                      </a:r>
                      <a:r>
                        <a:rPr kumimoji="0" lang="en-US"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3 </a:t>
                      </a:r>
                      <a:r>
                        <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(ก.ค.</a:t>
                      </a:r>
                      <a:r>
                        <a:rPr kumimoji="0" lang="en-GB"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64)</a:t>
                      </a:r>
                      <a:endPar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i="0" kern="1200" dirty="0">
                          <a:solidFill>
                            <a:schemeClr val="tx1"/>
                          </a:solidFill>
                          <a:latin typeface="FC Home" panose="020B0500040200020003" pitchFamily="34" charset="-34"/>
                          <a:ea typeface="+mn-ea"/>
                          <a:cs typeface="FC Home" panose="020B0500040200020003" pitchFamily="34" charset="-34"/>
                        </a:rPr>
                        <a:t>  1.3686 </a:t>
                      </a:r>
                      <a:r>
                        <a:rPr lang="th-TH" sz="1600" b="0" i="0" kern="1200" dirty="0">
                          <a:solidFill>
                            <a:schemeClr val="tx1"/>
                          </a:solidFill>
                          <a:latin typeface="FC Home" panose="020B0500040200020003" pitchFamily="34" charset="-34"/>
                          <a:ea typeface="+mn-ea"/>
                          <a:cs typeface="FC Home" panose="020B0500040200020003" pitchFamily="34" charset="-34"/>
                        </a:rPr>
                        <a:t>ล้านบาท</a:t>
                      </a:r>
                      <a:r>
                        <a:rPr lang="en-GB" sz="1600" b="0" i="0" kern="1200" dirty="0">
                          <a:solidFill>
                            <a:schemeClr val="tx1"/>
                          </a:solidFill>
                          <a:latin typeface="FC Home" panose="020B0500040200020003" pitchFamily="34" charset="-34"/>
                          <a:ea typeface="+mn-ea"/>
                          <a:cs typeface="FC Home" panose="020B0500040200020003" pitchFamily="34" charset="-34"/>
                        </a:rPr>
                        <a:t> (6.7%)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71162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ได้รับการจัดสรร ครั้งที่ </a:t>
                      </a:r>
                      <a:r>
                        <a:rPr kumimoji="0" lang="en-US"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4 </a:t>
                      </a:r>
                      <a:r>
                        <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(ส.ค.</a:t>
                      </a:r>
                      <a:r>
                        <a:rPr kumimoji="0" lang="en-GB"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64)</a:t>
                      </a:r>
                      <a:endParaRPr kumimoji="0" lang="th-TH" sz="18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i="0" kern="1200" dirty="0">
                          <a:solidFill>
                            <a:schemeClr val="tx1"/>
                          </a:solidFill>
                          <a:latin typeface="FC Home" panose="020B0500040200020003" pitchFamily="34" charset="-34"/>
                          <a:ea typeface="+mn-ea"/>
                          <a:cs typeface="FC Home" panose="020B0500040200020003" pitchFamily="34" charset="-34"/>
                        </a:rPr>
                        <a:t>   4.1058 </a:t>
                      </a:r>
                      <a:r>
                        <a:rPr lang="th-TH" sz="1600" b="0" i="0" kern="1200" dirty="0">
                          <a:solidFill>
                            <a:schemeClr val="tx1"/>
                          </a:solidFill>
                          <a:latin typeface="FC Home" panose="020B0500040200020003" pitchFamily="34" charset="-34"/>
                          <a:ea typeface="+mn-ea"/>
                          <a:cs typeface="FC Home" panose="020B0500040200020003" pitchFamily="34" charset="-34"/>
                        </a:rPr>
                        <a:t>ล้านบาท</a:t>
                      </a:r>
                      <a:r>
                        <a:rPr lang="en-GB" sz="1600" b="0" i="0" kern="1200" dirty="0">
                          <a:solidFill>
                            <a:schemeClr val="tx1"/>
                          </a:solidFill>
                          <a:latin typeface="FC Home" panose="020B0500040200020003" pitchFamily="34" charset="-34"/>
                          <a:ea typeface="+mn-ea"/>
                          <a:cs typeface="FC Home" panose="020B0500040200020003" pitchFamily="34" charset="-34"/>
                        </a:rPr>
                        <a:t> (20.2%)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96690359"/>
                  </a:ext>
                </a:extLst>
              </a:tr>
            </a:tbl>
          </a:graphicData>
        </a:graphic>
      </p:graphicFrame>
      <p:pic>
        <p:nvPicPr>
          <p:cNvPr id="85" name="Picture 84">
            <a:extLst>
              <a:ext uri="{FF2B5EF4-FFF2-40B4-BE49-F238E27FC236}">
                <a16:creationId xmlns:a16="http://schemas.microsoft.com/office/drawing/2014/main" id="{36C2C077-748D-49F9-8CCF-320D4815386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965388" y="1118218"/>
            <a:ext cx="993955" cy="1268880"/>
          </a:xfrm>
          <a:prstGeom prst="rect">
            <a:avLst/>
          </a:prstGeom>
        </p:spPr>
      </p:pic>
      <p:graphicFrame>
        <p:nvGraphicFramePr>
          <p:cNvPr id="86" name="Chart 85">
            <a:extLst>
              <a:ext uri="{FF2B5EF4-FFF2-40B4-BE49-F238E27FC236}">
                <a16:creationId xmlns:a16="http://schemas.microsoft.com/office/drawing/2014/main" id="{7FDF5CC4-3CA4-449F-A907-D0034ECD8670}"/>
              </a:ext>
            </a:extLst>
          </p:cNvPr>
          <p:cNvGraphicFramePr>
            <a:graphicFrameLocks/>
          </p:cNvGraphicFramePr>
          <p:nvPr>
            <p:extLst>
              <p:ext uri="{D42A27DB-BD31-4B8C-83A1-F6EECF244321}">
                <p14:modId xmlns:p14="http://schemas.microsoft.com/office/powerpoint/2010/main" val="4198649973"/>
              </p:ext>
            </p:extLst>
          </p:nvPr>
        </p:nvGraphicFramePr>
        <p:xfrm>
          <a:off x="479376" y="3407872"/>
          <a:ext cx="4595884" cy="282944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87" name="Chart 86">
            <a:extLst>
              <a:ext uri="{FF2B5EF4-FFF2-40B4-BE49-F238E27FC236}">
                <a16:creationId xmlns:a16="http://schemas.microsoft.com/office/drawing/2014/main" id="{074D35CC-826E-4559-8CE9-3536188966DA}"/>
              </a:ext>
            </a:extLst>
          </p:cNvPr>
          <p:cNvGraphicFramePr>
            <a:graphicFrameLocks/>
          </p:cNvGraphicFramePr>
          <p:nvPr>
            <p:extLst>
              <p:ext uri="{D42A27DB-BD31-4B8C-83A1-F6EECF244321}">
                <p14:modId xmlns:p14="http://schemas.microsoft.com/office/powerpoint/2010/main" val="2669466491"/>
              </p:ext>
            </p:extLst>
          </p:nvPr>
        </p:nvGraphicFramePr>
        <p:xfrm>
          <a:off x="6829548" y="2747752"/>
          <a:ext cx="4090988" cy="3417552"/>
        </p:xfrm>
        <a:graphic>
          <a:graphicData uri="http://schemas.openxmlformats.org/drawingml/2006/chart">
            <c:chart xmlns:c="http://schemas.openxmlformats.org/drawingml/2006/chart" xmlns:r="http://schemas.openxmlformats.org/officeDocument/2006/relationships" r:id="rId11"/>
          </a:graphicData>
        </a:graphic>
      </p:graphicFrame>
    </p:spTree>
    <p:extLst>
      <p:ext uri="{BB962C8B-B14F-4D97-AF65-F5344CB8AC3E}">
        <p14:creationId xmlns:p14="http://schemas.microsoft.com/office/powerpoint/2010/main" val="3563257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05A995-A651-41D6-BCC9-7D03942A5ADA}"/>
              </a:ext>
            </a:extLst>
          </p:cNvPr>
          <p:cNvPicPr>
            <a:picLocks noChangeAspect="1"/>
          </p:cNvPicPr>
          <p:nvPr/>
        </p:nvPicPr>
        <p:blipFill rotWithShape="1">
          <a:blip r:embed="rId2">
            <a:extLst>
              <a:ext uri="{28A0092B-C50C-407E-A947-70E740481C1C}">
                <a14:useLocalDpi xmlns:a14="http://schemas.microsoft.com/office/drawing/2010/main" val="0"/>
              </a:ext>
            </a:extLst>
          </a:blip>
          <a:srcRect l="25403" r="5399"/>
          <a:stretch/>
        </p:blipFill>
        <p:spPr>
          <a:xfrm>
            <a:off x="-3371" y="1922"/>
            <a:ext cx="7148790" cy="6885559"/>
          </a:xfrm>
          <a:prstGeom prst="rect">
            <a:avLst/>
          </a:prstGeom>
        </p:spPr>
      </p:pic>
      <p:sp>
        <p:nvSpPr>
          <p:cNvPr id="134" name="Freeform: Shape 133">
            <a:extLst>
              <a:ext uri="{FF2B5EF4-FFF2-40B4-BE49-F238E27FC236}">
                <a16:creationId xmlns:a16="http://schemas.microsoft.com/office/drawing/2014/main" id="{23A9BB8E-6F35-4E31-B43D-0786E6A17557}"/>
              </a:ext>
            </a:extLst>
          </p:cNvPr>
          <p:cNvSpPr/>
          <p:nvPr/>
        </p:nvSpPr>
        <p:spPr bwMode="auto">
          <a:xfrm>
            <a:off x="0" y="-2"/>
            <a:ext cx="8346598" cy="6899647"/>
          </a:xfrm>
          <a:custGeom>
            <a:avLst/>
            <a:gdLst>
              <a:gd name="connsiteX0" fmla="*/ 5528890 w 8346598"/>
              <a:gd name="connsiteY0" fmla="*/ 0 h 6899647"/>
              <a:gd name="connsiteX1" fmla="*/ 8346598 w 8346598"/>
              <a:gd name="connsiteY1" fmla="*/ 0 h 6899647"/>
              <a:gd name="connsiteX2" fmla="*/ 8346598 w 8346598"/>
              <a:gd name="connsiteY2" fmla="*/ 6899647 h 6899647"/>
              <a:gd name="connsiteX3" fmla="*/ 4327262 w 8346598"/>
              <a:gd name="connsiteY3" fmla="*/ 6899647 h 6899647"/>
              <a:gd name="connsiteX4" fmla="*/ 0 w 8346598"/>
              <a:gd name="connsiteY4" fmla="*/ 0 h 6899647"/>
              <a:gd name="connsiteX5" fmla="*/ 1908887 w 8346598"/>
              <a:gd name="connsiteY5" fmla="*/ 0 h 6899647"/>
              <a:gd name="connsiteX6" fmla="*/ 707259 w 8346598"/>
              <a:gd name="connsiteY6" fmla="*/ 6899647 h 6899647"/>
              <a:gd name="connsiteX7" fmla="*/ 0 w 8346598"/>
              <a:gd name="connsiteY7" fmla="*/ 6899647 h 689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6598" h="6899647">
                <a:moveTo>
                  <a:pt x="5528890" y="0"/>
                </a:moveTo>
                <a:lnTo>
                  <a:pt x="8346598" y="0"/>
                </a:lnTo>
                <a:lnTo>
                  <a:pt x="8346598" y="6899647"/>
                </a:lnTo>
                <a:lnTo>
                  <a:pt x="4327262" y="6899647"/>
                </a:lnTo>
                <a:close/>
                <a:moveTo>
                  <a:pt x="0" y="0"/>
                </a:moveTo>
                <a:lnTo>
                  <a:pt x="1908887" y="0"/>
                </a:lnTo>
                <a:lnTo>
                  <a:pt x="707259" y="6899647"/>
                </a:lnTo>
                <a:lnTo>
                  <a:pt x="0" y="6899647"/>
                </a:lnTo>
                <a:close/>
              </a:path>
            </a:pathLst>
          </a:custGeom>
          <a:gradFill>
            <a:gsLst>
              <a:gs pos="0">
                <a:schemeClr val="accent1">
                  <a:lumMod val="5000"/>
                  <a:lumOff val="95000"/>
                  <a:alpha val="70000"/>
                </a:schemeClr>
              </a:gs>
              <a:gs pos="100000">
                <a:schemeClr val="accent1">
                  <a:lumMod val="75000"/>
                  <a:alpha val="59000"/>
                </a:schemeClr>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Parallelogram 14">
            <a:extLst>
              <a:ext uri="{FF2B5EF4-FFF2-40B4-BE49-F238E27FC236}">
                <a16:creationId xmlns:a16="http://schemas.microsoft.com/office/drawing/2014/main" id="{239DD8AA-161B-46B9-BAED-4556F0E703E5}"/>
              </a:ext>
            </a:extLst>
          </p:cNvPr>
          <p:cNvSpPr/>
          <p:nvPr/>
        </p:nvSpPr>
        <p:spPr bwMode="auto">
          <a:xfrm>
            <a:off x="4422335" y="-11"/>
            <a:ext cx="3394634" cy="6892896"/>
          </a:xfrm>
          <a:prstGeom prst="parallelogram">
            <a:avLst>
              <a:gd name="adj" fmla="val 34414"/>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1" name="Group 10">
            <a:extLst>
              <a:ext uri="{FF2B5EF4-FFF2-40B4-BE49-F238E27FC236}">
                <a16:creationId xmlns:a16="http://schemas.microsoft.com/office/drawing/2014/main" id="{7F3B22F1-B6F0-474E-877C-3C1FE5273F69}"/>
              </a:ext>
            </a:extLst>
          </p:cNvPr>
          <p:cNvGrpSpPr/>
          <p:nvPr/>
        </p:nvGrpSpPr>
        <p:grpSpPr>
          <a:xfrm>
            <a:off x="5516339" y="128082"/>
            <a:ext cx="5821234" cy="1162050"/>
            <a:chOff x="483113" y="119417"/>
            <a:chExt cx="5821234" cy="1162050"/>
          </a:xfrm>
        </p:grpSpPr>
        <p:sp>
          <p:nvSpPr>
            <p:cNvPr id="20" name="Rectangle 4"/>
            <p:cNvSpPr txBox="1">
              <a:spLocks noChangeArrowheads="1"/>
            </p:cNvSpPr>
            <p:nvPr/>
          </p:nvSpPr>
          <p:spPr bwMode="auto">
            <a:xfrm>
              <a:off x="483113" y="119417"/>
              <a:ext cx="2789703"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ข้อสั่งการ</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069948" y="385724"/>
              <a:ext cx="3234399"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kumimoji="0" lang="en-US"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3</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sp>
        <p:nvSpPr>
          <p:cNvPr id="12" name="Rectangle: Rounded Corners 11">
            <a:extLst>
              <a:ext uri="{FF2B5EF4-FFF2-40B4-BE49-F238E27FC236}">
                <a16:creationId xmlns:a16="http://schemas.microsoft.com/office/drawing/2014/main" id="{189A0CD4-1844-494F-87BE-C05173BF15C1}"/>
              </a:ext>
            </a:extLst>
          </p:cNvPr>
          <p:cNvSpPr/>
          <p:nvPr/>
        </p:nvSpPr>
        <p:spPr bwMode="auto">
          <a:xfrm>
            <a:off x="5580845" y="1230508"/>
            <a:ext cx="6336754" cy="4241339"/>
          </a:xfrm>
          <a:prstGeom prst="roundRect">
            <a:avLst>
              <a:gd name="adj" fmla="val 6024"/>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4" name="Straight Connector 13">
            <a:extLst>
              <a:ext uri="{FF2B5EF4-FFF2-40B4-BE49-F238E27FC236}">
                <a16:creationId xmlns:a16="http://schemas.microsoft.com/office/drawing/2014/main" id="{FDCE6FEA-754A-4321-B9D6-5830864387F2}"/>
              </a:ext>
            </a:extLst>
          </p:cNvPr>
          <p:cNvCxnSpPr/>
          <p:nvPr/>
        </p:nvCxnSpPr>
        <p:spPr bwMode="auto">
          <a:xfrm>
            <a:off x="5937515" y="186495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1" name="Straight Connector 250">
            <a:extLst>
              <a:ext uri="{FF2B5EF4-FFF2-40B4-BE49-F238E27FC236}">
                <a16:creationId xmlns:a16="http://schemas.microsoft.com/office/drawing/2014/main" id="{CF71F80A-9B4D-47D3-BF42-2055B5F4547A}"/>
              </a:ext>
            </a:extLst>
          </p:cNvPr>
          <p:cNvCxnSpPr/>
          <p:nvPr/>
        </p:nvCxnSpPr>
        <p:spPr bwMode="auto">
          <a:xfrm>
            <a:off x="5937515" y="249289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3" name="Straight Connector 252">
            <a:extLst>
              <a:ext uri="{FF2B5EF4-FFF2-40B4-BE49-F238E27FC236}">
                <a16:creationId xmlns:a16="http://schemas.microsoft.com/office/drawing/2014/main" id="{5E58BB24-714E-488C-944B-76E4E9774CA1}"/>
              </a:ext>
            </a:extLst>
          </p:cNvPr>
          <p:cNvCxnSpPr/>
          <p:nvPr/>
        </p:nvCxnSpPr>
        <p:spPr bwMode="auto">
          <a:xfrm>
            <a:off x="5937515" y="316110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4" name="Straight Connector 253">
            <a:extLst>
              <a:ext uri="{FF2B5EF4-FFF2-40B4-BE49-F238E27FC236}">
                <a16:creationId xmlns:a16="http://schemas.microsoft.com/office/drawing/2014/main" id="{1EFA4506-41FB-4FD0-8A56-B1B5F21DEF50}"/>
              </a:ext>
            </a:extLst>
          </p:cNvPr>
          <p:cNvCxnSpPr/>
          <p:nvPr/>
        </p:nvCxnSpPr>
        <p:spPr bwMode="auto">
          <a:xfrm>
            <a:off x="5937515" y="378904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5" name="Straight Connector 254">
            <a:extLst>
              <a:ext uri="{FF2B5EF4-FFF2-40B4-BE49-F238E27FC236}">
                <a16:creationId xmlns:a16="http://schemas.microsoft.com/office/drawing/2014/main" id="{2D5352FC-455D-43B3-83B2-A37A957CC607}"/>
              </a:ext>
            </a:extLst>
          </p:cNvPr>
          <p:cNvCxnSpPr/>
          <p:nvPr/>
        </p:nvCxnSpPr>
        <p:spPr bwMode="auto">
          <a:xfrm>
            <a:off x="5937515" y="438523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6" name="Straight Connector 255">
            <a:extLst>
              <a:ext uri="{FF2B5EF4-FFF2-40B4-BE49-F238E27FC236}">
                <a16:creationId xmlns:a16="http://schemas.microsoft.com/office/drawing/2014/main" id="{01EC1290-D0A5-44BE-B6FE-AB95511BDD36}"/>
              </a:ext>
            </a:extLst>
          </p:cNvPr>
          <p:cNvCxnSpPr/>
          <p:nvPr/>
        </p:nvCxnSpPr>
        <p:spPr bwMode="auto">
          <a:xfrm>
            <a:off x="5937515" y="501317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grpSp>
        <p:nvGrpSpPr>
          <p:cNvPr id="127" name="Group 126">
            <a:extLst>
              <a:ext uri="{FF2B5EF4-FFF2-40B4-BE49-F238E27FC236}">
                <a16:creationId xmlns:a16="http://schemas.microsoft.com/office/drawing/2014/main" id="{73D74178-ADE5-4B8F-8F13-BA54AF12D387}"/>
              </a:ext>
            </a:extLst>
          </p:cNvPr>
          <p:cNvGrpSpPr/>
          <p:nvPr/>
        </p:nvGrpSpPr>
        <p:grpSpPr>
          <a:xfrm>
            <a:off x="0" y="5519518"/>
            <a:ext cx="12195372" cy="1409456"/>
            <a:chOff x="0" y="5519518"/>
            <a:chExt cx="12195372" cy="1409456"/>
          </a:xfrm>
        </p:grpSpPr>
        <p:grpSp>
          <p:nvGrpSpPr>
            <p:cNvPr id="128" name="Group 127">
              <a:extLst>
                <a:ext uri="{FF2B5EF4-FFF2-40B4-BE49-F238E27FC236}">
                  <a16:creationId xmlns:a16="http://schemas.microsoft.com/office/drawing/2014/main" id="{41AE3E66-AF05-4B2A-9659-E78FE5A94D41}"/>
                </a:ext>
              </a:extLst>
            </p:cNvPr>
            <p:cNvGrpSpPr/>
            <p:nvPr/>
          </p:nvGrpSpPr>
          <p:grpSpPr>
            <a:xfrm>
              <a:off x="0" y="5519518"/>
              <a:ext cx="12195372" cy="1409456"/>
              <a:chOff x="0" y="5519518"/>
              <a:chExt cx="12195372" cy="1409456"/>
            </a:xfrm>
          </p:grpSpPr>
          <p:grpSp>
            <p:nvGrpSpPr>
              <p:cNvPr id="258" name="Group 257">
                <a:extLst>
                  <a:ext uri="{FF2B5EF4-FFF2-40B4-BE49-F238E27FC236}">
                    <a16:creationId xmlns:a16="http://schemas.microsoft.com/office/drawing/2014/main" id="{23446E8B-593B-47F9-B0EA-688F4E0BB2F7}"/>
                  </a:ext>
                </a:extLst>
              </p:cNvPr>
              <p:cNvGrpSpPr/>
              <p:nvPr/>
            </p:nvGrpSpPr>
            <p:grpSpPr>
              <a:xfrm>
                <a:off x="1742" y="5519518"/>
                <a:ext cx="12190258" cy="1409456"/>
                <a:chOff x="1742" y="5435629"/>
                <a:chExt cx="12190258" cy="1409456"/>
              </a:xfrm>
              <a:solidFill>
                <a:schemeClr val="accent5">
                  <a:lumMod val="75000"/>
                </a:schemeClr>
              </a:solidFill>
            </p:grpSpPr>
            <p:grpSp>
              <p:nvGrpSpPr>
                <p:cNvPr id="314" name="Group 313">
                  <a:extLst>
                    <a:ext uri="{FF2B5EF4-FFF2-40B4-BE49-F238E27FC236}">
                      <a16:creationId xmlns:a16="http://schemas.microsoft.com/office/drawing/2014/main" id="{B8C13B5D-7F09-4630-8433-F837FB71452B}"/>
                    </a:ext>
                  </a:extLst>
                </p:cNvPr>
                <p:cNvGrpSpPr/>
                <p:nvPr/>
              </p:nvGrpSpPr>
              <p:grpSpPr>
                <a:xfrm>
                  <a:off x="5037541" y="5435629"/>
                  <a:ext cx="3157007" cy="1371226"/>
                  <a:chOff x="9116208" y="4547715"/>
                  <a:chExt cx="3157007" cy="1371226"/>
                </a:xfrm>
                <a:grpFill/>
              </p:grpSpPr>
              <p:sp>
                <p:nvSpPr>
                  <p:cNvPr id="347" name="Oval 346">
                    <a:extLst>
                      <a:ext uri="{FF2B5EF4-FFF2-40B4-BE49-F238E27FC236}">
                        <a16:creationId xmlns:a16="http://schemas.microsoft.com/office/drawing/2014/main" id="{D01D62A0-5213-4CDF-9FC8-0F1CDCE2F612}"/>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77628266-BB0E-4E6E-8C43-4135031B1D15}"/>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B83A6FC9-0087-480A-A882-71D9363436A0}"/>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58A34574-D736-4BD8-A4A2-9768B23C8430}"/>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DAA54919-DC65-4D49-884F-0A50508F89AB}"/>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E2120C2A-79D2-4251-B6B8-FDFB1F2551F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4009E1A1-32EB-426E-8417-7D754B236CE0}"/>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65D6E81F-9DB5-4A96-91E0-83173223FF61}"/>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0394D5CE-1C44-4307-A030-2D57630D14A7}"/>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15" name="Group 314">
                  <a:extLst>
                    <a:ext uri="{FF2B5EF4-FFF2-40B4-BE49-F238E27FC236}">
                      <a16:creationId xmlns:a16="http://schemas.microsoft.com/office/drawing/2014/main" id="{A918F8DE-45C4-4B7D-9A74-EDBE4AF2A354}"/>
                    </a:ext>
                  </a:extLst>
                </p:cNvPr>
                <p:cNvGrpSpPr/>
                <p:nvPr/>
              </p:nvGrpSpPr>
              <p:grpSpPr>
                <a:xfrm>
                  <a:off x="1742" y="5567890"/>
                  <a:ext cx="5485937" cy="1252345"/>
                  <a:chOff x="-51736" y="4811236"/>
                  <a:chExt cx="4754749" cy="1209795"/>
                </a:xfrm>
                <a:grpFill/>
              </p:grpSpPr>
              <p:sp>
                <p:nvSpPr>
                  <p:cNvPr id="335" name="Oval 334">
                    <a:extLst>
                      <a:ext uri="{FF2B5EF4-FFF2-40B4-BE49-F238E27FC236}">
                        <a16:creationId xmlns:a16="http://schemas.microsoft.com/office/drawing/2014/main" id="{803ABA9C-9239-4664-8B81-BF2AB0E2C0BE}"/>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763573A1-E0FE-4522-98A9-BEA206E909D9}"/>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E7444BBC-2FCE-4827-9516-68C56D4B7056}"/>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55077E99-6DBD-4E5F-9D8C-6F8E4C09D2CB}"/>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AC1CBBEB-AEEB-48C9-9145-4F8D932D6FD3}"/>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BD0503E4-4C89-4019-BFBC-94A5546261D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20157648-FE68-4F75-8AF7-C63846A80644}"/>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F2BD5B3A-A437-47E4-AB2A-6410EDA337B1}"/>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Rectangle 342">
                    <a:extLst>
                      <a:ext uri="{FF2B5EF4-FFF2-40B4-BE49-F238E27FC236}">
                        <a16:creationId xmlns:a16="http://schemas.microsoft.com/office/drawing/2014/main" id="{2906C2A0-FC63-474C-8858-8E293425D47F}"/>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69BFF1B4-0E03-4C63-B512-A7A7C29FCD84}"/>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FD70EC17-118A-4B7D-8685-9015A2BEB63B}"/>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BD78B84F-8ECC-428E-ADD7-4FCB37C614C6}"/>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16" name="Oval 315">
                  <a:extLst>
                    <a:ext uri="{FF2B5EF4-FFF2-40B4-BE49-F238E27FC236}">
                      <a16:creationId xmlns:a16="http://schemas.microsoft.com/office/drawing/2014/main" id="{677BD523-EA97-4C39-9F9C-3AEC654DD9FB}"/>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현 96">
                  <a:extLst>
                    <a:ext uri="{FF2B5EF4-FFF2-40B4-BE49-F238E27FC236}">
                      <a16:creationId xmlns:a16="http://schemas.microsoft.com/office/drawing/2014/main" id="{3EB9666D-4179-4534-A933-DCFF27FF15A3}"/>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현 97">
                  <a:extLst>
                    <a:ext uri="{FF2B5EF4-FFF2-40B4-BE49-F238E27FC236}">
                      <a16:creationId xmlns:a16="http://schemas.microsoft.com/office/drawing/2014/main" id="{CDC1404D-9E45-4740-A014-41726AE9A4BB}"/>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현 96">
                  <a:extLst>
                    <a:ext uri="{FF2B5EF4-FFF2-40B4-BE49-F238E27FC236}">
                      <a16:creationId xmlns:a16="http://schemas.microsoft.com/office/drawing/2014/main" id="{5438A8AD-9BE8-48E4-B455-65C2165870FA}"/>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20" name="Group 319">
                  <a:extLst>
                    <a:ext uri="{FF2B5EF4-FFF2-40B4-BE49-F238E27FC236}">
                      <a16:creationId xmlns:a16="http://schemas.microsoft.com/office/drawing/2014/main" id="{D54602D4-BF46-4AFC-AD9D-D6589BCCE46A}"/>
                    </a:ext>
                  </a:extLst>
                </p:cNvPr>
                <p:cNvGrpSpPr/>
                <p:nvPr/>
              </p:nvGrpSpPr>
              <p:grpSpPr>
                <a:xfrm flipH="1">
                  <a:off x="7769092" y="5591016"/>
                  <a:ext cx="4422908" cy="1216204"/>
                  <a:chOff x="8005970" y="4483310"/>
                  <a:chExt cx="4422908" cy="1216204"/>
                </a:xfrm>
                <a:grpFill/>
              </p:grpSpPr>
              <p:sp>
                <p:nvSpPr>
                  <p:cNvPr id="321" name="Oval 320">
                    <a:extLst>
                      <a:ext uri="{FF2B5EF4-FFF2-40B4-BE49-F238E27FC236}">
                        <a16:creationId xmlns:a16="http://schemas.microsoft.com/office/drawing/2014/main" id="{CC08C76C-D738-44A0-9662-E013D301E4C3}"/>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F3FA4AA5-56DA-4080-8771-38FE0B18CB45}"/>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E958B574-8713-42AB-ACC6-698448D66AE5}"/>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E50CC861-B283-4E01-B456-60B55FC180BD}"/>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95C60826-C99D-4EA3-935E-558077EADC8D}"/>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568C5BBB-A7FD-4E67-9668-B57AB524D0B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Rectangle 326">
                    <a:extLst>
                      <a:ext uri="{FF2B5EF4-FFF2-40B4-BE49-F238E27FC236}">
                        <a16:creationId xmlns:a16="http://schemas.microsoft.com/office/drawing/2014/main" id="{0235C066-6075-430B-BC0B-C288A08028B9}"/>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2A94958E-E4E2-45F6-9B0F-8CDF895A4F47}"/>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7F06180-E2AA-4019-86CE-5BCB97415D67}"/>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DEDA380B-8DF0-4528-B859-5DA15B6BE6EB}"/>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B7F039C3-53D2-4DD9-9620-16DD295CE62E}"/>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538C8F51-15F7-496D-9DE2-703B4FD27F02}"/>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C49C4566-059F-44B1-899B-F14D331528E6}"/>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95818E43-6345-4D7D-95A9-C702A6FE5C05}"/>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59" name="Group 258">
                <a:extLst>
                  <a:ext uri="{FF2B5EF4-FFF2-40B4-BE49-F238E27FC236}">
                    <a16:creationId xmlns:a16="http://schemas.microsoft.com/office/drawing/2014/main" id="{3DDD0BDC-6D58-4532-AB24-05F483E50404}"/>
                  </a:ext>
                </a:extLst>
              </p:cNvPr>
              <p:cNvGrpSpPr/>
              <p:nvPr/>
            </p:nvGrpSpPr>
            <p:grpSpPr>
              <a:xfrm>
                <a:off x="0" y="5815425"/>
                <a:ext cx="12195372" cy="1095421"/>
                <a:chOff x="-3372" y="5771635"/>
                <a:chExt cx="12195372" cy="1095421"/>
              </a:xfrm>
              <a:solidFill>
                <a:schemeClr val="accent5">
                  <a:lumMod val="50000"/>
                </a:schemeClr>
              </a:solidFill>
            </p:grpSpPr>
            <p:grpSp>
              <p:nvGrpSpPr>
                <p:cNvPr id="260" name="Group 259">
                  <a:extLst>
                    <a:ext uri="{FF2B5EF4-FFF2-40B4-BE49-F238E27FC236}">
                      <a16:creationId xmlns:a16="http://schemas.microsoft.com/office/drawing/2014/main" id="{FCF41289-5611-485B-924D-EE3396F6F158}"/>
                    </a:ext>
                  </a:extLst>
                </p:cNvPr>
                <p:cNvGrpSpPr/>
                <p:nvPr/>
              </p:nvGrpSpPr>
              <p:grpSpPr>
                <a:xfrm>
                  <a:off x="-3372" y="6002404"/>
                  <a:ext cx="2653222" cy="855594"/>
                  <a:chOff x="5208276" y="5677120"/>
                  <a:chExt cx="3880949" cy="1251508"/>
                </a:xfrm>
                <a:grpFill/>
              </p:grpSpPr>
              <p:sp>
                <p:nvSpPr>
                  <p:cNvPr id="301" name="Oval 300">
                    <a:extLst>
                      <a:ext uri="{FF2B5EF4-FFF2-40B4-BE49-F238E27FC236}">
                        <a16:creationId xmlns:a16="http://schemas.microsoft.com/office/drawing/2014/main" id="{39186590-0FA9-4BDE-A613-722B1072B0E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8DF4C746-F35D-4BBB-9ABE-D99903E41E2F}"/>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4EC7D4C3-B72E-4E6F-9888-FB4057C54C7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B1171BA1-BFC9-4FBC-9813-40BFE5AA1B8B}"/>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8A1D3577-13F3-451D-86FA-FBA98CCCDA0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A126B363-FC4C-469E-A72F-6FC8F5004AA1}"/>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F55BB2FC-9199-4894-920B-A1E32C90911F}"/>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41179A87-DCBA-4342-B19F-87D6C84A5A89}"/>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Rectangle 308">
                    <a:extLst>
                      <a:ext uri="{FF2B5EF4-FFF2-40B4-BE49-F238E27FC236}">
                        <a16:creationId xmlns:a16="http://schemas.microsoft.com/office/drawing/2014/main" id="{3EBE5CF7-56FC-41F0-9F22-931CD90676D0}"/>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D078B5CC-8DC6-4F0A-BEE1-D209A855CDA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785A8B74-32F6-4163-8206-9DAC7763820E}"/>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0D74FEAD-F7B5-4040-9765-66ED2870FDF5}"/>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0B676386-AA41-49FF-AF4B-FB025EEE6B12}"/>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1" name="Group 260">
                  <a:extLst>
                    <a:ext uri="{FF2B5EF4-FFF2-40B4-BE49-F238E27FC236}">
                      <a16:creationId xmlns:a16="http://schemas.microsoft.com/office/drawing/2014/main" id="{B4A2AAC7-D5D9-4CAF-A6AB-CCB06A1A7B37}"/>
                    </a:ext>
                  </a:extLst>
                </p:cNvPr>
                <p:cNvGrpSpPr/>
                <p:nvPr/>
              </p:nvGrpSpPr>
              <p:grpSpPr>
                <a:xfrm>
                  <a:off x="2503359" y="5771635"/>
                  <a:ext cx="3430784" cy="1088468"/>
                  <a:chOff x="5096347" y="5677120"/>
                  <a:chExt cx="3992878" cy="1266805"/>
                </a:xfrm>
                <a:grpFill/>
              </p:grpSpPr>
              <p:sp>
                <p:nvSpPr>
                  <p:cNvPr id="288" name="Oval 287">
                    <a:extLst>
                      <a:ext uri="{FF2B5EF4-FFF2-40B4-BE49-F238E27FC236}">
                        <a16:creationId xmlns:a16="http://schemas.microsoft.com/office/drawing/2014/main" id="{BD5EB82B-3AE7-4073-A103-11D0FC3B859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4C78E38D-95A2-49BE-AE1C-E579F833B68F}"/>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BEEA51D8-68C6-4D37-A375-7635F004AAB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C12DE01B-E767-43F1-BA2A-771CC7B18EE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F0B46910-4236-462C-83DF-A085CE1B5FD9}"/>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6DC6B43A-07CC-4FFD-B3DA-FB9DF2D75805}"/>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9B84AC76-1354-4D74-AFCC-AE93CCEDDC8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62D8AB0C-9805-4556-B00E-949A805BE2FC}"/>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F00BD113-A1C8-4033-96BA-1C7713D33A67}"/>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2E9E698C-2B05-4097-81F8-A66D7862F1D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FA2D5922-FC7F-4CA8-AAEC-A648139C882F}"/>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CA2D21FC-FFDF-4588-B3AD-52CAD2C78E2F}"/>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6E672DD3-E0FF-420D-A6B2-BEB1E57B632D}"/>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2" name="Group 261">
                  <a:extLst>
                    <a:ext uri="{FF2B5EF4-FFF2-40B4-BE49-F238E27FC236}">
                      <a16:creationId xmlns:a16="http://schemas.microsoft.com/office/drawing/2014/main" id="{9B299857-60D2-42E5-8742-E6EDCC4B279E}"/>
                    </a:ext>
                  </a:extLst>
                </p:cNvPr>
                <p:cNvGrpSpPr/>
                <p:nvPr/>
              </p:nvGrpSpPr>
              <p:grpSpPr>
                <a:xfrm flipH="1">
                  <a:off x="5700882" y="5865298"/>
                  <a:ext cx="3453808" cy="994002"/>
                  <a:chOff x="5155809" y="5783050"/>
                  <a:chExt cx="4019674" cy="1156862"/>
                </a:xfrm>
                <a:grpFill/>
              </p:grpSpPr>
              <p:sp>
                <p:nvSpPr>
                  <p:cNvPr id="276" name="Oval 275">
                    <a:extLst>
                      <a:ext uri="{FF2B5EF4-FFF2-40B4-BE49-F238E27FC236}">
                        <a16:creationId xmlns:a16="http://schemas.microsoft.com/office/drawing/2014/main" id="{10422440-9586-43D8-ADFD-2C2F3FFF601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D3DD2C43-3C7A-4910-8657-6CDE52A404E2}"/>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6E863137-547A-4D08-9C03-100BA75F12F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68F83C8C-6F69-4637-A8F8-B0D780DCC34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03F6F0A0-02E0-4437-B8A1-64763BC3980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6529A58E-FD93-4443-BA74-AA278B6F24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ACEAEC6F-D96C-402F-BD56-4D382E639564}"/>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9CA6FD42-BC25-4EE0-B380-72B9A42B3BD0}"/>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9CEF1A94-B4A9-4975-88BA-C0D57F25792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0194ECA4-6827-4E4C-B06B-3D841CBD11CF}"/>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B5EC2977-BB8A-4F2A-B9F8-F4589B6FC624}"/>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EF321A88-7C82-4549-B594-AB7832D02375}"/>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3" name="Group 262">
                  <a:extLst>
                    <a:ext uri="{FF2B5EF4-FFF2-40B4-BE49-F238E27FC236}">
                      <a16:creationId xmlns:a16="http://schemas.microsoft.com/office/drawing/2014/main" id="{974E398F-B404-4BE2-8547-301073A4ECBE}"/>
                    </a:ext>
                  </a:extLst>
                </p:cNvPr>
                <p:cNvGrpSpPr/>
                <p:nvPr/>
              </p:nvGrpSpPr>
              <p:grpSpPr>
                <a:xfrm flipH="1">
                  <a:off x="8843757" y="5862656"/>
                  <a:ext cx="3348243" cy="1004400"/>
                  <a:chOff x="5192411" y="5783050"/>
                  <a:chExt cx="3896814" cy="1168963"/>
                </a:xfrm>
                <a:grpFill/>
              </p:grpSpPr>
              <p:sp>
                <p:nvSpPr>
                  <p:cNvPr id="264" name="Oval 263">
                    <a:extLst>
                      <a:ext uri="{FF2B5EF4-FFF2-40B4-BE49-F238E27FC236}">
                        <a16:creationId xmlns:a16="http://schemas.microsoft.com/office/drawing/2014/main" id="{35733B35-6F07-498C-AA90-9FE3E459449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7F40424E-8E51-48F5-A8FA-502F74D15F5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E06F1E3B-FE1A-41D7-AE80-18496076CF4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01C62ED5-F5D4-466F-BA98-97308623A7C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40DDCE5D-8F5C-4A4D-A7E5-B55AF2D3BF3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144C288E-67B9-45E2-8A8C-97D3C7B66F36}"/>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D9449495-E8C8-445E-8B2C-C56C2DE19376}"/>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Rectangle 270">
                    <a:extLst>
                      <a:ext uri="{FF2B5EF4-FFF2-40B4-BE49-F238E27FC236}">
                        <a16:creationId xmlns:a16="http://schemas.microsoft.com/office/drawing/2014/main" id="{7D1F93A0-9E9B-4E62-AA98-E3B34353388E}"/>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902FE85E-A3A8-4ED0-9D1B-A8B8F5F9A38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96D5649B-7E6D-483F-9433-73A913C0BEEB}"/>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8572FD6A-EF87-4FCF-9949-412AEBD65560}"/>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3B272B92-3AEE-4AEE-8088-B1806AE5B07D}"/>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9" name="Group 128">
              <a:extLst>
                <a:ext uri="{FF2B5EF4-FFF2-40B4-BE49-F238E27FC236}">
                  <a16:creationId xmlns:a16="http://schemas.microsoft.com/office/drawing/2014/main" id="{FABB26AD-1B84-4187-B0AB-C5E2675502E6}"/>
                </a:ext>
              </a:extLst>
            </p:cNvPr>
            <p:cNvGrpSpPr/>
            <p:nvPr/>
          </p:nvGrpSpPr>
          <p:grpSpPr>
            <a:xfrm>
              <a:off x="227391" y="6183786"/>
              <a:ext cx="11769448" cy="615038"/>
              <a:chOff x="228244" y="6131048"/>
              <a:chExt cx="11769448" cy="615038"/>
            </a:xfrm>
          </p:grpSpPr>
          <p:grpSp>
            <p:nvGrpSpPr>
              <p:cNvPr id="130" name="Group 129">
                <a:extLst>
                  <a:ext uri="{FF2B5EF4-FFF2-40B4-BE49-F238E27FC236}">
                    <a16:creationId xmlns:a16="http://schemas.microsoft.com/office/drawing/2014/main" id="{C4D812EA-42FE-4C02-A1B3-1620D7D94DA5}"/>
                  </a:ext>
                </a:extLst>
              </p:cNvPr>
              <p:cNvGrpSpPr/>
              <p:nvPr/>
            </p:nvGrpSpPr>
            <p:grpSpPr>
              <a:xfrm>
                <a:off x="228244" y="6131048"/>
                <a:ext cx="5522830" cy="605918"/>
                <a:chOff x="228244" y="6131048"/>
                <a:chExt cx="5522830" cy="605918"/>
              </a:xfrm>
            </p:grpSpPr>
            <p:grpSp>
              <p:nvGrpSpPr>
                <p:cNvPr id="136" name="Group 135">
                  <a:extLst>
                    <a:ext uri="{FF2B5EF4-FFF2-40B4-BE49-F238E27FC236}">
                      <a16:creationId xmlns:a16="http://schemas.microsoft.com/office/drawing/2014/main" id="{1A74355F-1130-41E9-90FC-E966F014F4FC}"/>
                    </a:ext>
                  </a:extLst>
                </p:cNvPr>
                <p:cNvGrpSpPr/>
                <p:nvPr/>
              </p:nvGrpSpPr>
              <p:grpSpPr>
                <a:xfrm>
                  <a:off x="228244" y="6131048"/>
                  <a:ext cx="967564" cy="582669"/>
                  <a:chOff x="4583832" y="398744"/>
                  <a:chExt cx="2989030" cy="1800000"/>
                </a:xfrm>
              </p:grpSpPr>
              <p:pic>
                <p:nvPicPr>
                  <p:cNvPr id="252" name="Picture 7" descr="logo dwr">
                    <a:extLst>
                      <a:ext uri="{FF2B5EF4-FFF2-40B4-BE49-F238E27FC236}">
                        <a16:creationId xmlns:a16="http://schemas.microsoft.com/office/drawing/2014/main" id="{720D46C5-CB46-4B92-A390-7F8F4416125B}"/>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257" name="Picture 2" descr="ผลการค้นหารูปภาพสำหรับ โลโก้ กระทรวงทรัพ">
                    <a:extLst>
                      <a:ext uri="{FF2B5EF4-FFF2-40B4-BE49-F238E27FC236}">
                        <a16:creationId xmlns:a16="http://schemas.microsoft.com/office/drawing/2014/main" id="{5607CF76-4C71-4DA0-AA8B-F1887AA62611}"/>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7" name="Group 136">
                  <a:extLst>
                    <a:ext uri="{FF2B5EF4-FFF2-40B4-BE49-F238E27FC236}">
                      <a16:creationId xmlns:a16="http://schemas.microsoft.com/office/drawing/2014/main" id="{84BCA7BF-D205-4136-9123-9BC053022F67}"/>
                    </a:ext>
                  </a:extLst>
                </p:cNvPr>
                <p:cNvGrpSpPr/>
                <p:nvPr/>
              </p:nvGrpSpPr>
              <p:grpSpPr>
                <a:xfrm>
                  <a:off x="1195807" y="6248208"/>
                  <a:ext cx="4555267" cy="488758"/>
                  <a:chOff x="1205469" y="6184641"/>
                  <a:chExt cx="4555267" cy="488758"/>
                </a:xfrm>
              </p:grpSpPr>
              <p:sp>
                <p:nvSpPr>
                  <p:cNvPr id="249" name="Rectangle 4">
                    <a:extLst>
                      <a:ext uri="{FF2B5EF4-FFF2-40B4-BE49-F238E27FC236}">
                        <a16:creationId xmlns:a16="http://schemas.microsoft.com/office/drawing/2014/main" id="{A38C5D71-4A5F-4D7C-B2CA-AA6FBEAC924E}"/>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50" name="Rectangle 4">
                    <a:extLst>
                      <a:ext uri="{FF2B5EF4-FFF2-40B4-BE49-F238E27FC236}">
                        <a16:creationId xmlns:a16="http://schemas.microsoft.com/office/drawing/2014/main" id="{33B975E4-F8D1-47CF-A9D7-9917AB79EB6B}"/>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1" name="Group 130">
                <a:extLst>
                  <a:ext uri="{FF2B5EF4-FFF2-40B4-BE49-F238E27FC236}">
                    <a16:creationId xmlns:a16="http://schemas.microsoft.com/office/drawing/2014/main" id="{061735BF-2842-4D91-8731-565A6B049BB7}"/>
                  </a:ext>
                </a:extLst>
              </p:cNvPr>
              <p:cNvGrpSpPr/>
              <p:nvPr/>
            </p:nvGrpSpPr>
            <p:grpSpPr>
              <a:xfrm>
                <a:off x="7529621" y="6287843"/>
                <a:ext cx="4468071" cy="458243"/>
                <a:chOff x="7529621" y="6239350"/>
                <a:chExt cx="4468071" cy="458243"/>
              </a:xfrm>
            </p:grpSpPr>
            <p:sp>
              <p:nvSpPr>
                <p:cNvPr id="132" name="Rectangle 4">
                  <a:extLst>
                    <a:ext uri="{FF2B5EF4-FFF2-40B4-BE49-F238E27FC236}">
                      <a16:creationId xmlns:a16="http://schemas.microsoft.com/office/drawing/2014/main" id="{2848E439-706A-440A-BFB8-B2391C1AE13F}"/>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3" name="Picture 132">
                  <a:extLst>
                    <a:ext uri="{FF2B5EF4-FFF2-40B4-BE49-F238E27FC236}">
                      <a16:creationId xmlns:a16="http://schemas.microsoft.com/office/drawing/2014/main" id="{A59F8905-7603-40E1-8923-B2570C33A9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35" name="Picture 134">
                  <a:extLst>
                    <a:ext uri="{FF2B5EF4-FFF2-40B4-BE49-F238E27FC236}">
                      <a16:creationId xmlns:a16="http://schemas.microsoft.com/office/drawing/2014/main" id="{82605E92-A447-48D5-A2CD-707D9EA2274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692765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0"/>
                <a:lumOff val="100000"/>
              </a:schemeClr>
            </a:gs>
            <a:gs pos="16000">
              <a:schemeClr val="accent5">
                <a:lumMod val="0"/>
                <a:lumOff val="100000"/>
              </a:schemeClr>
            </a:gs>
            <a:gs pos="100000">
              <a:srgbClr val="9ED3D7"/>
            </a:gs>
          </a:gsLst>
          <a:path path="circle">
            <a:fillToRect l="50000" t="50000" r="50000" b="50000"/>
          </a:path>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 name="Group 1">
            <a:extLst>
              <a:ext uri="{FF2B5EF4-FFF2-40B4-BE49-F238E27FC236}">
                <a16:creationId xmlns:a16="http://schemas.microsoft.com/office/drawing/2014/main" id="{30EF7FEF-8F5B-48BD-B90B-77E3CE011626}"/>
              </a:ext>
            </a:extLst>
          </p:cNvPr>
          <p:cNvGrpSpPr/>
          <p:nvPr/>
        </p:nvGrpSpPr>
        <p:grpSpPr>
          <a:xfrm>
            <a:off x="0" y="254076"/>
            <a:ext cx="12195372" cy="4759100"/>
            <a:chOff x="1697850" y="246813"/>
            <a:chExt cx="5400600" cy="4332066"/>
          </a:xfrm>
        </p:grpSpPr>
        <p:sp>
          <p:nvSpPr>
            <p:cNvPr id="20" name="Rectangle 4"/>
            <p:cNvSpPr txBox="1">
              <a:spLocks noChangeArrowheads="1"/>
            </p:cNvSpPr>
            <p:nvPr/>
          </p:nvSpPr>
          <p:spPr bwMode="auto">
            <a:xfrm>
              <a:off x="1697850" y="246813"/>
              <a:ext cx="5400600"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lang="en-US" sz="6000" kern="0" dirty="0">
                  <a:solidFill>
                    <a:srgbClr val="00206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4</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1751109" y="1351900"/>
              <a:ext cx="5292588"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เรื่องเพื่อพิจารณา</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sp>
          <p:nvSpPr>
            <p:cNvPr id="22" name="Rectangle 4"/>
            <p:cNvSpPr txBox="1">
              <a:spLocks noChangeArrowheads="1"/>
            </p:cNvSpPr>
            <p:nvPr/>
          </p:nvSpPr>
          <p:spPr bwMode="auto">
            <a:xfrm>
              <a:off x="1697850" y="2714590"/>
              <a:ext cx="5400600" cy="186428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457200" marR="0" indent="628650">
                <a:lnSpc>
                  <a:spcPct val="107000"/>
                </a:lnSpc>
                <a:spcBef>
                  <a:spcPts val="0"/>
                </a:spcBef>
                <a:spcAft>
                  <a:spcPts val="0"/>
                </a:spcAft>
              </a:pPr>
              <a:r>
                <a:rPr lang="en-US"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4.1)  </a:t>
              </a:r>
              <a:r>
                <a:rPr lang="th-TH"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พื้นที่เสี่ยงน้ำท่วมในช่วงเดือนกันยายน </a:t>
              </a:r>
              <a:r>
                <a:rPr lang="en-US"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2564 </a:t>
              </a:r>
              <a:r>
                <a:rPr lang="th-TH"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ถึง มกราคม </a:t>
              </a:r>
              <a:r>
                <a:rPr lang="en-US"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2565</a:t>
              </a:r>
            </a:p>
            <a:p>
              <a:pPr marL="457200" marR="0" indent="628650">
                <a:lnSpc>
                  <a:spcPct val="107000"/>
                </a:lnSpc>
                <a:spcBef>
                  <a:spcPts val="0"/>
                </a:spcBef>
                <a:spcAft>
                  <a:spcPts val="0"/>
                </a:spcAft>
              </a:pPr>
              <a:r>
                <a:rPr lang="en-US"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4.2) </a:t>
              </a:r>
              <a:r>
                <a:rPr lang="th-TH"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 ความก้าวหน้าในการดำเนินการตามมาตรการรองรับสถานการณ์ฤดูฝน 2564</a:t>
              </a:r>
              <a:endParaRPr lang="en-US"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endParaRPr>
            </a:p>
            <a:p>
              <a:pPr marL="457200" marR="0" indent="628650">
                <a:lnSpc>
                  <a:spcPct val="107000"/>
                </a:lnSpc>
                <a:spcBef>
                  <a:spcPts val="0"/>
                </a:spcBef>
                <a:spcAft>
                  <a:spcPts val="0"/>
                </a:spcAft>
              </a:pPr>
              <a:r>
                <a:rPr lang="en-US"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4.3)  </a:t>
              </a:r>
              <a:r>
                <a:rPr lang="th-TH"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งบประมาณค่าใช้จ่ายในการบริหารจัดการเพื่อรองรับสภาวะวิกฤติน้ำ </a:t>
              </a:r>
              <a:endParaRPr lang="en-US"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endParaRPr>
            </a:p>
            <a:p>
              <a:pPr marL="457200" marR="0" indent="628650">
                <a:lnSpc>
                  <a:spcPct val="107000"/>
                </a:lnSpc>
                <a:spcBef>
                  <a:spcPts val="0"/>
                </a:spcBef>
                <a:spcAft>
                  <a:spcPts val="0"/>
                </a:spcAft>
              </a:pPr>
              <a:r>
                <a:rPr lang="th-TH"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        </a:t>
              </a:r>
              <a:r>
                <a:rPr lang="en-US"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 </a:t>
              </a:r>
              <a:r>
                <a:rPr lang="th-TH"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ปี </a:t>
              </a:r>
              <a:r>
                <a:rPr lang="th-TH" sz="3200" i="1" dirty="0">
                  <a:solidFill>
                    <a:srgbClr val="002060"/>
                  </a:solidFill>
                  <a:latin typeface="FC Home" panose="020B0500040200020003" pitchFamily="34" charset="-34"/>
                  <a:ea typeface="Calibri" panose="020F0502020204030204" pitchFamily="34" charset="0"/>
                  <a:cs typeface="FC Home" panose="020B0500040200020003" pitchFamily="34" charset="-34"/>
                </a:rPr>
                <a:t>พ.ศ.</a:t>
              </a:r>
              <a:r>
                <a:rPr lang="en-US" sz="3200" i="1" dirty="0">
                  <a:solidFill>
                    <a:srgbClr val="002060"/>
                  </a:solidFill>
                  <a:effectLst/>
                  <a:latin typeface="FC Home" panose="020B0500040200020003" pitchFamily="34" charset="-34"/>
                  <a:ea typeface="Calibri" panose="020F0502020204030204" pitchFamily="34" charset="0"/>
                  <a:cs typeface="FC Home" panose="020B0500040200020003" pitchFamily="34" charset="-34"/>
                </a:rPr>
                <a:t>2565</a:t>
              </a:r>
            </a:p>
          </p:txBody>
        </p:sp>
      </p:grpSp>
      <p:grpSp>
        <p:nvGrpSpPr>
          <p:cNvPr id="119" name="Group 118">
            <a:extLst>
              <a:ext uri="{FF2B5EF4-FFF2-40B4-BE49-F238E27FC236}">
                <a16:creationId xmlns:a16="http://schemas.microsoft.com/office/drawing/2014/main" id="{5D0605A9-B55F-460E-A7FA-8601850F5FCE}"/>
              </a:ext>
            </a:extLst>
          </p:cNvPr>
          <p:cNvGrpSpPr/>
          <p:nvPr/>
        </p:nvGrpSpPr>
        <p:grpSpPr>
          <a:xfrm>
            <a:off x="0" y="5519518"/>
            <a:ext cx="12195372" cy="1409456"/>
            <a:chOff x="0" y="5519518"/>
            <a:chExt cx="12195372" cy="1409456"/>
          </a:xfrm>
        </p:grpSpPr>
        <p:grpSp>
          <p:nvGrpSpPr>
            <p:cNvPr id="120" name="Group 119">
              <a:extLst>
                <a:ext uri="{FF2B5EF4-FFF2-40B4-BE49-F238E27FC236}">
                  <a16:creationId xmlns:a16="http://schemas.microsoft.com/office/drawing/2014/main" id="{74DDB8F7-540D-477F-810F-AA5831FBB152}"/>
                </a:ext>
              </a:extLst>
            </p:cNvPr>
            <p:cNvGrpSpPr/>
            <p:nvPr/>
          </p:nvGrpSpPr>
          <p:grpSpPr>
            <a:xfrm>
              <a:off x="0" y="5519518"/>
              <a:ext cx="12195372" cy="1409456"/>
              <a:chOff x="0" y="5519518"/>
              <a:chExt cx="12195372" cy="1409456"/>
            </a:xfrm>
          </p:grpSpPr>
          <p:grpSp>
            <p:nvGrpSpPr>
              <p:cNvPr id="133" name="Group 132">
                <a:extLst>
                  <a:ext uri="{FF2B5EF4-FFF2-40B4-BE49-F238E27FC236}">
                    <a16:creationId xmlns:a16="http://schemas.microsoft.com/office/drawing/2014/main" id="{7FCE36EA-9511-4F77-868E-3EDBF30867AF}"/>
                  </a:ext>
                </a:extLst>
              </p:cNvPr>
              <p:cNvGrpSpPr/>
              <p:nvPr/>
            </p:nvGrpSpPr>
            <p:grpSpPr>
              <a:xfrm>
                <a:off x="1742" y="5519518"/>
                <a:ext cx="12190258" cy="1409456"/>
                <a:chOff x="1742" y="5435629"/>
                <a:chExt cx="12190258" cy="1409456"/>
              </a:xfrm>
              <a:solidFill>
                <a:schemeClr val="accent5">
                  <a:lumMod val="75000"/>
                </a:schemeClr>
              </a:solidFill>
            </p:grpSpPr>
            <p:grpSp>
              <p:nvGrpSpPr>
                <p:cNvPr id="301" name="Group 300">
                  <a:extLst>
                    <a:ext uri="{FF2B5EF4-FFF2-40B4-BE49-F238E27FC236}">
                      <a16:creationId xmlns:a16="http://schemas.microsoft.com/office/drawing/2014/main" id="{DF3819FE-5455-42AA-AB15-7FBC96F29DE2}"/>
                    </a:ext>
                  </a:extLst>
                </p:cNvPr>
                <p:cNvGrpSpPr/>
                <p:nvPr/>
              </p:nvGrpSpPr>
              <p:grpSpPr>
                <a:xfrm>
                  <a:off x="5037541" y="5435629"/>
                  <a:ext cx="3157007" cy="1371226"/>
                  <a:chOff x="9116208" y="4547715"/>
                  <a:chExt cx="3157007" cy="1371226"/>
                </a:xfrm>
                <a:grpFill/>
              </p:grpSpPr>
              <p:sp>
                <p:nvSpPr>
                  <p:cNvPr id="334" name="Oval 333">
                    <a:extLst>
                      <a:ext uri="{FF2B5EF4-FFF2-40B4-BE49-F238E27FC236}">
                        <a16:creationId xmlns:a16="http://schemas.microsoft.com/office/drawing/2014/main" id="{E34DF0E6-9B5E-4474-B68A-9F29423369FB}"/>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67AD869E-68EF-4024-8A30-84217CF07A8D}"/>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C674A7C5-1DE7-466B-B85C-BF2F6EFA7AF3}"/>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C16B6C6E-03ED-47F2-B88C-6474F10D21BA}"/>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6E9085D1-8E2F-43E2-BC03-1B9F44B4FA02}"/>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D5561C5E-DE03-43C3-A4C9-EC819C21913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Rectangle 339">
                    <a:extLst>
                      <a:ext uri="{FF2B5EF4-FFF2-40B4-BE49-F238E27FC236}">
                        <a16:creationId xmlns:a16="http://schemas.microsoft.com/office/drawing/2014/main" id="{32558B66-78B7-4BB6-B4B4-F17C5F3B24D9}"/>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350346ED-04E1-4FB1-BB20-82B176617160}"/>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214DF344-662B-4FD3-89D0-FEC5AEC4E9A5}"/>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2" name="Group 301">
                  <a:extLst>
                    <a:ext uri="{FF2B5EF4-FFF2-40B4-BE49-F238E27FC236}">
                      <a16:creationId xmlns:a16="http://schemas.microsoft.com/office/drawing/2014/main" id="{713B79EF-7C89-4F72-97F9-34D93AC3972A}"/>
                    </a:ext>
                  </a:extLst>
                </p:cNvPr>
                <p:cNvGrpSpPr/>
                <p:nvPr/>
              </p:nvGrpSpPr>
              <p:grpSpPr>
                <a:xfrm>
                  <a:off x="1742" y="5567890"/>
                  <a:ext cx="5485937" cy="1252345"/>
                  <a:chOff x="-51736" y="4811236"/>
                  <a:chExt cx="4754749" cy="1209795"/>
                </a:xfrm>
                <a:grpFill/>
              </p:grpSpPr>
              <p:sp>
                <p:nvSpPr>
                  <p:cNvPr id="322" name="Oval 321">
                    <a:extLst>
                      <a:ext uri="{FF2B5EF4-FFF2-40B4-BE49-F238E27FC236}">
                        <a16:creationId xmlns:a16="http://schemas.microsoft.com/office/drawing/2014/main" id="{ADA9D22F-989D-4D40-804B-DE7052601050}"/>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C56BBAB8-D064-4FFA-86C3-C317DC29F35B}"/>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54DB9E57-763C-4E8F-A8F7-46D7F80CBCEA}"/>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8895C544-D361-4AA8-974F-18626691E4B8}"/>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07433490-D561-42CC-ABFE-CF8BB903FF65}"/>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45E8BE0D-3D53-47E5-973F-7FD0085F2F7E}"/>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A75330C8-5878-498E-B8E1-C81DC67EA8C8}"/>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B81A1294-E3C6-4E52-8767-334F8BD975D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Rectangle 329">
                    <a:extLst>
                      <a:ext uri="{FF2B5EF4-FFF2-40B4-BE49-F238E27FC236}">
                        <a16:creationId xmlns:a16="http://schemas.microsoft.com/office/drawing/2014/main" id="{D853EC85-99F2-45B9-91B4-FA2AECFBF728}"/>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CA72BA27-FE8A-4753-8E05-B66A53EC9C07}"/>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11042629-2ABD-4432-910C-18E66B151B3A}"/>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7CEAA6B3-C450-47C0-9578-51064F913FD5}"/>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3" name="Oval 302">
                  <a:extLst>
                    <a:ext uri="{FF2B5EF4-FFF2-40B4-BE49-F238E27FC236}">
                      <a16:creationId xmlns:a16="http://schemas.microsoft.com/office/drawing/2014/main" id="{F15DA3A6-71FF-4A9D-B7F2-3D3E8C12763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현 96">
                  <a:extLst>
                    <a:ext uri="{FF2B5EF4-FFF2-40B4-BE49-F238E27FC236}">
                      <a16:creationId xmlns:a16="http://schemas.microsoft.com/office/drawing/2014/main" id="{F7378D02-C219-4432-A93C-BDF0A1AD94DF}"/>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현 97">
                  <a:extLst>
                    <a:ext uri="{FF2B5EF4-FFF2-40B4-BE49-F238E27FC236}">
                      <a16:creationId xmlns:a16="http://schemas.microsoft.com/office/drawing/2014/main" id="{5541C2E7-0C82-4F99-8989-51C4BD0E7B88}"/>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현 96">
                  <a:extLst>
                    <a:ext uri="{FF2B5EF4-FFF2-40B4-BE49-F238E27FC236}">
                      <a16:creationId xmlns:a16="http://schemas.microsoft.com/office/drawing/2014/main" id="{340B3143-B565-4F2B-8E80-4DC9E6F1ACB1}"/>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7" name="Group 306">
                  <a:extLst>
                    <a:ext uri="{FF2B5EF4-FFF2-40B4-BE49-F238E27FC236}">
                      <a16:creationId xmlns:a16="http://schemas.microsoft.com/office/drawing/2014/main" id="{E19EA34B-9FF8-4E55-882B-C286E18694AC}"/>
                    </a:ext>
                  </a:extLst>
                </p:cNvPr>
                <p:cNvGrpSpPr/>
                <p:nvPr/>
              </p:nvGrpSpPr>
              <p:grpSpPr>
                <a:xfrm flipH="1">
                  <a:off x="7769092" y="5591016"/>
                  <a:ext cx="4422908" cy="1216204"/>
                  <a:chOff x="8005970" y="4483310"/>
                  <a:chExt cx="4422908" cy="1216204"/>
                </a:xfrm>
                <a:grpFill/>
              </p:grpSpPr>
              <p:sp>
                <p:nvSpPr>
                  <p:cNvPr id="308" name="Oval 307">
                    <a:extLst>
                      <a:ext uri="{FF2B5EF4-FFF2-40B4-BE49-F238E27FC236}">
                        <a16:creationId xmlns:a16="http://schemas.microsoft.com/office/drawing/2014/main" id="{D56C5373-C9F5-4331-A829-8B87443D722C}"/>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001DD4BE-47E4-450E-8F27-067BA465B11E}"/>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208F0F31-560F-4D23-82E8-C8DE72C39DD8}"/>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CCDFC5DC-2180-439B-8DB9-3D69176C35B2}"/>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7F767319-43E7-45C7-AF34-1FEC83C4F84C}"/>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D711EFFA-9E1F-4BEC-B8B6-89CA3D53351A}"/>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Rectangle 313">
                    <a:extLst>
                      <a:ext uri="{FF2B5EF4-FFF2-40B4-BE49-F238E27FC236}">
                        <a16:creationId xmlns:a16="http://schemas.microsoft.com/office/drawing/2014/main" id="{30A932F9-43DF-49A8-AF0F-22D7EA9B6C3E}"/>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CD5BAE80-19B1-40C9-9E9B-72298078903D}"/>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2EE9304E-8D33-4E3F-90D8-2CF7C9ABE80B}"/>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4306B409-7904-4D37-9561-E8B6D0D2734E}"/>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7B137ADA-CDFF-4720-A370-07857467CB4A}"/>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01B82BFE-973E-47C9-B037-8D8A3F55E7C4}"/>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ECCC27C4-1C44-415D-BC72-DDC0B1A44202}"/>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FC9E83D2-20CC-4743-8C8B-0FF98ED3B8D0}"/>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4" name="Group 133">
                <a:extLst>
                  <a:ext uri="{FF2B5EF4-FFF2-40B4-BE49-F238E27FC236}">
                    <a16:creationId xmlns:a16="http://schemas.microsoft.com/office/drawing/2014/main" id="{E0B6CDC8-3B51-47FD-91C4-DD290C1A12FA}"/>
                  </a:ext>
                </a:extLst>
              </p:cNvPr>
              <p:cNvGrpSpPr/>
              <p:nvPr/>
            </p:nvGrpSpPr>
            <p:grpSpPr>
              <a:xfrm>
                <a:off x="0" y="5815425"/>
                <a:ext cx="12195372" cy="1095421"/>
                <a:chOff x="-3372" y="5771635"/>
                <a:chExt cx="12195372" cy="1095421"/>
              </a:xfrm>
              <a:solidFill>
                <a:schemeClr val="accent5">
                  <a:lumMod val="50000"/>
                </a:schemeClr>
              </a:solidFill>
            </p:grpSpPr>
            <p:grpSp>
              <p:nvGrpSpPr>
                <p:cNvPr id="247" name="Group 246">
                  <a:extLst>
                    <a:ext uri="{FF2B5EF4-FFF2-40B4-BE49-F238E27FC236}">
                      <a16:creationId xmlns:a16="http://schemas.microsoft.com/office/drawing/2014/main" id="{CA7188A7-D0EF-4325-B7DC-7935AC7B2215}"/>
                    </a:ext>
                  </a:extLst>
                </p:cNvPr>
                <p:cNvGrpSpPr/>
                <p:nvPr/>
              </p:nvGrpSpPr>
              <p:grpSpPr>
                <a:xfrm>
                  <a:off x="-3372" y="6002404"/>
                  <a:ext cx="2653222" cy="855594"/>
                  <a:chOff x="5208276" y="5677120"/>
                  <a:chExt cx="3880949" cy="1251508"/>
                </a:xfrm>
                <a:grpFill/>
              </p:grpSpPr>
              <p:sp>
                <p:nvSpPr>
                  <p:cNvPr id="288" name="Oval 287">
                    <a:extLst>
                      <a:ext uri="{FF2B5EF4-FFF2-40B4-BE49-F238E27FC236}">
                        <a16:creationId xmlns:a16="http://schemas.microsoft.com/office/drawing/2014/main" id="{011BBD4E-AEB2-41BC-BDA2-F96F349DB2AD}"/>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48AC4181-FD7A-4A21-B64B-C7D5C7C196E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B0297647-AED5-4CFF-B496-145FD8821FC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EA85F63B-D95E-47AB-9554-1358A40C3DF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CEE24727-5C23-4A1C-AC34-BD697617A5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A24A4673-E1A9-442D-8F70-1FFE6AB85B4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75A94EF3-51B0-45F2-8C8E-F1DB2D2AC5E2}"/>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86739E22-5965-4462-823D-C987D3EA19D6}"/>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B00A16EA-C5C0-4759-84E2-D2C1D66EC263}"/>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9F95FA07-86FB-497B-B7BD-5B389E91302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48A990C6-FF29-4165-BD2D-106D01FA7BCB}"/>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68AEF8DC-E4BD-4FFE-BA0B-E244691782CB}"/>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9D5E5915-10AE-4196-93C5-757D2BF671E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8" name="Group 247">
                  <a:extLst>
                    <a:ext uri="{FF2B5EF4-FFF2-40B4-BE49-F238E27FC236}">
                      <a16:creationId xmlns:a16="http://schemas.microsoft.com/office/drawing/2014/main" id="{C6CCDBF9-5DDB-408A-8234-51BC1135F23B}"/>
                    </a:ext>
                  </a:extLst>
                </p:cNvPr>
                <p:cNvGrpSpPr/>
                <p:nvPr/>
              </p:nvGrpSpPr>
              <p:grpSpPr>
                <a:xfrm>
                  <a:off x="2503359" y="5771635"/>
                  <a:ext cx="3430784" cy="1088468"/>
                  <a:chOff x="5096347" y="5677120"/>
                  <a:chExt cx="3992878" cy="1266805"/>
                </a:xfrm>
                <a:grpFill/>
              </p:grpSpPr>
              <p:sp>
                <p:nvSpPr>
                  <p:cNvPr id="275" name="Oval 274">
                    <a:extLst>
                      <a:ext uri="{FF2B5EF4-FFF2-40B4-BE49-F238E27FC236}">
                        <a16:creationId xmlns:a16="http://schemas.microsoft.com/office/drawing/2014/main" id="{15D34E88-01BA-41E3-B4E7-89B3F34844F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C740FED2-B058-414C-A123-9F6F1EB5538F}"/>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47814918-3B90-4F16-87A6-C3528958181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6FAD2D7E-61B5-41D0-927A-727D3E381106}"/>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D040E45D-B079-4DBC-AE4E-BB82126C390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23699966-9BFB-47EB-8204-9C44607C689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6207AE1B-947D-4918-8718-3C887273A26A}"/>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E996D9DD-CA66-46B7-BC1A-A39C1843FCAB}"/>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52631A92-AA26-4E34-9983-6235C325295D}"/>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C406AB9F-4899-43A9-9296-89C226B36E68}"/>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B75709DA-C79D-4970-997F-21EFE7EDC09E}"/>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35AA72E1-DE43-4615-ADE3-A25FEADE9E3B}"/>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EC86DCDB-B9C5-4AD1-BA9F-2B2CF3A47851}"/>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9" name="Group 248">
                  <a:extLst>
                    <a:ext uri="{FF2B5EF4-FFF2-40B4-BE49-F238E27FC236}">
                      <a16:creationId xmlns:a16="http://schemas.microsoft.com/office/drawing/2014/main" id="{80F7D181-164E-4C96-97B5-A5883C07B6F7}"/>
                    </a:ext>
                  </a:extLst>
                </p:cNvPr>
                <p:cNvGrpSpPr/>
                <p:nvPr/>
              </p:nvGrpSpPr>
              <p:grpSpPr>
                <a:xfrm flipH="1">
                  <a:off x="5700882" y="5865298"/>
                  <a:ext cx="3453808" cy="994002"/>
                  <a:chOff x="5155809" y="5783050"/>
                  <a:chExt cx="4019674" cy="1156862"/>
                </a:xfrm>
                <a:grpFill/>
              </p:grpSpPr>
              <p:sp>
                <p:nvSpPr>
                  <p:cNvPr id="263" name="Oval 262">
                    <a:extLst>
                      <a:ext uri="{FF2B5EF4-FFF2-40B4-BE49-F238E27FC236}">
                        <a16:creationId xmlns:a16="http://schemas.microsoft.com/office/drawing/2014/main" id="{FE800485-7BEE-4CF2-8B61-BC0A1F17F40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3C4C934A-13AB-4C38-A65A-68E786F8CDC2}"/>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7B08231D-85DA-4CA1-821D-290934DE8ED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16BDEE83-1F26-48B3-B702-6E122DD881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73A7017A-2981-467A-9D34-985FE6A51E13}"/>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DBE013F1-A307-45BD-90C5-BDF6C87014CD}"/>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A53AB50C-9ED0-4FCE-A805-885BD975409F}"/>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Rectangle 269">
                    <a:extLst>
                      <a:ext uri="{FF2B5EF4-FFF2-40B4-BE49-F238E27FC236}">
                        <a16:creationId xmlns:a16="http://schemas.microsoft.com/office/drawing/2014/main" id="{D629F2ED-8A26-41B9-9F88-463831873E15}"/>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817452C5-C6D5-4F03-B364-272F2B922C1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08BAA432-1DAE-4393-8CCE-FD79A6F4C76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CA8D6626-FBDA-489F-82ED-45D9B22C138E}"/>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1A14C003-3354-41B3-AB8C-4D4ACA937FD0}"/>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0" name="Group 249">
                  <a:extLst>
                    <a:ext uri="{FF2B5EF4-FFF2-40B4-BE49-F238E27FC236}">
                      <a16:creationId xmlns:a16="http://schemas.microsoft.com/office/drawing/2014/main" id="{387B85AB-8BD3-4011-BFBA-3A1C093B6A71}"/>
                    </a:ext>
                  </a:extLst>
                </p:cNvPr>
                <p:cNvGrpSpPr/>
                <p:nvPr/>
              </p:nvGrpSpPr>
              <p:grpSpPr>
                <a:xfrm flipH="1">
                  <a:off x="8843757" y="5862656"/>
                  <a:ext cx="3348243" cy="1004400"/>
                  <a:chOff x="5192411" y="5783050"/>
                  <a:chExt cx="3896814" cy="1168963"/>
                </a:xfrm>
                <a:grpFill/>
              </p:grpSpPr>
              <p:sp>
                <p:nvSpPr>
                  <p:cNvPr id="251" name="Oval 250">
                    <a:extLst>
                      <a:ext uri="{FF2B5EF4-FFF2-40B4-BE49-F238E27FC236}">
                        <a16:creationId xmlns:a16="http://schemas.microsoft.com/office/drawing/2014/main" id="{AEF4CAC9-DD2D-46A4-BB98-262EF08C0D3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2" name="Oval 251">
                    <a:extLst>
                      <a:ext uri="{FF2B5EF4-FFF2-40B4-BE49-F238E27FC236}">
                        <a16:creationId xmlns:a16="http://schemas.microsoft.com/office/drawing/2014/main" id="{812BE868-9141-4CA6-9788-35D34ACEB875}"/>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3" name="Oval 252">
                    <a:extLst>
                      <a:ext uri="{FF2B5EF4-FFF2-40B4-BE49-F238E27FC236}">
                        <a16:creationId xmlns:a16="http://schemas.microsoft.com/office/drawing/2014/main" id="{587434B2-33E4-46C2-BE67-AAEB48DE67C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A93B8E29-50D4-4CAD-B4B8-89D5921BA2D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4A3D983D-24F2-4439-AD69-90C8639F5D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E134A3F5-FD53-4937-8B73-A9C0C61AC914}"/>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DD0B9997-C5B6-43D6-B3D9-444B583D23CF}"/>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Rectangle 257">
                    <a:extLst>
                      <a:ext uri="{FF2B5EF4-FFF2-40B4-BE49-F238E27FC236}">
                        <a16:creationId xmlns:a16="http://schemas.microsoft.com/office/drawing/2014/main" id="{FB9688AE-CEBB-4048-888A-C842F33280FB}"/>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D919B25A-8AEA-46BF-9D25-4734FD4EF13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BD924795-CA00-486D-B928-51C8A171A3DE}"/>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0EE7ED5E-30B6-4372-9FF7-C0FD7181682C}"/>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E254A6CC-089D-4A29-BE6A-BE611B92210E}"/>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1" name="Group 120">
              <a:extLst>
                <a:ext uri="{FF2B5EF4-FFF2-40B4-BE49-F238E27FC236}">
                  <a16:creationId xmlns:a16="http://schemas.microsoft.com/office/drawing/2014/main" id="{950D4103-173D-4549-B42A-AAE5C26C1541}"/>
                </a:ext>
              </a:extLst>
            </p:cNvPr>
            <p:cNvGrpSpPr/>
            <p:nvPr/>
          </p:nvGrpSpPr>
          <p:grpSpPr>
            <a:xfrm>
              <a:off x="227391" y="6183786"/>
              <a:ext cx="11769448" cy="615038"/>
              <a:chOff x="228244" y="6131048"/>
              <a:chExt cx="11769448" cy="615038"/>
            </a:xfrm>
          </p:grpSpPr>
          <p:grpSp>
            <p:nvGrpSpPr>
              <p:cNvPr id="122" name="Group 121">
                <a:extLst>
                  <a:ext uri="{FF2B5EF4-FFF2-40B4-BE49-F238E27FC236}">
                    <a16:creationId xmlns:a16="http://schemas.microsoft.com/office/drawing/2014/main" id="{D3FDE45C-DB9C-40A6-85DA-54A187A4E54E}"/>
                  </a:ext>
                </a:extLst>
              </p:cNvPr>
              <p:cNvGrpSpPr/>
              <p:nvPr/>
            </p:nvGrpSpPr>
            <p:grpSpPr>
              <a:xfrm>
                <a:off x="228244" y="6131048"/>
                <a:ext cx="5522830" cy="605918"/>
                <a:chOff x="228244" y="6131048"/>
                <a:chExt cx="5522830" cy="605918"/>
              </a:xfrm>
            </p:grpSpPr>
            <p:grpSp>
              <p:nvGrpSpPr>
                <p:cNvPr id="127" name="Group 126">
                  <a:extLst>
                    <a:ext uri="{FF2B5EF4-FFF2-40B4-BE49-F238E27FC236}">
                      <a16:creationId xmlns:a16="http://schemas.microsoft.com/office/drawing/2014/main" id="{869883FF-7A61-49A8-B46B-9FD822C0E79B}"/>
                    </a:ext>
                  </a:extLst>
                </p:cNvPr>
                <p:cNvGrpSpPr/>
                <p:nvPr/>
              </p:nvGrpSpPr>
              <p:grpSpPr>
                <a:xfrm>
                  <a:off x="228244" y="6131048"/>
                  <a:ext cx="967564" cy="582669"/>
                  <a:chOff x="4583832" y="398744"/>
                  <a:chExt cx="2989030" cy="1800000"/>
                </a:xfrm>
              </p:grpSpPr>
              <p:pic>
                <p:nvPicPr>
                  <p:cNvPr id="131" name="Picture 7" descr="logo dwr">
                    <a:extLst>
                      <a:ext uri="{FF2B5EF4-FFF2-40B4-BE49-F238E27FC236}">
                        <a16:creationId xmlns:a16="http://schemas.microsoft.com/office/drawing/2014/main" id="{0DC8B137-B8E1-4166-85CC-2038C8D147AB}"/>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2" name="Picture 2" descr="ผลการค้นหารูปภาพสำหรับ โลโก้ กระทรวงทรัพ">
                    <a:extLst>
                      <a:ext uri="{FF2B5EF4-FFF2-40B4-BE49-F238E27FC236}">
                        <a16:creationId xmlns:a16="http://schemas.microsoft.com/office/drawing/2014/main" id="{55A6759B-A4B1-4558-A80D-C472AA259C85}"/>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28" name="Group 127">
                  <a:extLst>
                    <a:ext uri="{FF2B5EF4-FFF2-40B4-BE49-F238E27FC236}">
                      <a16:creationId xmlns:a16="http://schemas.microsoft.com/office/drawing/2014/main" id="{06DCD240-8CBB-4EB5-B89F-C4C97AE24E4E}"/>
                    </a:ext>
                  </a:extLst>
                </p:cNvPr>
                <p:cNvGrpSpPr/>
                <p:nvPr/>
              </p:nvGrpSpPr>
              <p:grpSpPr>
                <a:xfrm>
                  <a:off x="1195807" y="6248208"/>
                  <a:ext cx="4555267" cy="488758"/>
                  <a:chOff x="1205469" y="6184641"/>
                  <a:chExt cx="4555267" cy="488758"/>
                </a:xfrm>
              </p:grpSpPr>
              <p:sp>
                <p:nvSpPr>
                  <p:cNvPr id="129" name="Rectangle 4">
                    <a:extLst>
                      <a:ext uri="{FF2B5EF4-FFF2-40B4-BE49-F238E27FC236}">
                        <a16:creationId xmlns:a16="http://schemas.microsoft.com/office/drawing/2014/main" id="{5CE4842F-2B2E-4970-96A6-F0E053411F67}"/>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0" name="Rectangle 4">
                    <a:extLst>
                      <a:ext uri="{FF2B5EF4-FFF2-40B4-BE49-F238E27FC236}">
                        <a16:creationId xmlns:a16="http://schemas.microsoft.com/office/drawing/2014/main" id="{C70B90C9-B4F2-4749-AE85-7BC313FA2030}"/>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3" name="Group 122">
                <a:extLst>
                  <a:ext uri="{FF2B5EF4-FFF2-40B4-BE49-F238E27FC236}">
                    <a16:creationId xmlns:a16="http://schemas.microsoft.com/office/drawing/2014/main" id="{F8FE7EAC-5043-4351-ADA5-9AD465128E0E}"/>
                  </a:ext>
                </a:extLst>
              </p:cNvPr>
              <p:cNvGrpSpPr/>
              <p:nvPr/>
            </p:nvGrpSpPr>
            <p:grpSpPr>
              <a:xfrm>
                <a:off x="7529621" y="6287843"/>
                <a:ext cx="4468071" cy="458243"/>
                <a:chOff x="7529621" y="6239350"/>
                <a:chExt cx="4468071" cy="458243"/>
              </a:xfrm>
            </p:grpSpPr>
            <p:sp>
              <p:nvSpPr>
                <p:cNvPr id="124" name="Rectangle 4">
                  <a:extLst>
                    <a:ext uri="{FF2B5EF4-FFF2-40B4-BE49-F238E27FC236}">
                      <a16:creationId xmlns:a16="http://schemas.microsoft.com/office/drawing/2014/main" id="{13CE0183-FE56-4B67-BCF1-911BFAB4BCA2}"/>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5" name="Picture 124">
                  <a:extLst>
                    <a:ext uri="{FF2B5EF4-FFF2-40B4-BE49-F238E27FC236}">
                      <a16:creationId xmlns:a16="http://schemas.microsoft.com/office/drawing/2014/main" id="{DCB20604-7833-4DA3-A6BF-F79E8912EE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6" name="Picture 125">
                  <a:extLst>
                    <a:ext uri="{FF2B5EF4-FFF2-40B4-BE49-F238E27FC236}">
                      <a16:creationId xmlns:a16="http://schemas.microsoft.com/office/drawing/2014/main" id="{2572895F-1CD4-4B58-B322-8611686647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649566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30"/>
            <a:ext cx="12192000" cy="5613882"/>
          </a:xfrm>
          <a:prstGeom prst="rect">
            <a:avLst/>
          </a:prstGeom>
          <a:effectLst/>
        </p:spPr>
      </p:pic>
      <p:sp>
        <p:nvSpPr>
          <p:cNvPr id="52" name="Rectangle 51"/>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8653E4B6-35A3-48AD-B5DD-4CB7F4BD642B}"/>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pic>
        <p:nvPicPr>
          <p:cNvPr id="15" name="กราฟิก 8">
            <a:extLst>
              <a:ext uri="{FF2B5EF4-FFF2-40B4-BE49-F238E27FC236}">
                <a16:creationId xmlns:a16="http://schemas.microsoft.com/office/drawing/2014/main" id="{9D1DDCFC-E788-44B1-8FAC-3AD961F1DD4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75774" y="5216868"/>
            <a:ext cx="2097356" cy="1346977"/>
          </a:xfrm>
          <a:prstGeom prst="rect">
            <a:avLst/>
          </a:prstGeom>
        </p:spPr>
      </p:pic>
      <p:sp>
        <p:nvSpPr>
          <p:cNvPr id="2" name="Rectangle 2">
            <a:extLst>
              <a:ext uri="{FF2B5EF4-FFF2-40B4-BE49-F238E27FC236}">
                <a16:creationId xmlns:a16="http://schemas.microsoft.com/office/drawing/2014/main" id="{06887DB8-6F75-42D9-9480-E0FF8C753A43}"/>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7" name="ตัวแทนหมายเลขสไลด์ 1">
            <a:extLst>
              <a:ext uri="{FF2B5EF4-FFF2-40B4-BE49-F238E27FC236}">
                <a16:creationId xmlns:a16="http://schemas.microsoft.com/office/drawing/2014/main" id="{F8C0DAD3-7416-4C66-8BD4-FFDFA702EF8B}"/>
              </a:ext>
            </a:extLst>
          </p:cNvPr>
          <p:cNvSpPr>
            <a:spLocks noGrp="1"/>
          </p:cNvSpPr>
          <p:nvPr>
            <p:ph type="sldNum" sz="quarter" idx="10"/>
          </p:nvPr>
        </p:nvSpPr>
        <p:spPr>
          <a:xfrm>
            <a:off x="10298636" y="6518405"/>
            <a:ext cx="1893364"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7">
            <a:extLst>
              <a:ext uri="{FF2B5EF4-FFF2-40B4-BE49-F238E27FC236}">
                <a16:creationId xmlns:a16="http://schemas.microsoft.com/office/drawing/2014/main" id="{4385CC77-044F-463F-88DD-B5D9480E74B6}"/>
              </a:ext>
            </a:extLst>
          </p:cNvPr>
          <p:cNvSpPr/>
          <p:nvPr/>
        </p:nvSpPr>
        <p:spPr>
          <a:xfrm>
            <a:off x="262806" y="6581001"/>
            <a:ext cx="7363268"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กองอำนวยการน้ำแห่งชาติ</a:t>
            </a:r>
          </a:p>
        </p:txBody>
      </p:sp>
      <p:grpSp>
        <p:nvGrpSpPr>
          <p:cNvPr id="73" name="Group 72">
            <a:extLst>
              <a:ext uri="{FF2B5EF4-FFF2-40B4-BE49-F238E27FC236}">
                <a16:creationId xmlns:a16="http://schemas.microsoft.com/office/drawing/2014/main" id="{D225F98D-C956-4B40-90EF-563A77DF90BF}"/>
              </a:ext>
            </a:extLst>
          </p:cNvPr>
          <p:cNvGrpSpPr/>
          <p:nvPr/>
        </p:nvGrpSpPr>
        <p:grpSpPr>
          <a:xfrm>
            <a:off x="1666906" y="1054160"/>
            <a:ext cx="3480228" cy="566896"/>
            <a:chOff x="2303966" y="2037383"/>
            <a:chExt cx="3480228" cy="566896"/>
          </a:xfrm>
        </p:grpSpPr>
        <p:sp>
          <p:nvSpPr>
            <p:cNvPr id="18" name="กล่องข้อความ 11">
              <a:extLst>
                <a:ext uri="{FF2B5EF4-FFF2-40B4-BE49-F238E27FC236}">
                  <a16:creationId xmlns:a16="http://schemas.microsoft.com/office/drawing/2014/main" id="{FF8C917C-3F51-4290-8180-8993C68C8332}"/>
                </a:ext>
              </a:extLst>
            </p:cNvPr>
            <p:cNvSpPr txBox="1"/>
            <p:nvPr/>
          </p:nvSpPr>
          <p:spPr>
            <a:xfrm>
              <a:off x="2303966" y="2086923"/>
              <a:ext cx="2835749" cy="500843"/>
            </a:xfrm>
            <a:prstGeom prst="rect">
              <a:avLst/>
            </a:prstGeom>
            <a:noFill/>
          </p:spPr>
          <p:txBody>
            <a:bodyPr wrap="squar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1. </a:t>
              </a:r>
              <a:r>
                <a:rPr kumimoji="0" lang="th-TH"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คาดการณ์ชี้เป้าพื้นที่เสี่ยงน้ำท่วมและฝนน้อยกว่าค่าปกติ</a:t>
              </a:r>
              <a:endParaRPr kumimoji="0" lang="th-TH" sz="16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mn-ea"/>
                <a:cs typeface="FC Home" panose="020B0500040200020003" pitchFamily="34" charset="-34"/>
              </a:endParaRPr>
            </a:p>
          </p:txBody>
        </p:sp>
        <p:pic>
          <p:nvPicPr>
            <p:cNvPr id="40" name="กราฟิก 42">
              <a:extLst>
                <a:ext uri="{FF2B5EF4-FFF2-40B4-BE49-F238E27FC236}">
                  <a16:creationId xmlns:a16="http://schemas.microsoft.com/office/drawing/2014/main" id="{A3C7C30B-5B73-42FA-BD9B-D02E5AE7C20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66706" y="2037383"/>
              <a:ext cx="517488" cy="566896"/>
            </a:xfrm>
            <a:prstGeom prst="rect">
              <a:avLst/>
            </a:prstGeom>
          </p:spPr>
        </p:pic>
      </p:grpSp>
      <p:grpSp>
        <p:nvGrpSpPr>
          <p:cNvPr id="80" name="Group 79">
            <a:extLst>
              <a:ext uri="{FF2B5EF4-FFF2-40B4-BE49-F238E27FC236}">
                <a16:creationId xmlns:a16="http://schemas.microsoft.com/office/drawing/2014/main" id="{DBBE580E-6078-4B7B-9412-69108789DD43}"/>
              </a:ext>
            </a:extLst>
          </p:cNvPr>
          <p:cNvGrpSpPr/>
          <p:nvPr/>
        </p:nvGrpSpPr>
        <p:grpSpPr>
          <a:xfrm>
            <a:off x="7156919" y="1082548"/>
            <a:ext cx="4133881" cy="577345"/>
            <a:chOff x="4660086" y="4496003"/>
            <a:chExt cx="4133881" cy="577345"/>
          </a:xfrm>
        </p:grpSpPr>
        <p:pic>
          <p:nvPicPr>
            <p:cNvPr id="11" name="รูปภาพ 51">
              <a:extLst>
                <a:ext uri="{FF2B5EF4-FFF2-40B4-BE49-F238E27FC236}">
                  <a16:creationId xmlns:a16="http://schemas.microsoft.com/office/drawing/2014/main" id="{3371B30B-A582-4218-B1CA-0EB8C9EFA66A}"/>
                </a:ext>
              </a:extLst>
            </p:cNvPr>
            <p:cNvPicPr>
              <a:picLocks noChangeAspect="1"/>
            </p:cNvPicPr>
            <p:nvPr/>
          </p:nvPicPr>
          <p:blipFill rotWithShape="1">
            <a:blip r:embed="rId8">
              <a:extLst>
                <a:ext uri="{28A0092B-C50C-407E-A947-70E740481C1C}">
                  <a14:useLocalDpi xmlns:a14="http://schemas.microsoft.com/office/drawing/2010/main"/>
                </a:ext>
              </a:extLst>
            </a:blip>
            <a:srcRect t="20501" b="13793"/>
            <a:stretch/>
          </p:blipFill>
          <p:spPr>
            <a:xfrm>
              <a:off x="4660086" y="4506962"/>
              <a:ext cx="862013" cy="566386"/>
            </a:xfrm>
            <a:prstGeom prst="rect">
              <a:avLst/>
            </a:prstGeom>
          </p:spPr>
        </p:pic>
        <p:sp>
          <p:nvSpPr>
            <p:cNvPr id="25" name="กล่องข้อความ 18">
              <a:extLst>
                <a:ext uri="{FF2B5EF4-FFF2-40B4-BE49-F238E27FC236}">
                  <a16:creationId xmlns:a16="http://schemas.microsoft.com/office/drawing/2014/main" id="{577F5432-E4F5-422D-80DF-7BBA5592599A}"/>
                </a:ext>
              </a:extLst>
            </p:cNvPr>
            <p:cNvSpPr txBox="1"/>
            <p:nvPr/>
          </p:nvSpPr>
          <p:spPr>
            <a:xfrm>
              <a:off x="5545655" y="4496003"/>
              <a:ext cx="3248312" cy="554704"/>
            </a:xfrm>
            <a:prstGeom prst="rect">
              <a:avLst/>
            </a:prstGeom>
            <a:noFill/>
          </p:spPr>
          <p:txBody>
            <a:bodyPr wrap="square" lIns="0" tIns="0" rIns="0" bIns="0" rtlCol="0">
              <a:spAutoFit/>
            </a:bodyPr>
            <a:lstStyle/>
            <a:p>
              <a:pPr marL="0" marR="0" lvl="0" indent="0" algn="l" defTabSz="457200" rtl="0" eaLnBrk="1" fontAlgn="auto" latinLnBrk="0" hangingPunct="1">
                <a:lnSpc>
                  <a:spcPct val="90000"/>
                </a:lnSpc>
                <a:spcBef>
                  <a:spcPts val="0"/>
                </a:spcBef>
                <a:spcAft>
                  <a:spcPts val="0"/>
                </a:spcAft>
                <a:buClrTx/>
                <a:buSzTx/>
                <a:buFontTx/>
                <a:buNone/>
                <a:tabLst>
                  <a:tab pos="1350645" algn="l"/>
                  <a:tab pos="1530350" algn="l"/>
                  <a:tab pos="1710690" algn="l"/>
                </a:tabLst>
                <a:defRPr/>
              </a:pPr>
              <a:r>
                <a:rPr kumimoji="0" lang="en-US"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10. </a:t>
              </a:r>
              <a:r>
                <a:rPr kumimoji="0" lang="th-TH"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ติดตามประเมินผล</a:t>
              </a:r>
              <a:r>
                <a:rPr kumimoji="0" lang="en-US"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2000" b="0" i="0" u="none" strike="noStrike" kern="1200" cap="none" spc="-3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ปรับมาตรการให้สอดคล้อง</a:t>
              </a:r>
              <a:r>
                <a:rPr kumimoji="0" lang="th-TH"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กับสถานการณ์ภัย</a:t>
              </a:r>
            </a:p>
          </p:txBody>
        </p:sp>
      </p:grpSp>
      <p:grpSp>
        <p:nvGrpSpPr>
          <p:cNvPr id="77" name="Group 76">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85"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6"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7" name="TextBox 86">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88" name="Group 87">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92" name="TextBox 91">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93" name="Picture 92">
                <a:extLst>
                  <a:ext uri="{FF2B5EF4-FFF2-40B4-BE49-F238E27FC236}">
                    <a16:creationId xmlns:a16="http://schemas.microsoft.com/office/drawing/2014/main" id="{10F5E861-6C62-474C-B69D-E932D0E2342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94" name="Picture 93">
                <a:extLst>
                  <a:ext uri="{FF2B5EF4-FFF2-40B4-BE49-F238E27FC236}">
                    <a16:creationId xmlns:a16="http://schemas.microsoft.com/office/drawing/2014/main" id="{0DCEFFF9-B2B7-478B-84A1-57D967DDE05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89" name="Group 88">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90"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11"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91"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12"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283" name="Group 282"/>
          <p:cNvGrpSpPr/>
          <p:nvPr/>
        </p:nvGrpSpPr>
        <p:grpSpPr>
          <a:xfrm>
            <a:off x="3624050" y="1181383"/>
            <a:ext cx="4927796" cy="4799112"/>
            <a:chOff x="3624050" y="1181383"/>
            <a:chExt cx="4927796" cy="4799112"/>
          </a:xfrm>
        </p:grpSpPr>
        <p:grpSp>
          <p:nvGrpSpPr>
            <p:cNvPr id="39" name="Group 38"/>
            <p:cNvGrpSpPr/>
            <p:nvPr/>
          </p:nvGrpSpPr>
          <p:grpSpPr>
            <a:xfrm>
              <a:off x="3624050" y="1181383"/>
              <a:ext cx="4927796" cy="4799112"/>
              <a:chOff x="3632102" y="1205509"/>
              <a:chExt cx="4927796" cy="4799112"/>
            </a:xfrm>
          </p:grpSpPr>
          <p:sp>
            <p:nvSpPr>
              <p:cNvPr id="38" name="Oval 37"/>
              <p:cNvSpPr/>
              <p:nvPr/>
            </p:nvSpPr>
            <p:spPr bwMode="auto">
              <a:xfrm>
                <a:off x="5059095" y="2561755"/>
                <a:ext cx="2114324" cy="2114324"/>
              </a:xfrm>
              <a:prstGeom prst="ellipse">
                <a:avLst/>
              </a:prstGeom>
              <a:gradFill>
                <a:gsLst>
                  <a:gs pos="0">
                    <a:schemeClr val="accent1">
                      <a:lumMod val="5000"/>
                      <a:lumOff val="95000"/>
                    </a:schemeClr>
                  </a:gs>
                  <a:gs pos="100000">
                    <a:schemeClr val="bg1">
                      <a:lumMod val="75000"/>
                    </a:schemeClr>
                  </a:gs>
                </a:gsLst>
                <a:lin ang="5400000" scaled="1"/>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35" name="Group 34"/>
              <p:cNvGrpSpPr/>
              <p:nvPr/>
            </p:nvGrpSpPr>
            <p:grpSpPr>
              <a:xfrm>
                <a:off x="3632102" y="1205509"/>
                <a:ext cx="4927796" cy="4799112"/>
                <a:chOff x="3453343" y="1343124"/>
                <a:chExt cx="4691850" cy="4569327"/>
              </a:xfrm>
            </p:grpSpPr>
            <p:sp>
              <p:nvSpPr>
                <p:cNvPr id="222" name="Freeform 221"/>
                <p:cNvSpPr/>
                <p:nvPr/>
              </p:nvSpPr>
              <p:spPr bwMode="auto">
                <a:xfrm rot="2235148">
                  <a:off x="4636641" y="1343124"/>
                  <a:ext cx="1343144" cy="1373077"/>
                </a:xfrm>
                <a:custGeom>
                  <a:avLst/>
                  <a:gdLst>
                    <a:gd name="connsiteX0" fmla="*/ 581417 w 1083767"/>
                    <a:gd name="connsiteY0" fmla="*/ 0 h 1107920"/>
                    <a:gd name="connsiteX1" fmla="*/ 1083767 w 1083767"/>
                    <a:gd name="connsiteY1" fmla="*/ 660565 h 1107920"/>
                    <a:gd name="connsiteX2" fmla="*/ 1049731 w 1083767"/>
                    <a:gd name="connsiteY2" fmla="*/ 689270 h 1107920"/>
                    <a:gd name="connsiteX3" fmla="*/ 815886 w 1083767"/>
                    <a:gd name="connsiteY3" fmla="*/ 1051833 h 1107920"/>
                    <a:gd name="connsiteX4" fmla="*/ 802708 w 1083767"/>
                    <a:gd name="connsiteY4" fmla="*/ 1107920 h 1107920"/>
                    <a:gd name="connsiteX5" fmla="*/ 0 w 1083767"/>
                    <a:gd name="connsiteY5" fmla="*/ 889863 h 1107920"/>
                    <a:gd name="connsiteX6" fmla="*/ 30001 w 1083767"/>
                    <a:gd name="connsiteY6" fmla="*/ 784951 h 1107920"/>
                    <a:gd name="connsiteX7" fmla="*/ 482436 w 1083767"/>
                    <a:gd name="connsiteY7" fmla="*/ 83477 h 1107920"/>
                    <a:gd name="connsiteX8" fmla="*/ 581417 w 1083767"/>
                    <a:gd name="connsiteY8" fmla="*/ 0 h 110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3767" h="1107920">
                      <a:moveTo>
                        <a:pt x="581417" y="0"/>
                      </a:moveTo>
                      <a:lnTo>
                        <a:pt x="1083767" y="660565"/>
                      </a:lnTo>
                      <a:lnTo>
                        <a:pt x="1049731" y="689270"/>
                      </a:lnTo>
                      <a:cubicBezTo>
                        <a:pt x="940124" y="791663"/>
                        <a:pt x="861585" y="916860"/>
                        <a:pt x="815886" y="1051833"/>
                      </a:cubicBezTo>
                      <a:lnTo>
                        <a:pt x="802708" y="1107920"/>
                      </a:lnTo>
                      <a:lnTo>
                        <a:pt x="0" y="889863"/>
                      </a:lnTo>
                      <a:lnTo>
                        <a:pt x="30001" y="784951"/>
                      </a:lnTo>
                      <a:cubicBezTo>
                        <a:pt x="118419" y="523811"/>
                        <a:pt x="270373" y="281585"/>
                        <a:pt x="482436" y="83477"/>
                      </a:cubicBezTo>
                      <a:lnTo>
                        <a:pt x="581417" y="0"/>
                      </a:lnTo>
                      <a:close/>
                    </a:path>
                  </a:pathLst>
                </a:cu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21" name="Freeform 220"/>
                <p:cNvSpPr/>
                <p:nvPr/>
              </p:nvSpPr>
              <p:spPr bwMode="auto">
                <a:xfrm rot="2235148">
                  <a:off x="5623543" y="1447880"/>
                  <a:ext cx="1247092" cy="1218339"/>
                </a:xfrm>
                <a:custGeom>
                  <a:avLst/>
                  <a:gdLst>
                    <a:gd name="connsiteX0" fmla="*/ 0 w 1006264"/>
                    <a:gd name="connsiteY0" fmla="*/ 322500 h 983064"/>
                    <a:gd name="connsiteX1" fmla="*/ 106885 w 1006264"/>
                    <a:gd name="connsiteY1" fmla="*/ 249418 h 983064"/>
                    <a:gd name="connsiteX2" fmla="*/ 903734 w 1006264"/>
                    <a:gd name="connsiteY2" fmla="*/ 830 h 983064"/>
                    <a:gd name="connsiteX3" fmla="*/ 1006264 w 1006264"/>
                    <a:gd name="connsiteY3" fmla="*/ 0 h 983064"/>
                    <a:gd name="connsiteX4" fmla="*/ 1006264 w 1006264"/>
                    <a:gd name="connsiteY4" fmla="*/ 831644 h 983064"/>
                    <a:gd name="connsiteX5" fmla="*/ 950962 w 1006264"/>
                    <a:gd name="connsiteY5" fmla="*/ 829449 h 983064"/>
                    <a:gd name="connsiteX6" fmla="*/ 539103 w 1006264"/>
                    <a:gd name="connsiteY6" fmla="*/ 957935 h 983064"/>
                    <a:gd name="connsiteX7" fmla="*/ 502349 w 1006264"/>
                    <a:gd name="connsiteY7" fmla="*/ 983064 h 983064"/>
                    <a:gd name="connsiteX8" fmla="*/ 0 w 1006264"/>
                    <a:gd name="connsiteY8" fmla="*/ 322500 h 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6264" h="983064">
                      <a:moveTo>
                        <a:pt x="0" y="322500"/>
                      </a:moveTo>
                      <a:lnTo>
                        <a:pt x="106885" y="249418"/>
                      </a:lnTo>
                      <a:cubicBezTo>
                        <a:pt x="354446" y="97988"/>
                        <a:pt x="628464" y="16269"/>
                        <a:pt x="903734" y="830"/>
                      </a:cubicBezTo>
                      <a:lnTo>
                        <a:pt x="1006264" y="0"/>
                      </a:lnTo>
                      <a:lnTo>
                        <a:pt x="1006264" y="831644"/>
                      </a:lnTo>
                      <a:lnTo>
                        <a:pt x="950962" y="829449"/>
                      </a:lnTo>
                      <a:cubicBezTo>
                        <a:pt x="808686" y="837429"/>
                        <a:pt x="667057" y="879667"/>
                        <a:pt x="539103" y="957935"/>
                      </a:cubicBezTo>
                      <a:lnTo>
                        <a:pt x="502349" y="983064"/>
                      </a:lnTo>
                      <a:lnTo>
                        <a:pt x="0" y="322500"/>
                      </a:lnTo>
                      <a:close/>
                    </a:path>
                  </a:pathLst>
                </a:custGeom>
                <a:solidFill>
                  <a:schemeClr val="bg1">
                    <a:lumMod val="75000"/>
                    <a:alpha val="5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18" name="Freeform 217"/>
                <p:cNvSpPr/>
                <p:nvPr/>
              </p:nvSpPr>
              <p:spPr bwMode="auto">
                <a:xfrm rot="2235148">
                  <a:off x="6704001" y="2242051"/>
                  <a:ext cx="1153203" cy="1256456"/>
                </a:xfrm>
                <a:custGeom>
                  <a:avLst/>
                  <a:gdLst>
                    <a:gd name="connsiteX0" fmla="*/ 0 w 930506"/>
                    <a:gd name="connsiteY0" fmla="*/ 0 h 1013820"/>
                    <a:gd name="connsiteX1" fmla="*/ 134168 w 930506"/>
                    <a:gd name="connsiteY1" fmla="*/ 11771 h 1013820"/>
                    <a:gd name="connsiteX2" fmla="*/ 899182 w 930506"/>
                    <a:gd name="connsiteY2" fmla="*/ 314184 h 1013820"/>
                    <a:gd name="connsiteX3" fmla="*/ 930506 w 930506"/>
                    <a:gd name="connsiteY3" fmla="*/ 338947 h 1013820"/>
                    <a:gd name="connsiteX4" fmla="*/ 447348 w 930506"/>
                    <a:gd name="connsiteY4" fmla="*/ 1013820 h 1013820"/>
                    <a:gd name="connsiteX5" fmla="*/ 417698 w 930506"/>
                    <a:gd name="connsiteY5" fmla="*/ 990381 h 1013820"/>
                    <a:gd name="connsiteX6" fmla="*/ 22293 w 930506"/>
                    <a:gd name="connsiteY6" fmla="*/ 834076 h 1013820"/>
                    <a:gd name="connsiteX7" fmla="*/ 0 w 930506"/>
                    <a:gd name="connsiteY7" fmla="*/ 833191 h 1013820"/>
                    <a:gd name="connsiteX8" fmla="*/ 0 w 930506"/>
                    <a:gd name="connsiteY8" fmla="*/ 0 h 101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0506" h="1013820">
                      <a:moveTo>
                        <a:pt x="0" y="0"/>
                      </a:moveTo>
                      <a:lnTo>
                        <a:pt x="134168" y="11771"/>
                      </a:lnTo>
                      <a:cubicBezTo>
                        <a:pt x="406406" y="48809"/>
                        <a:pt x="669812" y="150757"/>
                        <a:pt x="899182" y="314184"/>
                      </a:cubicBezTo>
                      <a:lnTo>
                        <a:pt x="930506" y="338947"/>
                      </a:lnTo>
                      <a:lnTo>
                        <a:pt x="447348" y="1013820"/>
                      </a:lnTo>
                      <a:lnTo>
                        <a:pt x="417698" y="990381"/>
                      </a:lnTo>
                      <a:cubicBezTo>
                        <a:pt x="299146" y="905912"/>
                        <a:pt x="163002" y="853219"/>
                        <a:pt x="22293" y="834076"/>
                      </a:cubicBezTo>
                      <a:lnTo>
                        <a:pt x="0" y="833191"/>
                      </a:lnTo>
                      <a:lnTo>
                        <a:pt x="0"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17" name="Freeform 216"/>
                <p:cNvSpPr/>
                <p:nvPr/>
              </p:nvSpPr>
              <p:spPr bwMode="auto">
                <a:xfrm rot="2235148">
                  <a:off x="3911193" y="2209888"/>
                  <a:ext cx="1113153" cy="1219480"/>
                </a:xfrm>
                <a:custGeom>
                  <a:avLst/>
                  <a:gdLst>
                    <a:gd name="connsiteX0" fmla="*/ 39072 w 898190"/>
                    <a:gd name="connsiteY0" fmla="*/ 0 h 983984"/>
                    <a:gd name="connsiteX1" fmla="*/ 842665 w 898190"/>
                    <a:gd name="connsiteY1" fmla="*/ 218297 h 983984"/>
                    <a:gd name="connsiteX2" fmla="*/ 838077 w 898190"/>
                    <a:gd name="connsiteY2" fmla="*/ 237826 h 983984"/>
                    <a:gd name="connsiteX3" fmla="*/ 883066 w 898190"/>
                    <a:gd name="connsiteY3" fmla="*/ 660617 h 983984"/>
                    <a:gd name="connsiteX4" fmla="*/ 898190 w 898190"/>
                    <a:gd name="connsiteY4" fmla="*/ 696540 h 983984"/>
                    <a:gd name="connsiteX5" fmla="*/ 119671 w 898190"/>
                    <a:gd name="connsiteY5" fmla="*/ 983984 h 983984"/>
                    <a:gd name="connsiteX6" fmla="*/ 102816 w 898190"/>
                    <a:gd name="connsiteY6" fmla="*/ 943950 h 983984"/>
                    <a:gd name="connsiteX7" fmla="*/ 15772 w 898190"/>
                    <a:gd name="connsiteY7" fmla="*/ 125951 h 983984"/>
                    <a:gd name="connsiteX8" fmla="*/ 39072 w 898190"/>
                    <a:gd name="connsiteY8" fmla="*/ 0 h 98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190" h="983984">
                      <a:moveTo>
                        <a:pt x="39072" y="0"/>
                      </a:moveTo>
                      <a:lnTo>
                        <a:pt x="842665" y="218297"/>
                      </a:lnTo>
                      <a:lnTo>
                        <a:pt x="838077" y="237826"/>
                      </a:lnTo>
                      <a:cubicBezTo>
                        <a:pt x="818933" y="378535"/>
                        <a:pt x="833339" y="523808"/>
                        <a:pt x="883066" y="660617"/>
                      </a:cubicBezTo>
                      <a:lnTo>
                        <a:pt x="898190" y="696540"/>
                      </a:lnTo>
                      <a:lnTo>
                        <a:pt x="119671" y="983984"/>
                      </a:lnTo>
                      <a:lnTo>
                        <a:pt x="102816" y="943950"/>
                      </a:lnTo>
                      <a:cubicBezTo>
                        <a:pt x="6605" y="679257"/>
                        <a:pt x="-21266" y="398189"/>
                        <a:pt x="15772" y="125951"/>
                      </a:cubicBezTo>
                      <a:lnTo>
                        <a:pt x="39072"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11" name="Freeform 210"/>
                <p:cNvSpPr/>
                <p:nvPr/>
              </p:nvSpPr>
              <p:spPr bwMode="auto">
                <a:xfrm rot="2235148">
                  <a:off x="6896736" y="3046641"/>
                  <a:ext cx="1248457" cy="1291822"/>
                </a:xfrm>
                <a:custGeom>
                  <a:avLst/>
                  <a:gdLst>
                    <a:gd name="connsiteX0" fmla="*/ 485671 w 1007365"/>
                    <a:gd name="connsiteY0" fmla="*/ 0 h 1042356"/>
                    <a:gd name="connsiteX1" fmla="*/ 514948 w 1007365"/>
                    <a:gd name="connsiteY1" fmla="*/ 23145 h 1042356"/>
                    <a:gd name="connsiteX2" fmla="*/ 752273 w 1007365"/>
                    <a:gd name="connsiteY2" fmla="*/ 277566 h 1042356"/>
                    <a:gd name="connsiteX3" fmla="*/ 999998 w 1007365"/>
                    <a:gd name="connsiteY3" fmla="*/ 730885 h 1042356"/>
                    <a:gd name="connsiteX4" fmla="*/ 1007365 w 1007365"/>
                    <a:gd name="connsiteY4" fmla="*/ 754759 h 1042356"/>
                    <a:gd name="connsiteX5" fmla="*/ 228431 w 1007365"/>
                    <a:gd name="connsiteY5" fmla="*/ 1042356 h 1042356"/>
                    <a:gd name="connsiteX6" fmla="*/ 219748 w 1007365"/>
                    <a:gd name="connsiteY6" fmla="*/ 1014218 h 1042356"/>
                    <a:gd name="connsiteX7" fmla="*/ 91709 w 1007365"/>
                    <a:gd name="connsiteY7" fmla="*/ 779916 h 1042356"/>
                    <a:gd name="connsiteX8" fmla="*/ 33113 w 1007365"/>
                    <a:gd name="connsiteY8" fmla="*/ 710437 h 1042356"/>
                    <a:gd name="connsiteX9" fmla="*/ 0 w 1007365"/>
                    <a:gd name="connsiteY9" fmla="*/ 678382 h 1042356"/>
                    <a:gd name="connsiteX10" fmla="*/ 485671 w 1007365"/>
                    <a:gd name="connsiteY10" fmla="*/ 0 h 1042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365" h="1042356">
                      <a:moveTo>
                        <a:pt x="485671" y="0"/>
                      </a:moveTo>
                      <a:lnTo>
                        <a:pt x="514948" y="23145"/>
                      </a:lnTo>
                      <a:cubicBezTo>
                        <a:pt x="600847" y="98298"/>
                        <a:pt x="680493" y="183178"/>
                        <a:pt x="752273" y="277566"/>
                      </a:cubicBezTo>
                      <a:cubicBezTo>
                        <a:pt x="859944" y="419147"/>
                        <a:pt x="942272" y="572069"/>
                        <a:pt x="999998" y="730885"/>
                      </a:cubicBezTo>
                      <a:lnTo>
                        <a:pt x="1007365" y="754759"/>
                      </a:lnTo>
                      <a:lnTo>
                        <a:pt x="228431" y="1042356"/>
                      </a:lnTo>
                      <a:lnTo>
                        <a:pt x="219748" y="1014218"/>
                      </a:lnTo>
                      <a:cubicBezTo>
                        <a:pt x="189912" y="932132"/>
                        <a:pt x="147359" y="853093"/>
                        <a:pt x="91709" y="779916"/>
                      </a:cubicBezTo>
                      <a:cubicBezTo>
                        <a:pt x="73158" y="755523"/>
                        <a:pt x="53592" y="732359"/>
                        <a:pt x="33113" y="710437"/>
                      </a:cubicBezTo>
                      <a:lnTo>
                        <a:pt x="0" y="678382"/>
                      </a:lnTo>
                      <a:lnTo>
                        <a:pt x="485671"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10" name="Freeform 209"/>
                <p:cNvSpPr/>
                <p:nvPr/>
              </p:nvSpPr>
              <p:spPr bwMode="auto">
                <a:xfrm rot="2235148">
                  <a:off x="3453343" y="3161679"/>
                  <a:ext cx="1332308" cy="1231181"/>
                </a:xfrm>
                <a:custGeom>
                  <a:avLst/>
                  <a:gdLst>
                    <a:gd name="connsiteX0" fmla="*/ 0 w 1075024"/>
                    <a:gd name="connsiteY0" fmla="*/ 288979 h 993426"/>
                    <a:gd name="connsiteX1" fmla="*/ 782677 w 1075024"/>
                    <a:gd name="connsiteY1" fmla="*/ 0 h 993426"/>
                    <a:gd name="connsiteX2" fmla="*/ 804163 w 1075024"/>
                    <a:gd name="connsiteY2" fmla="*/ 39447 h 993426"/>
                    <a:gd name="connsiteX3" fmla="*/ 855461 w 1075024"/>
                    <a:gd name="connsiteY3" fmla="*/ 114475 h 993426"/>
                    <a:gd name="connsiteX4" fmla="*/ 1047042 w 1075024"/>
                    <a:gd name="connsiteY4" fmla="*/ 300455 h 993426"/>
                    <a:gd name="connsiteX5" fmla="*/ 1075024 w 1075024"/>
                    <a:gd name="connsiteY5" fmla="*/ 318381 h 993426"/>
                    <a:gd name="connsiteX6" fmla="*/ 591742 w 1075024"/>
                    <a:gd name="connsiteY6" fmla="*/ 993426 h 993426"/>
                    <a:gd name="connsiteX7" fmla="*/ 565558 w 1075024"/>
                    <a:gd name="connsiteY7" fmla="*/ 976652 h 993426"/>
                    <a:gd name="connsiteX8" fmla="*/ 194897 w 1075024"/>
                    <a:gd name="connsiteY8" fmla="*/ 616825 h 993426"/>
                    <a:gd name="connsiteX9" fmla="*/ 13126 w 1075024"/>
                    <a:gd name="connsiteY9" fmla="*/ 320155 h 993426"/>
                    <a:gd name="connsiteX10" fmla="*/ 0 w 1075024"/>
                    <a:gd name="connsiteY10" fmla="*/ 288979 h 99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5024" h="993426">
                      <a:moveTo>
                        <a:pt x="0" y="288979"/>
                      </a:moveTo>
                      <a:lnTo>
                        <a:pt x="782677" y="0"/>
                      </a:lnTo>
                      <a:lnTo>
                        <a:pt x="804163" y="39447"/>
                      </a:lnTo>
                      <a:cubicBezTo>
                        <a:pt x="819816" y="65038"/>
                        <a:pt x="836911" y="90082"/>
                        <a:pt x="855461" y="114475"/>
                      </a:cubicBezTo>
                      <a:cubicBezTo>
                        <a:pt x="911112" y="187653"/>
                        <a:pt x="975910" y="249774"/>
                        <a:pt x="1047042" y="300455"/>
                      </a:cubicBezTo>
                      <a:lnTo>
                        <a:pt x="1075024" y="318381"/>
                      </a:lnTo>
                      <a:lnTo>
                        <a:pt x="591742" y="993426"/>
                      </a:lnTo>
                      <a:lnTo>
                        <a:pt x="565558" y="976652"/>
                      </a:lnTo>
                      <a:cubicBezTo>
                        <a:pt x="427936" y="878595"/>
                        <a:pt x="302567" y="758406"/>
                        <a:pt x="194897" y="616825"/>
                      </a:cubicBezTo>
                      <a:cubicBezTo>
                        <a:pt x="123116" y="522437"/>
                        <a:pt x="62599" y="423009"/>
                        <a:pt x="13126" y="320155"/>
                      </a:cubicBezTo>
                      <a:lnTo>
                        <a:pt x="0" y="288979"/>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1" name="Freeform 190"/>
                <p:cNvSpPr/>
                <p:nvPr/>
              </p:nvSpPr>
              <p:spPr bwMode="auto">
                <a:xfrm rot="2235148">
                  <a:off x="6560235" y="4018324"/>
                  <a:ext cx="1071998" cy="1147796"/>
                </a:xfrm>
                <a:custGeom>
                  <a:avLst/>
                  <a:gdLst>
                    <a:gd name="connsiteX0" fmla="*/ 14666 w 864983"/>
                    <a:gd name="connsiteY0" fmla="*/ 288810 h 926143"/>
                    <a:gd name="connsiteX1" fmla="*/ 796884 w 864983"/>
                    <a:gd name="connsiteY1" fmla="*/ 0 h 926143"/>
                    <a:gd name="connsiteX2" fmla="*/ 811721 w 864983"/>
                    <a:gd name="connsiteY2" fmla="*/ 48080 h 926143"/>
                    <a:gd name="connsiteX3" fmla="*/ 819228 w 864983"/>
                    <a:gd name="connsiteY3" fmla="*/ 867581 h 926143"/>
                    <a:gd name="connsiteX4" fmla="*/ 802481 w 864983"/>
                    <a:gd name="connsiteY4" fmla="*/ 926143 h 926143"/>
                    <a:gd name="connsiteX5" fmla="*/ 0 w 864983"/>
                    <a:gd name="connsiteY5" fmla="*/ 708148 h 926143"/>
                    <a:gd name="connsiteX6" fmla="*/ 26907 w 864983"/>
                    <a:gd name="connsiteY6" fmla="*/ 593626 h 926143"/>
                    <a:gd name="connsiteX7" fmla="*/ 24750 w 864983"/>
                    <a:gd name="connsiteY7" fmla="*/ 338235 h 926143"/>
                    <a:gd name="connsiteX8" fmla="*/ 14666 w 864983"/>
                    <a:gd name="connsiteY8" fmla="*/ 288810 h 92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83" h="926143">
                      <a:moveTo>
                        <a:pt x="14666" y="288810"/>
                      </a:moveTo>
                      <a:lnTo>
                        <a:pt x="796884" y="0"/>
                      </a:lnTo>
                      <a:lnTo>
                        <a:pt x="811721" y="48080"/>
                      </a:lnTo>
                      <a:cubicBezTo>
                        <a:pt x="880733" y="318315"/>
                        <a:pt x="882092" y="599884"/>
                        <a:pt x="819228" y="867581"/>
                      </a:cubicBezTo>
                      <a:lnTo>
                        <a:pt x="802481" y="926143"/>
                      </a:lnTo>
                      <a:lnTo>
                        <a:pt x="0" y="708148"/>
                      </a:lnTo>
                      <a:lnTo>
                        <a:pt x="26907" y="593626"/>
                      </a:lnTo>
                      <a:cubicBezTo>
                        <a:pt x="38394" y="509200"/>
                        <a:pt x="37802" y="423132"/>
                        <a:pt x="24750" y="338235"/>
                      </a:cubicBezTo>
                      <a:lnTo>
                        <a:pt x="14666" y="28881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0" name="Freeform 189"/>
                <p:cNvSpPr/>
                <p:nvPr/>
              </p:nvSpPr>
              <p:spPr bwMode="auto">
                <a:xfrm rot="2235148">
                  <a:off x="3887052" y="3966000"/>
                  <a:ext cx="1111777" cy="1150364"/>
                </a:xfrm>
                <a:custGeom>
                  <a:avLst/>
                  <a:gdLst>
                    <a:gd name="connsiteX0" fmla="*/ 485536 w 897080"/>
                    <a:gd name="connsiteY0" fmla="*/ 0 h 928215"/>
                    <a:gd name="connsiteX1" fmla="*/ 527088 w 897080"/>
                    <a:gd name="connsiteY1" fmla="*/ 21195 h 928215"/>
                    <a:gd name="connsiteX2" fmla="*/ 772620 w 897080"/>
                    <a:gd name="connsiteY2" fmla="*/ 91503 h 928215"/>
                    <a:gd name="connsiteX3" fmla="*/ 897080 w 897080"/>
                    <a:gd name="connsiteY3" fmla="*/ 96443 h 928215"/>
                    <a:gd name="connsiteX4" fmla="*/ 897080 w 897080"/>
                    <a:gd name="connsiteY4" fmla="*/ 927631 h 928215"/>
                    <a:gd name="connsiteX5" fmla="*/ 824945 w 897080"/>
                    <a:gd name="connsiteY5" fmla="*/ 928215 h 928215"/>
                    <a:gd name="connsiteX6" fmla="*/ 37236 w 897080"/>
                    <a:gd name="connsiteY6" fmla="*/ 702047 h 928215"/>
                    <a:gd name="connsiteX7" fmla="*/ 0 w 897080"/>
                    <a:gd name="connsiteY7" fmla="*/ 678193 h 928215"/>
                    <a:gd name="connsiteX8" fmla="*/ 485536 w 897080"/>
                    <a:gd name="connsiteY8" fmla="*/ 0 h 92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7080" h="928215">
                      <a:moveTo>
                        <a:pt x="485536" y="0"/>
                      </a:moveTo>
                      <a:lnTo>
                        <a:pt x="527088" y="21195"/>
                      </a:lnTo>
                      <a:cubicBezTo>
                        <a:pt x="605412" y="56454"/>
                        <a:pt x="688194" y="80018"/>
                        <a:pt x="772620" y="91503"/>
                      </a:cubicBezTo>
                      <a:lnTo>
                        <a:pt x="897080" y="96443"/>
                      </a:lnTo>
                      <a:lnTo>
                        <a:pt x="897080" y="927631"/>
                      </a:lnTo>
                      <a:lnTo>
                        <a:pt x="824945" y="928215"/>
                      </a:lnTo>
                      <a:cubicBezTo>
                        <a:pt x="550184" y="917277"/>
                        <a:pt x="279212" y="840745"/>
                        <a:pt x="37236" y="702047"/>
                      </a:cubicBezTo>
                      <a:lnTo>
                        <a:pt x="0" y="678193"/>
                      </a:lnTo>
                      <a:lnTo>
                        <a:pt x="485536"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7" name="Freeform 186"/>
                <p:cNvSpPr/>
                <p:nvPr/>
              </p:nvSpPr>
              <p:spPr bwMode="auto">
                <a:xfrm rot="2235148">
                  <a:off x="5628899" y="4655230"/>
                  <a:ext cx="1309910" cy="1257221"/>
                </a:xfrm>
                <a:custGeom>
                  <a:avLst/>
                  <a:gdLst>
                    <a:gd name="connsiteX0" fmla="*/ 253175 w 1056951"/>
                    <a:gd name="connsiteY0" fmla="*/ 0 h 1014437"/>
                    <a:gd name="connsiteX1" fmla="*/ 1056951 w 1056951"/>
                    <a:gd name="connsiteY1" fmla="*/ 218347 h 1014437"/>
                    <a:gd name="connsiteX2" fmla="*/ 1053766 w 1056951"/>
                    <a:gd name="connsiteY2" fmla="*/ 229486 h 1014437"/>
                    <a:gd name="connsiteX3" fmla="*/ 601331 w 1056951"/>
                    <a:gd name="connsiteY3" fmla="*/ 930960 h 1014437"/>
                    <a:gd name="connsiteX4" fmla="*/ 502351 w 1056951"/>
                    <a:gd name="connsiteY4" fmla="*/ 1014437 h 1014437"/>
                    <a:gd name="connsiteX5" fmla="*/ 0 w 1056951"/>
                    <a:gd name="connsiteY5" fmla="*/ 353872 h 1014437"/>
                    <a:gd name="connsiteX6" fmla="*/ 34036 w 1056951"/>
                    <a:gd name="connsiteY6" fmla="*/ 325168 h 1014437"/>
                    <a:gd name="connsiteX7" fmla="*/ 236535 w 1056951"/>
                    <a:gd name="connsiteY7" fmla="*/ 42311 h 1014437"/>
                    <a:gd name="connsiteX8" fmla="*/ 253175 w 1056951"/>
                    <a:gd name="connsiteY8" fmla="*/ 0 h 101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951" h="1014437">
                      <a:moveTo>
                        <a:pt x="253175" y="0"/>
                      </a:moveTo>
                      <a:lnTo>
                        <a:pt x="1056951" y="218347"/>
                      </a:lnTo>
                      <a:lnTo>
                        <a:pt x="1053766" y="229486"/>
                      </a:lnTo>
                      <a:cubicBezTo>
                        <a:pt x="965348" y="490627"/>
                        <a:pt x="813394" y="732853"/>
                        <a:pt x="601331" y="930960"/>
                      </a:cubicBezTo>
                      <a:lnTo>
                        <a:pt x="502351" y="1014437"/>
                      </a:lnTo>
                      <a:lnTo>
                        <a:pt x="0" y="353872"/>
                      </a:lnTo>
                      <a:lnTo>
                        <a:pt x="34036" y="325168"/>
                      </a:lnTo>
                      <a:cubicBezTo>
                        <a:pt x="121721" y="243253"/>
                        <a:pt x="189524" y="146744"/>
                        <a:pt x="236535" y="42311"/>
                      </a:cubicBezTo>
                      <a:lnTo>
                        <a:pt x="253175"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6" name="Freeform 185"/>
                <p:cNvSpPr/>
                <p:nvPr/>
              </p:nvSpPr>
              <p:spPr bwMode="auto">
                <a:xfrm rot="2235148">
                  <a:off x="4883738" y="4649662"/>
                  <a:ext cx="1120475" cy="1217315"/>
                </a:xfrm>
                <a:custGeom>
                  <a:avLst/>
                  <a:gdLst>
                    <a:gd name="connsiteX0" fmla="*/ 0 w 904098"/>
                    <a:gd name="connsiteY0" fmla="*/ 148712 h 982237"/>
                    <a:gd name="connsiteX1" fmla="*/ 38319 w 904098"/>
                    <a:gd name="connsiteY1" fmla="*/ 144702 h 982237"/>
                    <a:gd name="connsiteX2" fmla="*/ 364994 w 904098"/>
                    <a:gd name="connsiteY2" fmla="*/ 25130 h 982237"/>
                    <a:gd name="connsiteX3" fmla="*/ 401748 w 904098"/>
                    <a:gd name="connsiteY3" fmla="*/ 0 h 982237"/>
                    <a:gd name="connsiteX4" fmla="*/ 904098 w 904098"/>
                    <a:gd name="connsiteY4" fmla="*/ 660565 h 982237"/>
                    <a:gd name="connsiteX5" fmla="*/ 797212 w 904098"/>
                    <a:gd name="connsiteY5" fmla="*/ 733646 h 982237"/>
                    <a:gd name="connsiteX6" fmla="*/ 363 w 904098"/>
                    <a:gd name="connsiteY6" fmla="*/ 982234 h 982237"/>
                    <a:gd name="connsiteX7" fmla="*/ 0 w 904098"/>
                    <a:gd name="connsiteY7" fmla="*/ 982237 h 982237"/>
                    <a:gd name="connsiteX8" fmla="*/ 0 w 904098"/>
                    <a:gd name="connsiteY8" fmla="*/ 148712 h 98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4098" h="982237">
                      <a:moveTo>
                        <a:pt x="0" y="148712"/>
                      </a:moveTo>
                      <a:lnTo>
                        <a:pt x="38319" y="144702"/>
                      </a:lnTo>
                      <a:cubicBezTo>
                        <a:pt x="151515" y="127299"/>
                        <a:pt x="262631" y="87744"/>
                        <a:pt x="364994" y="25130"/>
                      </a:cubicBezTo>
                      <a:lnTo>
                        <a:pt x="401748" y="0"/>
                      </a:lnTo>
                      <a:lnTo>
                        <a:pt x="904098" y="660565"/>
                      </a:lnTo>
                      <a:lnTo>
                        <a:pt x="797212" y="733646"/>
                      </a:lnTo>
                      <a:cubicBezTo>
                        <a:pt x="549651" y="885076"/>
                        <a:pt x="275633" y="966795"/>
                        <a:pt x="363" y="982234"/>
                      </a:cubicBezTo>
                      <a:lnTo>
                        <a:pt x="0" y="982237"/>
                      </a:lnTo>
                      <a:lnTo>
                        <a:pt x="0" y="148712"/>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37" name="Group 36"/>
              <p:cNvGrpSpPr/>
              <p:nvPr/>
            </p:nvGrpSpPr>
            <p:grpSpPr>
              <a:xfrm>
                <a:off x="5439790" y="2364349"/>
                <a:ext cx="1352934" cy="1894834"/>
                <a:chOff x="5227402" y="2362987"/>
                <a:chExt cx="1352934" cy="1894834"/>
              </a:xfrm>
            </p:grpSpPr>
            <p:sp>
              <p:nvSpPr>
                <p:cNvPr id="70" name="กล่องข้อความ 74">
                  <a:extLst>
                    <a:ext uri="{FF2B5EF4-FFF2-40B4-BE49-F238E27FC236}">
                      <a16:creationId xmlns:a16="http://schemas.microsoft.com/office/drawing/2014/main" id="{CC65A070-C04E-4D79-B2FC-938820C33221}"/>
                    </a:ext>
                  </a:extLst>
                </p:cNvPr>
                <p:cNvSpPr txBox="1"/>
                <p:nvPr/>
              </p:nvSpPr>
              <p:spPr>
                <a:xfrm>
                  <a:off x="5356723" y="2362987"/>
                  <a:ext cx="1094293" cy="1661993"/>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10800" b="0" i="0" u="none" strike="noStrike" kern="1200" cap="none" spc="-100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10</a:t>
                  </a:r>
                </a:p>
              </p:txBody>
            </p:sp>
            <p:grpSp>
              <p:nvGrpSpPr>
                <p:cNvPr id="264" name="Group 263">
                  <a:extLst>
                    <a:ext uri="{FF2B5EF4-FFF2-40B4-BE49-F238E27FC236}">
                      <a16:creationId xmlns:a16="http://schemas.microsoft.com/office/drawing/2014/main" id="{2BF8921E-C854-4593-BCA0-172EE79179AA}"/>
                    </a:ext>
                  </a:extLst>
                </p:cNvPr>
                <p:cNvGrpSpPr/>
                <p:nvPr/>
              </p:nvGrpSpPr>
              <p:grpSpPr>
                <a:xfrm>
                  <a:off x="5227402" y="3647316"/>
                  <a:ext cx="1352934" cy="610505"/>
                  <a:chOff x="1416663" y="931725"/>
                  <a:chExt cx="1352934" cy="610505"/>
                </a:xfrm>
              </p:grpSpPr>
              <p:sp>
                <p:nvSpPr>
                  <p:cNvPr id="265" name="กล่องข้อความ 6">
                    <a:extLst>
                      <a:ext uri="{FF2B5EF4-FFF2-40B4-BE49-F238E27FC236}">
                        <a16:creationId xmlns:a16="http://schemas.microsoft.com/office/drawing/2014/main" id="{86F3441F-8364-4B59-BC2B-A03336314225}"/>
                      </a:ext>
                    </a:extLst>
                  </p:cNvPr>
                  <p:cNvSpPr txBox="1"/>
                  <p:nvPr/>
                </p:nvSpPr>
                <p:spPr>
                  <a:xfrm>
                    <a:off x="1435097" y="931725"/>
                    <a:ext cx="1316066" cy="307777"/>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มาตรการรับมือ</a:t>
                    </a:r>
                    <a:endPar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66" name="กล่องข้อความ 7">
                    <a:extLst>
                      <a:ext uri="{FF2B5EF4-FFF2-40B4-BE49-F238E27FC236}">
                        <a16:creationId xmlns:a16="http://schemas.microsoft.com/office/drawing/2014/main" id="{F84F44A9-28EF-4B11-B7DA-40219003E2AA}"/>
                      </a:ext>
                    </a:extLst>
                  </p:cNvPr>
                  <p:cNvSpPr txBox="1"/>
                  <p:nvPr/>
                </p:nvSpPr>
                <p:spPr>
                  <a:xfrm>
                    <a:off x="1416663" y="1111343"/>
                    <a:ext cx="1352934" cy="430887"/>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28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ฤดูฝน ปี</a:t>
                    </a:r>
                    <a:r>
                      <a:rPr kumimoji="0" lang="en-US" sz="28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’64</a:t>
                    </a:r>
                    <a:endParaRPr kumimoji="0" lang="th-TH" sz="28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sp>
            <p:nvSpPr>
              <p:cNvPr id="36" name="TextBox 35"/>
              <p:cNvSpPr txBox="1"/>
              <p:nvPr/>
            </p:nvSpPr>
            <p:spPr>
              <a:xfrm>
                <a:off x="5332434" y="1409023"/>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mn-ea"/>
                    <a:cs typeface="FC Home" panose="020B0500040200020003" pitchFamily="34" charset="-34"/>
                  </a:rPr>
                  <a:t>1</a:t>
                </a:r>
              </a:p>
            </p:txBody>
          </p:sp>
          <p:sp>
            <p:nvSpPr>
              <p:cNvPr id="269" name="TextBox 268"/>
              <p:cNvSpPr txBox="1"/>
              <p:nvPr/>
            </p:nvSpPr>
            <p:spPr>
              <a:xfrm>
                <a:off x="4354657" y="2118558"/>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2</a:t>
                </a:r>
              </a:p>
            </p:txBody>
          </p:sp>
          <p:sp>
            <p:nvSpPr>
              <p:cNvPr id="270" name="TextBox 269"/>
              <p:cNvSpPr txBox="1"/>
              <p:nvPr/>
            </p:nvSpPr>
            <p:spPr>
              <a:xfrm>
                <a:off x="4084229" y="3140846"/>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3</a:t>
                </a:r>
              </a:p>
            </p:txBody>
          </p:sp>
          <p:sp>
            <p:nvSpPr>
              <p:cNvPr id="271" name="TextBox 270"/>
              <p:cNvSpPr txBox="1"/>
              <p:nvPr/>
            </p:nvSpPr>
            <p:spPr>
              <a:xfrm>
                <a:off x="4478656" y="4094893"/>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4</a:t>
                </a:r>
              </a:p>
            </p:txBody>
          </p:sp>
          <p:sp>
            <p:nvSpPr>
              <p:cNvPr id="272" name="TextBox 271"/>
              <p:cNvSpPr txBox="1"/>
              <p:nvPr/>
            </p:nvSpPr>
            <p:spPr>
              <a:xfrm>
                <a:off x="5312178" y="4697051"/>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5</a:t>
                </a:r>
              </a:p>
            </p:txBody>
          </p:sp>
          <p:sp>
            <p:nvSpPr>
              <p:cNvPr id="273" name="TextBox 272"/>
              <p:cNvSpPr txBox="1"/>
              <p:nvPr/>
            </p:nvSpPr>
            <p:spPr>
              <a:xfrm>
                <a:off x="6350050" y="4706516"/>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6</a:t>
                </a:r>
              </a:p>
            </p:txBody>
          </p:sp>
          <p:sp>
            <p:nvSpPr>
              <p:cNvPr id="274" name="TextBox 273"/>
              <p:cNvSpPr txBox="1"/>
              <p:nvPr/>
            </p:nvSpPr>
            <p:spPr>
              <a:xfrm>
                <a:off x="7198209" y="4138851"/>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7</a:t>
                </a:r>
              </a:p>
            </p:txBody>
          </p:sp>
          <p:sp>
            <p:nvSpPr>
              <p:cNvPr id="275" name="TextBox 274"/>
              <p:cNvSpPr txBox="1"/>
              <p:nvPr/>
            </p:nvSpPr>
            <p:spPr>
              <a:xfrm>
                <a:off x="7596074" y="3123188"/>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8</a:t>
                </a:r>
              </a:p>
            </p:txBody>
          </p:sp>
          <p:sp>
            <p:nvSpPr>
              <p:cNvPr id="276" name="TextBox 275"/>
              <p:cNvSpPr txBox="1"/>
              <p:nvPr/>
            </p:nvSpPr>
            <p:spPr>
              <a:xfrm>
                <a:off x="7314184" y="2157172"/>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9</a:t>
                </a:r>
              </a:p>
            </p:txBody>
          </p:sp>
          <p:sp>
            <p:nvSpPr>
              <p:cNvPr id="277" name="TextBox 276"/>
              <p:cNvSpPr txBox="1"/>
              <p:nvPr/>
            </p:nvSpPr>
            <p:spPr>
              <a:xfrm>
                <a:off x="6272652" y="1424300"/>
                <a:ext cx="914541"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mn-ea"/>
                    <a:cs typeface="FC Home" panose="020B0500040200020003" pitchFamily="34" charset="-34"/>
                  </a:rPr>
                  <a:t>10</a:t>
                </a:r>
              </a:p>
            </p:txBody>
          </p:sp>
        </p:grpSp>
        <p:sp>
          <p:nvSpPr>
            <p:cNvPr id="278" name="Freeform 277"/>
            <p:cNvSpPr/>
            <p:nvPr/>
          </p:nvSpPr>
          <p:spPr bwMode="auto">
            <a:xfrm>
              <a:off x="3745287" y="1767083"/>
              <a:ext cx="4726530" cy="4187110"/>
            </a:xfrm>
            <a:custGeom>
              <a:avLst/>
              <a:gdLst>
                <a:gd name="connsiteX0" fmla="*/ 3866207 w 4726530"/>
                <a:gd name="connsiteY0" fmla="*/ 0 h 4187110"/>
                <a:gd name="connsiteX1" fmla="*/ 3866521 w 4726530"/>
                <a:gd name="connsiteY1" fmla="*/ 235 h 4187110"/>
                <a:gd name="connsiteX2" fmla="*/ 4726530 w 4726530"/>
                <a:gd name="connsiteY2" fmla="*/ 1823845 h 4187110"/>
                <a:gd name="connsiteX3" fmla="*/ 2363265 w 4726530"/>
                <a:gd name="connsiteY3" fmla="*/ 4187110 h 4187110"/>
                <a:gd name="connsiteX4" fmla="*/ 0 w 4726530"/>
                <a:gd name="connsiteY4" fmla="*/ 1823845 h 4187110"/>
                <a:gd name="connsiteX5" fmla="*/ 692184 w 4726530"/>
                <a:gd name="connsiteY5" fmla="*/ 152764 h 4187110"/>
                <a:gd name="connsiteX6" fmla="*/ 834718 w 4726530"/>
                <a:gd name="connsiteY6" fmla="*/ 23221 h 4187110"/>
                <a:gd name="connsiteX7" fmla="*/ 925324 w 4726530"/>
                <a:gd name="connsiteY7" fmla="*/ 113827 h 4187110"/>
                <a:gd name="connsiteX8" fmla="*/ 782790 w 4726530"/>
                <a:gd name="connsiteY8" fmla="*/ 243371 h 4187110"/>
                <a:gd name="connsiteX9" fmla="*/ 128136 w 4726530"/>
                <a:gd name="connsiteY9" fmla="*/ 1823845 h 4187110"/>
                <a:gd name="connsiteX10" fmla="*/ 2363264 w 4726530"/>
                <a:gd name="connsiteY10" fmla="*/ 4058973 h 4187110"/>
                <a:gd name="connsiteX11" fmla="*/ 4598392 w 4726530"/>
                <a:gd name="connsiteY11" fmla="*/ 1823845 h 4187110"/>
                <a:gd name="connsiteX12" fmla="*/ 3785013 w 4726530"/>
                <a:gd name="connsiteY12" fmla="*/ 99112 h 4187110"/>
                <a:gd name="connsiteX13" fmla="*/ 3774761 w 4726530"/>
                <a:gd name="connsiteY13" fmla="*/ 91445 h 4187110"/>
                <a:gd name="connsiteX14" fmla="*/ 3866207 w 4726530"/>
                <a:gd name="connsiteY14" fmla="*/ 0 h 418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26530" h="4187110">
                  <a:moveTo>
                    <a:pt x="3866207" y="0"/>
                  </a:moveTo>
                  <a:lnTo>
                    <a:pt x="3866521" y="235"/>
                  </a:lnTo>
                  <a:cubicBezTo>
                    <a:pt x="4391750" y="433693"/>
                    <a:pt x="4726530" y="1089673"/>
                    <a:pt x="4726530" y="1823845"/>
                  </a:cubicBezTo>
                  <a:cubicBezTo>
                    <a:pt x="4726530" y="3129040"/>
                    <a:pt x="3668460" y="4187110"/>
                    <a:pt x="2363265" y="4187110"/>
                  </a:cubicBezTo>
                  <a:cubicBezTo>
                    <a:pt x="1058070" y="4187110"/>
                    <a:pt x="0" y="3129040"/>
                    <a:pt x="0" y="1823845"/>
                  </a:cubicBezTo>
                  <a:cubicBezTo>
                    <a:pt x="0" y="1171248"/>
                    <a:pt x="264517" y="580431"/>
                    <a:pt x="692184" y="152764"/>
                  </a:cubicBezTo>
                  <a:lnTo>
                    <a:pt x="834718" y="23221"/>
                  </a:lnTo>
                  <a:lnTo>
                    <a:pt x="925324" y="113827"/>
                  </a:lnTo>
                  <a:lnTo>
                    <a:pt x="782790" y="243371"/>
                  </a:lnTo>
                  <a:cubicBezTo>
                    <a:pt x="378311" y="647850"/>
                    <a:pt x="128136" y="1206632"/>
                    <a:pt x="128136" y="1823845"/>
                  </a:cubicBezTo>
                  <a:cubicBezTo>
                    <a:pt x="128136" y="3058272"/>
                    <a:pt x="1128837" y="4058973"/>
                    <a:pt x="2363264" y="4058973"/>
                  </a:cubicBezTo>
                  <a:cubicBezTo>
                    <a:pt x="3597691" y="4058973"/>
                    <a:pt x="4598392" y="3058272"/>
                    <a:pt x="4598392" y="1823845"/>
                  </a:cubicBezTo>
                  <a:cubicBezTo>
                    <a:pt x="4598392" y="1129480"/>
                    <a:pt x="4281764" y="509067"/>
                    <a:pt x="3785013" y="99112"/>
                  </a:cubicBezTo>
                  <a:lnTo>
                    <a:pt x="3774761" y="91445"/>
                  </a:lnTo>
                  <a:lnTo>
                    <a:pt x="3866207" y="0"/>
                  </a:lnTo>
                  <a:close/>
                </a:path>
              </a:pathLst>
            </a:custGeom>
            <a:gradFill>
              <a:gsLst>
                <a:gs pos="0">
                  <a:schemeClr val="accent1">
                    <a:lumMod val="5000"/>
                    <a:lumOff val="95000"/>
                    <a:alpha val="0"/>
                  </a:schemeClr>
                </a:gs>
                <a:gs pos="100000">
                  <a:srgbClr val="00B0F0"/>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299" name="Group 298"/>
          <p:cNvGrpSpPr/>
          <p:nvPr/>
        </p:nvGrpSpPr>
        <p:grpSpPr>
          <a:xfrm>
            <a:off x="925496" y="1751275"/>
            <a:ext cx="2992226" cy="1112370"/>
            <a:chOff x="153840" y="1771831"/>
            <a:chExt cx="2992226" cy="1112370"/>
          </a:xfrm>
        </p:grpSpPr>
        <p:grpSp>
          <p:nvGrpSpPr>
            <p:cNvPr id="75" name="Group 74">
              <a:extLst>
                <a:ext uri="{FF2B5EF4-FFF2-40B4-BE49-F238E27FC236}">
                  <a16:creationId xmlns:a16="http://schemas.microsoft.com/office/drawing/2014/main" id="{3B1346B1-7906-440B-993D-B179A942862A}"/>
                </a:ext>
              </a:extLst>
            </p:cNvPr>
            <p:cNvGrpSpPr/>
            <p:nvPr/>
          </p:nvGrpSpPr>
          <p:grpSpPr>
            <a:xfrm>
              <a:off x="571359" y="1771831"/>
              <a:ext cx="2574707" cy="894338"/>
              <a:chOff x="776497" y="2561653"/>
              <a:chExt cx="2574707" cy="894338"/>
            </a:xfrm>
          </p:grpSpPr>
          <p:sp>
            <p:nvSpPr>
              <p:cNvPr id="19" name="กล่องข้อความ 12">
                <a:extLst>
                  <a:ext uri="{FF2B5EF4-FFF2-40B4-BE49-F238E27FC236}">
                    <a16:creationId xmlns:a16="http://schemas.microsoft.com/office/drawing/2014/main" id="{E4C4AD78-2987-4E08-9BE7-DE3A7A42C4D6}"/>
                  </a:ext>
                </a:extLst>
              </p:cNvPr>
              <p:cNvSpPr txBox="1"/>
              <p:nvPr/>
            </p:nvSpPr>
            <p:spPr>
              <a:xfrm>
                <a:off x="831282" y="2955148"/>
                <a:ext cx="2519922" cy="500843"/>
              </a:xfrm>
              <a:prstGeom prst="rect">
                <a:avLst/>
              </a:prstGeom>
              <a:noFill/>
            </p:spPr>
            <p:txBody>
              <a:bodyPr wrap="non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การบริหารจัดการน้ำ</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พื้นที่ลุ่มต่ำเพื่อรองรับน้ำหลาก</a:t>
                </a:r>
                <a:endParaRPr kumimoji="0" lang="th-TH" sz="1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pic>
            <p:nvPicPr>
              <p:cNvPr id="44" name="รูปภาพ 52">
                <a:extLst>
                  <a:ext uri="{FF2B5EF4-FFF2-40B4-BE49-F238E27FC236}">
                    <a16:creationId xmlns:a16="http://schemas.microsoft.com/office/drawing/2014/main" id="{04AAD637-899F-4B8D-8A79-F40E3FFAC01E}"/>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22537" b="93987" l="2476" r="97019"/>
                        </a14:imgEffect>
                      </a14:imgLayer>
                    </a14:imgProps>
                  </a:ext>
                  <a:ext uri="{28A0092B-C50C-407E-A947-70E740481C1C}">
                    <a14:useLocalDpi xmlns:a14="http://schemas.microsoft.com/office/drawing/2010/main"/>
                  </a:ext>
                </a:extLst>
              </a:blip>
              <a:srcRect l="2773" t="22480" r="2775" b="4880"/>
              <a:stretch/>
            </p:blipFill>
            <p:spPr>
              <a:xfrm>
                <a:off x="776497" y="2561653"/>
                <a:ext cx="734540" cy="564909"/>
              </a:xfrm>
              <a:prstGeom prst="rect">
                <a:avLst/>
              </a:prstGeom>
            </p:spPr>
          </p:pic>
        </p:grpSp>
        <p:sp>
          <p:nvSpPr>
            <p:cNvPr id="284" name="TextBox 283"/>
            <p:cNvSpPr txBox="1"/>
            <p:nvPr/>
          </p:nvSpPr>
          <p:spPr>
            <a:xfrm>
              <a:off x="153840" y="1868538"/>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2</a:t>
              </a:r>
            </a:p>
          </p:txBody>
        </p:sp>
      </p:grpSp>
      <p:grpSp>
        <p:nvGrpSpPr>
          <p:cNvPr id="298" name="Group 297"/>
          <p:cNvGrpSpPr/>
          <p:nvPr/>
        </p:nvGrpSpPr>
        <p:grpSpPr>
          <a:xfrm>
            <a:off x="384713" y="2842867"/>
            <a:ext cx="3136881" cy="1144105"/>
            <a:chOff x="41062" y="2908622"/>
            <a:chExt cx="3136881" cy="1144105"/>
          </a:xfrm>
        </p:grpSpPr>
        <p:grpSp>
          <p:nvGrpSpPr>
            <p:cNvPr id="76" name="Group 75">
              <a:extLst>
                <a:ext uri="{FF2B5EF4-FFF2-40B4-BE49-F238E27FC236}">
                  <a16:creationId xmlns:a16="http://schemas.microsoft.com/office/drawing/2014/main" id="{1B7447E8-DEB7-472D-A5D4-6BE59F0DF16B}"/>
                </a:ext>
              </a:extLst>
            </p:cNvPr>
            <p:cNvGrpSpPr/>
            <p:nvPr/>
          </p:nvGrpSpPr>
          <p:grpSpPr>
            <a:xfrm>
              <a:off x="119413" y="2908622"/>
              <a:ext cx="3058530" cy="1144105"/>
              <a:chOff x="47408" y="3903253"/>
              <a:chExt cx="3058530" cy="1144105"/>
            </a:xfrm>
          </p:grpSpPr>
          <p:sp>
            <p:nvSpPr>
              <p:cNvPr id="20" name="กล่องข้อความ 13">
                <a:extLst>
                  <a:ext uri="{FF2B5EF4-FFF2-40B4-BE49-F238E27FC236}">
                    <a16:creationId xmlns:a16="http://schemas.microsoft.com/office/drawing/2014/main" id="{FA68E342-BCAC-484F-9DF8-6EEDB048CAAF}"/>
                  </a:ext>
                </a:extLst>
              </p:cNvPr>
              <p:cNvSpPr txBox="1"/>
              <p:nvPr/>
            </p:nvSpPr>
            <p:spPr>
              <a:xfrm>
                <a:off x="47408" y="4308694"/>
                <a:ext cx="3058530" cy="738664"/>
              </a:xfrm>
              <a:prstGeom prst="rect">
                <a:avLst/>
              </a:prstGeom>
              <a:noFill/>
            </p:spPr>
            <p:txBody>
              <a:bodyPr wrap="non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ทบทวน ปรับปรุงเกณฑ์</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บริหารจัดการน้ำในแหล่งน้ำ</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ขนาดใหญ่-กลาง และเขื่อนระบายน้ำ</a:t>
                </a:r>
              </a:p>
            </p:txBody>
          </p:sp>
          <p:pic>
            <p:nvPicPr>
              <p:cNvPr id="56" name="รูปภาพ 62">
                <a:extLst>
                  <a:ext uri="{FF2B5EF4-FFF2-40B4-BE49-F238E27FC236}">
                    <a16:creationId xmlns:a16="http://schemas.microsoft.com/office/drawing/2014/main" id="{13CAE320-9658-4526-96F8-37B5B107B8DA}"/>
                  </a:ext>
                </a:extLst>
              </p:cNvPr>
              <p:cNvPicPr>
                <a:picLocks noChangeAspect="1"/>
              </p:cNvPicPr>
              <p:nvPr/>
            </p:nvPicPr>
            <p:blipFill>
              <a:blip r:embed="rId15"/>
              <a:stretch>
                <a:fillRect/>
              </a:stretch>
            </p:blipFill>
            <p:spPr>
              <a:xfrm>
                <a:off x="474907" y="3903253"/>
                <a:ext cx="646136" cy="587586"/>
              </a:xfrm>
              <a:prstGeom prst="rect">
                <a:avLst/>
              </a:prstGeom>
            </p:spPr>
          </p:pic>
        </p:grpSp>
        <p:sp>
          <p:nvSpPr>
            <p:cNvPr id="285" name="TextBox 284"/>
            <p:cNvSpPr txBox="1"/>
            <p:nvPr/>
          </p:nvSpPr>
          <p:spPr>
            <a:xfrm>
              <a:off x="41062" y="2982395"/>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3</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88" name="Group 287"/>
          <p:cNvGrpSpPr/>
          <p:nvPr/>
        </p:nvGrpSpPr>
        <p:grpSpPr>
          <a:xfrm>
            <a:off x="86040" y="4144944"/>
            <a:ext cx="3884543" cy="1047785"/>
            <a:chOff x="125959" y="4470550"/>
            <a:chExt cx="3884543" cy="1047785"/>
          </a:xfrm>
        </p:grpSpPr>
        <p:grpSp>
          <p:nvGrpSpPr>
            <p:cNvPr id="5" name="Group 4"/>
            <p:cNvGrpSpPr/>
            <p:nvPr/>
          </p:nvGrpSpPr>
          <p:grpSpPr>
            <a:xfrm>
              <a:off x="556123" y="4779671"/>
              <a:ext cx="3454379" cy="738664"/>
              <a:chOff x="-569436" y="5150849"/>
              <a:chExt cx="3454379" cy="738664"/>
            </a:xfrm>
          </p:grpSpPr>
          <p:grpSp>
            <p:nvGrpSpPr>
              <p:cNvPr id="83" name="Group 82">
                <a:extLst>
                  <a:ext uri="{FF2B5EF4-FFF2-40B4-BE49-F238E27FC236}">
                    <a16:creationId xmlns:a16="http://schemas.microsoft.com/office/drawing/2014/main" id="{5434E095-002A-44BD-AA65-AD5E08E82CCA}"/>
                  </a:ext>
                </a:extLst>
              </p:cNvPr>
              <p:cNvGrpSpPr/>
              <p:nvPr/>
            </p:nvGrpSpPr>
            <p:grpSpPr>
              <a:xfrm>
                <a:off x="2426601" y="5212812"/>
                <a:ext cx="458342" cy="455331"/>
                <a:chOff x="3079422" y="5327416"/>
                <a:chExt cx="842982" cy="837444"/>
              </a:xfrm>
            </p:grpSpPr>
            <p:sp>
              <p:nvSpPr>
                <p:cNvPr id="47" name="Freeform 675">
                  <a:extLst>
                    <a:ext uri="{FF2B5EF4-FFF2-40B4-BE49-F238E27FC236}">
                      <a16:creationId xmlns:a16="http://schemas.microsoft.com/office/drawing/2014/main" id="{7802E337-712F-4F86-8A7B-D0096B5CB1EE}"/>
                    </a:ext>
                  </a:extLst>
                </p:cNvPr>
                <p:cNvSpPr>
                  <a:spLocks/>
                </p:cNvSpPr>
                <p:nvPr/>
              </p:nvSpPr>
              <p:spPr bwMode="auto">
                <a:xfrm>
                  <a:off x="3344169" y="5797094"/>
                  <a:ext cx="334534" cy="367766"/>
                </a:xfrm>
                <a:custGeom>
                  <a:avLst/>
                  <a:gdLst>
                    <a:gd name="T0" fmla="*/ 18 w 126"/>
                    <a:gd name="T1" fmla="*/ 139 h 139"/>
                    <a:gd name="T2" fmla="*/ 15 w 126"/>
                    <a:gd name="T3" fmla="*/ 138 h 139"/>
                    <a:gd name="T4" fmla="*/ 0 w 126"/>
                    <a:gd name="T5" fmla="*/ 122 h 139"/>
                    <a:gd name="T6" fmla="*/ 0 w 126"/>
                    <a:gd name="T7" fmla="*/ 96 h 139"/>
                    <a:gd name="T8" fmla="*/ 5 w 126"/>
                    <a:gd name="T9" fmla="*/ 95 h 139"/>
                    <a:gd name="T10" fmla="*/ 36 w 126"/>
                    <a:gd name="T11" fmla="*/ 95 h 139"/>
                    <a:gd name="T12" fmla="*/ 41 w 126"/>
                    <a:gd name="T13" fmla="*/ 94 h 139"/>
                    <a:gd name="T14" fmla="*/ 47 w 126"/>
                    <a:gd name="T15" fmla="*/ 85 h 139"/>
                    <a:gd name="T16" fmla="*/ 38 w 126"/>
                    <a:gd name="T17" fmla="*/ 78 h 139"/>
                    <a:gd name="T18" fmla="*/ 7 w 126"/>
                    <a:gd name="T19" fmla="*/ 78 h 139"/>
                    <a:gd name="T20" fmla="*/ 0 w 126"/>
                    <a:gd name="T21" fmla="*/ 78 h 139"/>
                    <a:gd name="T22" fmla="*/ 0 w 126"/>
                    <a:gd name="T23" fmla="*/ 60 h 139"/>
                    <a:gd name="T24" fmla="*/ 0 w 126"/>
                    <a:gd name="T25" fmla="*/ 43 h 139"/>
                    <a:gd name="T26" fmla="*/ 6 w 126"/>
                    <a:gd name="T27" fmla="*/ 42 h 139"/>
                    <a:gd name="T28" fmla="*/ 38 w 126"/>
                    <a:gd name="T29" fmla="*/ 42 h 139"/>
                    <a:gd name="T30" fmla="*/ 47 w 126"/>
                    <a:gd name="T31" fmla="*/ 34 h 139"/>
                    <a:gd name="T32" fmla="*/ 39 w 126"/>
                    <a:gd name="T33" fmla="*/ 25 h 139"/>
                    <a:gd name="T34" fmla="*/ 34 w 126"/>
                    <a:gd name="T35" fmla="*/ 25 h 139"/>
                    <a:gd name="T36" fmla="*/ 6 w 126"/>
                    <a:gd name="T37" fmla="*/ 25 h 139"/>
                    <a:gd name="T38" fmla="*/ 0 w 126"/>
                    <a:gd name="T39" fmla="*/ 25 h 139"/>
                    <a:gd name="T40" fmla="*/ 0 w 126"/>
                    <a:gd name="T41" fmla="*/ 12 h 139"/>
                    <a:gd name="T42" fmla="*/ 28 w 126"/>
                    <a:gd name="T43" fmla="*/ 1 h 139"/>
                    <a:gd name="T44" fmla="*/ 92 w 126"/>
                    <a:gd name="T45" fmla="*/ 0 h 139"/>
                    <a:gd name="T46" fmla="*/ 126 w 126"/>
                    <a:gd name="T47" fmla="*/ 12 h 139"/>
                    <a:gd name="T48" fmla="*/ 126 w 126"/>
                    <a:gd name="T49" fmla="*/ 17 h 139"/>
                    <a:gd name="T50" fmla="*/ 126 w 126"/>
                    <a:gd name="T51" fmla="*/ 112 h 139"/>
                    <a:gd name="T52" fmla="*/ 108 w 126"/>
                    <a:gd name="T53" fmla="*/ 139 h 139"/>
                    <a:gd name="T54" fmla="*/ 18 w 126"/>
                    <a:gd name="T55"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139">
                      <a:moveTo>
                        <a:pt x="18" y="139"/>
                      </a:moveTo>
                      <a:cubicBezTo>
                        <a:pt x="17" y="139"/>
                        <a:pt x="16" y="138"/>
                        <a:pt x="15" y="138"/>
                      </a:cubicBezTo>
                      <a:cubicBezTo>
                        <a:pt x="7" y="136"/>
                        <a:pt x="1" y="129"/>
                        <a:pt x="0" y="122"/>
                      </a:cubicBezTo>
                      <a:cubicBezTo>
                        <a:pt x="0" y="113"/>
                        <a:pt x="0" y="105"/>
                        <a:pt x="0" y="96"/>
                      </a:cubicBezTo>
                      <a:cubicBezTo>
                        <a:pt x="2" y="95"/>
                        <a:pt x="4" y="95"/>
                        <a:pt x="5" y="95"/>
                      </a:cubicBezTo>
                      <a:cubicBezTo>
                        <a:pt x="15" y="95"/>
                        <a:pt x="25" y="95"/>
                        <a:pt x="36" y="95"/>
                      </a:cubicBezTo>
                      <a:cubicBezTo>
                        <a:pt x="37" y="95"/>
                        <a:pt x="39" y="95"/>
                        <a:pt x="41" y="94"/>
                      </a:cubicBezTo>
                      <a:cubicBezTo>
                        <a:pt x="45" y="93"/>
                        <a:pt x="47" y="90"/>
                        <a:pt x="47" y="85"/>
                      </a:cubicBezTo>
                      <a:cubicBezTo>
                        <a:pt x="47" y="81"/>
                        <a:pt x="43" y="78"/>
                        <a:pt x="38" y="78"/>
                      </a:cubicBezTo>
                      <a:cubicBezTo>
                        <a:pt x="28" y="78"/>
                        <a:pt x="17" y="78"/>
                        <a:pt x="7" y="78"/>
                      </a:cubicBezTo>
                      <a:cubicBezTo>
                        <a:pt x="5" y="78"/>
                        <a:pt x="3" y="78"/>
                        <a:pt x="0" y="78"/>
                      </a:cubicBezTo>
                      <a:cubicBezTo>
                        <a:pt x="0" y="72"/>
                        <a:pt x="0" y="66"/>
                        <a:pt x="0" y="60"/>
                      </a:cubicBezTo>
                      <a:cubicBezTo>
                        <a:pt x="0" y="55"/>
                        <a:pt x="0" y="49"/>
                        <a:pt x="0" y="43"/>
                      </a:cubicBezTo>
                      <a:cubicBezTo>
                        <a:pt x="2" y="43"/>
                        <a:pt x="4" y="42"/>
                        <a:pt x="6" y="42"/>
                      </a:cubicBezTo>
                      <a:cubicBezTo>
                        <a:pt x="16" y="42"/>
                        <a:pt x="27" y="42"/>
                        <a:pt x="38" y="42"/>
                      </a:cubicBezTo>
                      <a:cubicBezTo>
                        <a:pt x="43" y="42"/>
                        <a:pt x="47" y="39"/>
                        <a:pt x="47" y="34"/>
                      </a:cubicBezTo>
                      <a:cubicBezTo>
                        <a:pt x="47" y="30"/>
                        <a:pt x="44" y="26"/>
                        <a:pt x="39" y="25"/>
                      </a:cubicBezTo>
                      <a:cubicBezTo>
                        <a:pt x="37" y="25"/>
                        <a:pt x="36" y="25"/>
                        <a:pt x="34" y="25"/>
                      </a:cubicBezTo>
                      <a:cubicBezTo>
                        <a:pt x="25" y="25"/>
                        <a:pt x="16" y="25"/>
                        <a:pt x="6" y="25"/>
                      </a:cubicBezTo>
                      <a:cubicBezTo>
                        <a:pt x="4" y="25"/>
                        <a:pt x="3" y="25"/>
                        <a:pt x="0" y="25"/>
                      </a:cubicBezTo>
                      <a:cubicBezTo>
                        <a:pt x="0" y="20"/>
                        <a:pt x="0" y="16"/>
                        <a:pt x="0" y="12"/>
                      </a:cubicBezTo>
                      <a:cubicBezTo>
                        <a:pt x="10" y="9"/>
                        <a:pt x="18" y="5"/>
                        <a:pt x="28" y="1"/>
                      </a:cubicBezTo>
                      <a:cubicBezTo>
                        <a:pt x="48" y="16"/>
                        <a:pt x="70" y="16"/>
                        <a:pt x="92" y="0"/>
                      </a:cubicBezTo>
                      <a:cubicBezTo>
                        <a:pt x="104" y="8"/>
                        <a:pt x="104" y="8"/>
                        <a:pt x="126" y="12"/>
                      </a:cubicBezTo>
                      <a:cubicBezTo>
                        <a:pt x="126" y="14"/>
                        <a:pt x="126" y="16"/>
                        <a:pt x="126" y="17"/>
                      </a:cubicBezTo>
                      <a:cubicBezTo>
                        <a:pt x="126" y="49"/>
                        <a:pt x="126" y="80"/>
                        <a:pt x="126" y="112"/>
                      </a:cubicBezTo>
                      <a:cubicBezTo>
                        <a:pt x="126" y="130"/>
                        <a:pt x="124" y="133"/>
                        <a:pt x="108" y="139"/>
                      </a:cubicBezTo>
                      <a:cubicBezTo>
                        <a:pt x="78" y="139"/>
                        <a:pt x="48" y="139"/>
                        <a:pt x="18" y="139"/>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48" name="Freeform 676">
                  <a:extLst>
                    <a:ext uri="{FF2B5EF4-FFF2-40B4-BE49-F238E27FC236}">
                      <a16:creationId xmlns:a16="http://schemas.microsoft.com/office/drawing/2014/main" id="{3401FE59-2C64-44D6-9149-72126A1604FD}"/>
                    </a:ext>
                  </a:extLst>
                </p:cNvPr>
                <p:cNvSpPr>
                  <a:spLocks/>
                </p:cNvSpPr>
                <p:nvPr/>
              </p:nvSpPr>
              <p:spPr bwMode="auto">
                <a:xfrm>
                  <a:off x="3079422" y="5679674"/>
                  <a:ext cx="842982" cy="119634"/>
                </a:xfrm>
                <a:custGeom>
                  <a:avLst/>
                  <a:gdLst>
                    <a:gd name="T0" fmla="*/ 318 w 318"/>
                    <a:gd name="T1" fmla="*/ 25 h 45"/>
                    <a:gd name="T2" fmla="*/ 265 w 318"/>
                    <a:gd name="T3" fmla="*/ 31 h 45"/>
                    <a:gd name="T4" fmla="*/ 248 w 318"/>
                    <a:gd name="T5" fmla="*/ 31 h 45"/>
                    <a:gd name="T6" fmla="*/ 200 w 318"/>
                    <a:gd name="T7" fmla="*/ 31 h 45"/>
                    <a:gd name="T8" fmla="*/ 183 w 318"/>
                    <a:gd name="T9" fmla="*/ 31 h 45"/>
                    <a:gd name="T10" fmla="*/ 135 w 318"/>
                    <a:gd name="T11" fmla="*/ 31 h 45"/>
                    <a:gd name="T12" fmla="*/ 118 w 318"/>
                    <a:gd name="T13" fmla="*/ 32 h 45"/>
                    <a:gd name="T14" fmla="*/ 71 w 318"/>
                    <a:gd name="T15" fmla="*/ 32 h 45"/>
                    <a:gd name="T16" fmla="*/ 52 w 318"/>
                    <a:gd name="T17" fmla="*/ 32 h 45"/>
                    <a:gd name="T18" fmla="*/ 9 w 318"/>
                    <a:gd name="T19" fmla="*/ 34 h 45"/>
                    <a:gd name="T20" fmla="*/ 0 w 318"/>
                    <a:gd name="T21" fmla="*/ 24 h 45"/>
                    <a:gd name="T22" fmla="*/ 0 w 318"/>
                    <a:gd name="T23" fmla="*/ 20 h 45"/>
                    <a:gd name="T24" fmla="*/ 2 w 318"/>
                    <a:gd name="T25" fmla="*/ 17 h 45"/>
                    <a:gd name="T26" fmla="*/ 20 w 318"/>
                    <a:gd name="T27" fmla="*/ 12 h 45"/>
                    <a:gd name="T28" fmla="*/ 39 w 318"/>
                    <a:gd name="T29" fmla="*/ 11 h 45"/>
                    <a:gd name="T30" fmla="*/ 84 w 318"/>
                    <a:gd name="T31" fmla="*/ 12 h 45"/>
                    <a:gd name="T32" fmla="*/ 104 w 318"/>
                    <a:gd name="T33" fmla="*/ 12 h 45"/>
                    <a:gd name="T34" fmla="*/ 150 w 318"/>
                    <a:gd name="T35" fmla="*/ 12 h 45"/>
                    <a:gd name="T36" fmla="*/ 168 w 318"/>
                    <a:gd name="T37" fmla="*/ 12 h 45"/>
                    <a:gd name="T38" fmla="*/ 214 w 318"/>
                    <a:gd name="T39" fmla="*/ 12 h 45"/>
                    <a:gd name="T40" fmla="*/ 234 w 318"/>
                    <a:gd name="T41" fmla="*/ 11 h 45"/>
                    <a:gd name="T42" fmla="*/ 279 w 318"/>
                    <a:gd name="T43" fmla="*/ 12 h 45"/>
                    <a:gd name="T44" fmla="*/ 298 w 318"/>
                    <a:gd name="T45" fmla="*/ 12 h 45"/>
                    <a:gd name="T46" fmla="*/ 316 w 318"/>
                    <a:gd name="T47" fmla="*/ 16 h 45"/>
                    <a:gd name="T48" fmla="*/ 318 w 318"/>
                    <a:gd name="T49" fmla="*/ 19 h 45"/>
                    <a:gd name="T50" fmla="*/ 318 w 318"/>
                    <a:gd name="T51" fmla="*/ 2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8" h="45">
                      <a:moveTo>
                        <a:pt x="318" y="25"/>
                      </a:moveTo>
                      <a:cubicBezTo>
                        <a:pt x="307" y="44"/>
                        <a:pt x="279" y="45"/>
                        <a:pt x="265" y="31"/>
                      </a:cubicBezTo>
                      <a:cubicBezTo>
                        <a:pt x="260" y="26"/>
                        <a:pt x="254" y="26"/>
                        <a:pt x="248" y="31"/>
                      </a:cubicBezTo>
                      <a:cubicBezTo>
                        <a:pt x="233" y="44"/>
                        <a:pt x="215" y="44"/>
                        <a:pt x="200" y="31"/>
                      </a:cubicBezTo>
                      <a:cubicBezTo>
                        <a:pt x="194" y="26"/>
                        <a:pt x="189" y="26"/>
                        <a:pt x="183" y="31"/>
                      </a:cubicBezTo>
                      <a:cubicBezTo>
                        <a:pt x="169" y="44"/>
                        <a:pt x="150" y="44"/>
                        <a:pt x="135" y="31"/>
                      </a:cubicBezTo>
                      <a:cubicBezTo>
                        <a:pt x="129" y="26"/>
                        <a:pt x="124" y="26"/>
                        <a:pt x="118" y="32"/>
                      </a:cubicBezTo>
                      <a:cubicBezTo>
                        <a:pt x="104" y="44"/>
                        <a:pt x="85" y="44"/>
                        <a:pt x="71" y="32"/>
                      </a:cubicBezTo>
                      <a:cubicBezTo>
                        <a:pt x="64" y="26"/>
                        <a:pt x="59" y="26"/>
                        <a:pt x="52" y="32"/>
                      </a:cubicBezTo>
                      <a:cubicBezTo>
                        <a:pt x="39" y="43"/>
                        <a:pt x="22" y="44"/>
                        <a:pt x="9" y="34"/>
                      </a:cubicBezTo>
                      <a:cubicBezTo>
                        <a:pt x="5" y="31"/>
                        <a:pt x="3" y="27"/>
                        <a:pt x="0" y="24"/>
                      </a:cubicBezTo>
                      <a:cubicBezTo>
                        <a:pt x="0" y="23"/>
                        <a:pt x="0" y="21"/>
                        <a:pt x="0" y="20"/>
                      </a:cubicBezTo>
                      <a:cubicBezTo>
                        <a:pt x="1" y="19"/>
                        <a:pt x="1" y="18"/>
                        <a:pt x="2" y="17"/>
                      </a:cubicBezTo>
                      <a:cubicBezTo>
                        <a:pt x="5" y="10"/>
                        <a:pt x="13" y="8"/>
                        <a:pt x="20" y="12"/>
                      </a:cubicBezTo>
                      <a:cubicBezTo>
                        <a:pt x="28" y="18"/>
                        <a:pt x="31" y="18"/>
                        <a:pt x="39" y="11"/>
                      </a:cubicBezTo>
                      <a:cubicBezTo>
                        <a:pt x="52" y="1"/>
                        <a:pt x="71" y="1"/>
                        <a:pt x="84" y="12"/>
                      </a:cubicBezTo>
                      <a:cubicBezTo>
                        <a:pt x="92" y="19"/>
                        <a:pt x="96" y="19"/>
                        <a:pt x="104" y="12"/>
                      </a:cubicBezTo>
                      <a:cubicBezTo>
                        <a:pt x="117" y="0"/>
                        <a:pt x="137" y="1"/>
                        <a:pt x="150" y="12"/>
                      </a:cubicBezTo>
                      <a:cubicBezTo>
                        <a:pt x="157" y="18"/>
                        <a:pt x="161" y="18"/>
                        <a:pt x="168" y="12"/>
                      </a:cubicBezTo>
                      <a:cubicBezTo>
                        <a:pt x="181" y="1"/>
                        <a:pt x="200" y="0"/>
                        <a:pt x="214" y="12"/>
                      </a:cubicBezTo>
                      <a:cubicBezTo>
                        <a:pt x="223" y="19"/>
                        <a:pt x="225" y="19"/>
                        <a:pt x="234" y="11"/>
                      </a:cubicBezTo>
                      <a:cubicBezTo>
                        <a:pt x="247" y="1"/>
                        <a:pt x="266" y="1"/>
                        <a:pt x="279" y="12"/>
                      </a:cubicBezTo>
                      <a:cubicBezTo>
                        <a:pt x="288" y="18"/>
                        <a:pt x="290" y="18"/>
                        <a:pt x="298" y="12"/>
                      </a:cubicBezTo>
                      <a:cubicBezTo>
                        <a:pt x="304" y="8"/>
                        <a:pt x="312" y="10"/>
                        <a:pt x="316" y="16"/>
                      </a:cubicBezTo>
                      <a:cubicBezTo>
                        <a:pt x="316" y="17"/>
                        <a:pt x="317" y="18"/>
                        <a:pt x="318" y="19"/>
                      </a:cubicBezTo>
                      <a:cubicBezTo>
                        <a:pt x="318" y="21"/>
                        <a:pt x="318" y="23"/>
                        <a:pt x="318" y="2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49" name="Freeform 677">
                  <a:extLst>
                    <a:ext uri="{FF2B5EF4-FFF2-40B4-BE49-F238E27FC236}">
                      <a16:creationId xmlns:a16="http://schemas.microsoft.com/office/drawing/2014/main" id="{90252D1D-9C8B-42D2-8AB4-50ED4B1E7E3C}"/>
                    </a:ext>
                  </a:extLst>
                </p:cNvPr>
                <p:cNvSpPr>
                  <a:spLocks/>
                </p:cNvSpPr>
                <p:nvPr/>
              </p:nvSpPr>
              <p:spPr bwMode="auto">
                <a:xfrm>
                  <a:off x="3079422" y="5820356"/>
                  <a:ext cx="220437" cy="114097"/>
                </a:xfrm>
                <a:custGeom>
                  <a:avLst/>
                  <a:gdLst>
                    <a:gd name="T0" fmla="*/ 0 w 83"/>
                    <a:gd name="T1" fmla="*/ 20 h 43"/>
                    <a:gd name="T2" fmla="*/ 1 w 83"/>
                    <a:gd name="T3" fmla="*/ 17 h 43"/>
                    <a:gd name="T4" fmla="*/ 20 w 83"/>
                    <a:gd name="T5" fmla="*/ 12 h 43"/>
                    <a:gd name="T6" fmla="*/ 38 w 83"/>
                    <a:gd name="T7" fmla="*/ 12 h 43"/>
                    <a:gd name="T8" fmla="*/ 80 w 83"/>
                    <a:gd name="T9" fmla="*/ 9 h 43"/>
                    <a:gd name="T10" fmla="*/ 83 w 83"/>
                    <a:gd name="T11" fmla="*/ 14 h 43"/>
                    <a:gd name="T12" fmla="*/ 83 w 83"/>
                    <a:gd name="T13" fmla="*/ 39 h 43"/>
                    <a:gd name="T14" fmla="*/ 71 w 83"/>
                    <a:gd name="T15" fmla="*/ 32 h 43"/>
                    <a:gd name="T16" fmla="*/ 52 w 83"/>
                    <a:gd name="T17" fmla="*/ 32 h 43"/>
                    <a:gd name="T18" fmla="*/ 11 w 83"/>
                    <a:gd name="T19" fmla="*/ 35 h 43"/>
                    <a:gd name="T20" fmla="*/ 0 w 83"/>
                    <a:gd name="T21" fmla="*/ 24 h 43"/>
                    <a:gd name="T22" fmla="*/ 0 w 83"/>
                    <a:gd name="T23"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43">
                      <a:moveTo>
                        <a:pt x="0" y="20"/>
                      </a:moveTo>
                      <a:cubicBezTo>
                        <a:pt x="1" y="19"/>
                        <a:pt x="1" y="18"/>
                        <a:pt x="1" y="17"/>
                      </a:cubicBezTo>
                      <a:cubicBezTo>
                        <a:pt x="5" y="9"/>
                        <a:pt x="13" y="7"/>
                        <a:pt x="20" y="12"/>
                      </a:cubicBezTo>
                      <a:cubicBezTo>
                        <a:pt x="28" y="18"/>
                        <a:pt x="31" y="18"/>
                        <a:pt x="38" y="12"/>
                      </a:cubicBezTo>
                      <a:cubicBezTo>
                        <a:pt x="50" y="1"/>
                        <a:pt x="67" y="0"/>
                        <a:pt x="80" y="9"/>
                      </a:cubicBezTo>
                      <a:cubicBezTo>
                        <a:pt x="82" y="10"/>
                        <a:pt x="83" y="12"/>
                        <a:pt x="83" y="14"/>
                      </a:cubicBezTo>
                      <a:cubicBezTo>
                        <a:pt x="83" y="22"/>
                        <a:pt x="83" y="30"/>
                        <a:pt x="83" y="39"/>
                      </a:cubicBezTo>
                      <a:cubicBezTo>
                        <a:pt x="78" y="36"/>
                        <a:pt x="75" y="34"/>
                        <a:pt x="71" y="32"/>
                      </a:cubicBezTo>
                      <a:cubicBezTo>
                        <a:pt x="63" y="26"/>
                        <a:pt x="59" y="25"/>
                        <a:pt x="52" y="32"/>
                      </a:cubicBezTo>
                      <a:cubicBezTo>
                        <a:pt x="40" y="42"/>
                        <a:pt x="23" y="43"/>
                        <a:pt x="11" y="35"/>
                      </a:cubicBezTo>
                      <a:cubicBezTo>
                        <a:pt x="6" y="32"/>
                        <a:pt x="4" y="28"/>
                        <a:pt x="0" y="24"/>
                      </a:cubicBezTo>
                      <a:cubicBezTo>
                        <a:pt x="0" y="22"/>
                        <a:pt x="0" y="21"/>
                        <a:pt x="0" y="2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50" name="Freeform 678">
                  <a:extLst>
                    <a:ext uri="{FF2B5EF4-FFF2-40B4-BE49-F238E27FC236}">
                      <a16:creationId xmlns:a16="http://schemas.microsoft.com/office/drawing/2014/main" id="{8FA6965B-562C-4DC8-B54F-6B2279487B77}"/>
                    </a:ext>
                  </a:extLst>
                </p:cNvPr>
                <p:cNvSpPr>
                  <a:spLocks/>
                </p:cNvSpPr>
                <p:nvPr/>
              </p:nvSpPr>
              <p:spPr bwMode="auto">
                <a:xfrm>
                  <a:off x="3724120" y="5825896"/>
                  <a:ext cx="198284" cy="116313"/>
                </a:xfrm>
                <a:custGeom>
                  <a:avLst/>
                  <a:gdLst>
                    <a:gd name="T0" fmla="*/ 75 w 75"/>
                    <a:gd name="T1" fmla="*/ 22 h 44"/>
                    <a:gd name="T2" fmla="*/ 25 w 75"/>
                    <a:gd name="T3" fmla="*/ 31 h 44"/>
                    <a:gd name="T4" fmla="*/ 3 w 75"/>
                    <a:gd name="T5" fmla="*/ 31 h 44"/>
                    <a:gd name="T6" fmla="*/ 0 w 75"/>
                    <a:gd name="T7" fmla="*/ 32 h 44"/>
                    <a:gd name="T8" fmla="*/ 0 w 75"/>
                    <a:gd name="T9" fmla="*/ 20 h 44"/>
                    <a:gd name="T10" fmla="*/ 0 w 75"/>
                    <a:gd name="T11" fmla="*/ 9 h 44"/>
                    <a:gd name="T12" fmla="*/ 5 w 75"/>
                    <a:gd name="T13" fmla="*/ 2 h 44"/>
                    <a:gd name="T14" fmla="*/ 38 w 75"/>
                    <a:gd name="T15" fmla="*/ 11 h 44"/>
                    <a:gd name="T16" fmla="*/ 52 w 75"/>
                    <a:gd name="T17" fmla="*/ 12 h 44"/>
                    <a:gd name="T18" fmla="*/ 75 w 75"/>
                    <a:gd name="T19" fmla="*/ 17 h 44"/>
                    <a:gd name="T20" fmla="*/ 75 w 75"/>
                    <a:gd name="T21"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4">
                      <a:moveTo>
                        <a:pt x="75" y="22"/>
                      </a:moveTo>
                      <a:cubicBezTo>
                        <a:pt x="68" y="38"/>
                        <a:pt x="41" y="44"/>
                        <a:pt x="25" y="31"/>
                      </a:cubicBezTo>
                      <a:cubicBezTo>
                        <a:pt x="14" y="23"/>
                        <a:pt x="13" y="23"/>
                        <a:pt x="3" y="31"/>
                      </a:cubicBezTo>
                      <a:cubicBezTo>
                        <a:pt x="2" y="31"/>
                        <a:pt x="2" y="32"/>
                        <a:pt x="0" y="32"/>
                      </a:cubicBezTo>
                      <a:cubicBezTo>
                        <a:pt x="0" y="28"/>
                        <a:pt x="0" y="24"/>
                        <a:pt x="0" y="20"/>
                      </a:cubicBezTo>
                      <a:cubicBezTo>
                        <a:pt x="0" y="16"/>
                        <a:pt x="0" y="13"/>
                        <a:pt x="0" y="9"/>
                      </a:cubicBezTo>
                      <a:cubicBezTo>
                        <a:pt x="0" y="5"/>
                        <a:pt x="1" y="3"/>
                        <a:pt x="5" y="2"/>
                      </a:cubicBezTo>
                      <a:cubicBezTo>
                        <a:pt x="17" y="0"/>
                        <a:pt x="28" y="2"/>
                        <a:pt x="38" y="11"/>
                      </a:cubicBezTo>
                      <a:cubicBezTo>
                        <a:pt x="43" y="15"/>
                        <a:pt x="48" y="16"/>
                        <a:pt x="52" y="12"/>
                      </a:cubicBezTo>
                      <a:cubicBezTo>
                        <a:pt x="63" y="5"/>
                        <a:pt x="68" y="6"/>
                        <a:pt x="75" y="17"/>
                      </a:cubicBezTo>
                      <a:cubicBezTo>
                        <a:pt x="75" y="19"/>
                        <a:pt x="75" y="20"/>
                        <a:pt x="75" y="22"/>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51" name="Freeform 679">
                  <a:extLst>
                    <a:ext uri="{FF2B5EF4-FFF2-40B4-BE49-F238E27FC236}">
                      <a16:creationId xmlns:a16="http://schemas.microsoft.com/office/drawing/2014/main" id="{31E3B63A-13DF-4F01-B198-631A3785E2A4}"/>
                    </a:ext>
                  </a:extLst>
                </p:cNvPr>
                <p:cNvSpPr>
                  <a:spLocks/>
                </p:cNvSpPr>
                <p:nvPr/>
              </p:nvSpPr>
              <p:spPr bwMode="auto">
                <a:xfrm>
                  <a:off x="3344169" y="5327416"/>
                  <a:ext cx="334534" cy="352258"/>
                </a:xfrm>
                <a:custGeom>
                  <a:avLst/>
                  <a:gdLst>
                    <a:gd name="T0" fmla="*/ 0 w 126"/>
                    <a:gd name="T1" fmla="*/ 97 h 133"/>
                    <a:gd name="T2" fmla="*/ 0 w 126"/>
                    <a:gd name="T3" fmla="*/ 61 h 133"/>
                    <a:gd name="T4" fmla="*/ 6 w 126"/>
                    <a:gd name="T5" fmla="*/ 61 h 133"/>
                    <a:gd name="T6" fmla="*/ 37 w 126"/>
                    <a:gd name="T7" fmla="*/ 61 h 133"/>
                    <a:gd name="T8" fmla="*/ 47 w 126"/>
                    <a:gd name="T9" fmla="*/ 53 h 133"/>
                    <a:gd name="T10" fmla="*/ 37 w 126"/>
                    <a:gd name="T11" fmla="*/ 44 h 133"/>
                    <a:gd name="T12" fmla="*/ 5 w 126"/>
                    <a:gd name="T13" fmla="*/ 44 h 133"/>
                    <a:gd name="T14" fmla="*/ 0 w 126"/>
                    <a:gd name="T15" fmla="*/ 39 h 133"/>
                    <a:gd name="T16" fmla="*/ 0 w 126"/>
                    <a:gd name="T17" fmla="*/ 19 h 133"/>
                    <a:gd name="T18" fmla="*/ 17 w 126"/>
                    <a:gd name="T19" fmla="*/ 0 h 133"/>
                    <a:gd name="T20" fmla="*/ 23 w 126"/>
                    <a:gd name="T21" fmla="*/ 0 h 133"/>
                    <a:gd name="T22" fmla="*/ 103 w 126"/>
                    <a:gd name="T23" fmla="*/ 0 h 133"/>
                    <a:gd name="T24" fmla="*/ 126 w 126"/>
                    <a:gd name="T25" fmla="*/ 23 h 133"/>
                    <a:gd name="T26" fmla="*/ 126 w 126"/>
                    <a:gd name="T27" fmla="*/ 128 h 133"/>
                    <a:gd name="T28" fmla="*/ 125 w 126"/>
                    <a:gd name="T29" fmla="*/ 133 h 133"/>
                    <a:gd name="T30" fmla="*/ 121 w 126"/>
                    <a:gd name="T31" fmla="*/ 131 h 133"/>
                    <a:gd name="T32" fmla="*/ 63 w 126"/>
                    <a:gd name="T33" fmla="*/ 130 h 133"/>
                    <a:gd name="T34" fmla="*/ 59 w 126"/>
                    <a:gd name="T35" fmla="*/ 133 h 133"/>
                    <a:gd name="T36" fmla="*/ 1 w 126"/>
                    <a:gd name="T37" fmla="*/ 128 h 133"/>
                    <a:gd name="T38" fmla="*/ 1 w 126"/>
                    <a:gd name="T39" fmla="*/ 114 h 133"/>
                    <a:gd name="T40" fmla="*/ 22 w 126"/>
                    <a:gd name="T41" fmla="*/ 114 h 133"/>
                    <a:gd name="T42" fmla="*/ 38 w 126"/>
                    <a:gd name="T43" fmla="*/ 114 h 133"/>
                    <a:gd name="T44" fmla="*/ 47 w 126"/>
                    <a:gd name="T45" fmla="*/ 105 h 133"/>
                    <a:gd name="T46" fmla="*/ 38 w 126"/>
                    <a:gd name="T47" fmla="*/ 97 h 133"/>
                    <a:gd name="T48" fmla="*/ 6 w 126"/>
                    <a:gd name="T49" fmla="*/ 97 h 133"/>
                    <a:gd name="T50" fmla="*/ 0 w 126"/>
                    <a:gd name="T51"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6" h="133">
                      <a:moveTo>
                        <a:pt x="0" y="97"/>
                      </a:moveTo>
                      <a:cubicBezTo>
                        <a:pt x="0" y="85"/>
                        <a:pt x="0" y="73"/>
                        <a:pt x="0" y="61"/>
                      </a:cubicBezTo>
                      <a:cubicBezTo>
                        <a:pt x="2" y="61"/>
                        <a:pt x="4" y="61"/>
                        <a:pt x="6" y="61"/>
                      </a:cubicBezTo>
                      <a:cubicBezTo>
                        <a:pt x="16" y="61"/>
                        <a:pt x="26" y="61"/>
                        <a:pt x="37" y="61"/>
                      </a:cubicBezTo>
                      <a:cubicBezTo>
                        <a:pt x="43" y="61"/>
                        <a:pt x="47" y="58"/>
                        <a:pt x="47" y="53"/>
                      </a:cubicBezTo>
                      <a:cubicBezTo>
                        <a:pt x="47" y="48"/>
                        <a:pt x="43" y="44"/>
                        <a:pt x="37" y="44"/>
                      </a:cubicBezTo>
                      <a:cubicBezTo>
                        <a:pt x="26" y="44"/>
                        <a:pt x="16" y="44"/>
                        <a:pt x="5" y="44"/>
                      </a:cubicBezTo>
                      <a:cubicBezTo>
                        <a:pt x="1" y="44"/>
                        <a:pt x="0" y="43"/>
                        <a:pt x="0" y="39"/>
                      </a:cubicBezTo>
                      <a:cubicBezTo>
                        <a:pt x="0" y="32"/>
                        <a:pt x="0" y="26"/>
                        <a:pt x="0" y="19"/>
                      </a:cubicBezTo>
                      <a:cubicBezTo>
                        <a:pt x="0" y="9"/>
                        <a:pt x="7" y="2"/>
                        <a:pt x="17" y="0"/>
                      </a:cubicBezTo>
                      <a:cubicBezTo>
                        <a:pt x="19" y="0"/>
                        <a:pt x="21" y="0"/>
                        <a:pt x="23" y="0"/>
                      </a:cubicBezTo>
                      <a:cubicBezTo>
                        <a:pt x="49" y="0"/>
                        <a:pt x="76" y="0"/>
                        <a:pt x="103" y="0"/>
                      </a:cubicBezTo>
                      <a:cubicBezTo>
                        <a:pt x="119" y="0"/>
                        <a:pt x="126" y="7"/>
                        <a:pt x="126" y="23"/>
                      </a:cubicBezTo>
                      <a:cubicBezTo>
                        <a:pt x="126" y="58"/>
                        <a:pt x="126" y="93"/>
                        <a:pt x="126" y="128"/>
                      </a:cubicBezTo>
                      <a:cubicBezTo>
                        <a:pt x="126" y="129"/>
                        <a:pt x="125" y="131"/>
                        <a:pt x="125" y="133"/>
                      </a:cubicBezTo>
                      <a:cubicBezTo>
                        <a:pt x="124" y="132"/>
                        <a:pt x="122" y="132"/>
                        <a:pt x="121" y="131"/>
                      </a:cubicBezTo>
                      <a:cubicBezTo>
                        <a:pt x="103" y="118"/>
                        <a:pt x="81" y="118"/>
                        <a:pt x="63" y="130"/>
                      </a:cubicBezTo>
                      <a:cubicBezTo>
                        <a:pt x="62" y="131"/>
                        <a:pt x="60" y="132"/>
                        <a:pt x="59" y="133"/>
                      </a:cubicBezTo>
                      <a:cubicBezTo>
                        <a:pt x="41" y="120"/>
                        <a:pt x="22" y="118"/>
                        <a:pt x="1" y="128"/>
                      </a:cubicBezTo>
                      <a:cubicBezTo>
                        <a:pt x="1" y="124"/>
                        <a:pt x="1" y="119"/>
                        <a:pt x="1" y="114"/>
                      </a:cubicBezTo>
                      <a:cubicBezTo>
                        <a:pt x="8" y="114"/>
                        <a:pt x="15" y="114"/>
                        <a:pt x="22" y="114"/>
                      </a:cubicBezTo>
                      <a:cubicBezTo>
                        <a:pt x="27" y="114"/>
                        <a:pt x="33" y="114"/>
                        <a:pt x="38" y="114"/>
                      </a:cubicBezTo>
                      <a:cubicBezTo>
                        <a:pt x="43" y="114"/>
                        <a:pt x="47" y="110"/>
                        <a:pt x="47" y="105"/>
                      </a:cubicBezTo>
                      <a:cubicBezTo>
                        <a:pt x="47" y="100"/>
                        <a:pt x="43" y="97"/>
                        <a:pt x="38" y="97"/>
                      </a:cubicBezTo>
                      <a:cubicBezTo>
                        <a:pt x="27" y="97"/>
                        <a:pt x="16" y="97"/>
                        <a:pt x="6" y="97"/>
                      </a:cubicBezTo>
                      <a:cubicBezTo>
                        <a:pt x="4" y="97"/>
                        <a:pt x="2" y="97"/>
                        <a:pt x="0" y="97"/>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sp>
            <p:nvSpPr>
              <p:cNvPr id="53" name="กล่องข้อความ 48">
                <a:extLst>
                  <a:ext uri="{FF2B5EF4-FFF2-40B4-BE49-F238E27FC236}">
                    <a16:creationId xmlns:a16="http://schemas.microsoft.com/office/drawing/2014/main" id="{E0D8A90D-8310-4337-880E-9DF0818D9435}"/>
                  </a:ext>
                </a:extLst>
              </p:cNvPr>
              <p:cNvSpPr txBox="1"/>
              <p:nvPr/>
            </p:nvSpPr>
            <p:spPr>
              <a:xfrm>
                <a:off x="-569436" y="5150849"/>
                <a:ext cx="2951449" cy="738664"/>
              </a:xfrm>
              <a:prstGeom prst="rect">
                <a:avLst/>
              </a:prstGeom>
              <a:noFill/>
            </p:spPr>
            <p:txBody>
              <a:bodyPr wrap="non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th-TH" sz="2000" b="0" i="0" u="none" strike="noStrike" kern="1200" cap="none" spc="-3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ซ่อมแซม ปรับปรุงอาคารชลศาสตร์/</a:t>
                </a:r>
                <a:br>
                  <a:rPr kumimoji="0" lang="en-US" sz="2000" b="0" i="0" u="none" strike="noStrike" kern="1200" cap="none" spc="-3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3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ระบบระบายน้ำ</a:t>
                </a:r>
                <a:r>
                  <a:rPr kumimoji="0" lang="en-US" sz="2000" b="0" i="0" u="none" strike="noStrike" kern="1200" cap="none" spc="-3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สถานีโทรมาตร</a:t>
                </a:r>
                <a:b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ให้พร้อมใช้งาน</a:t>
                </a:r>
                <a:endPar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sp>
          <p:nvSpPr>
            <p:cNvPr id="286" name="TextBox 285"/>
            <p:cNvSpPr txBox="1"/>
            <p:nvPr/>
          </p:nvSpPr>
          <p:spPr>
            <a:xfrm>
              <a:off x="125959" y="4470550"/>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4</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6" name="Group 5"/>
          <p:cNvGrpSpPr/>
          <p:nvPr/>
        </p:nvGrpSpPr>
        <p:grpSpPr>
          <a:xfrm>
            <a:off x="2589569" y="5251618"/>
            <a:ext cx="2713909" cy="1015663"/>
            <a:chOff x="2857855" y="5381445"/>
            <a:chExt cx="2713909" cy="1015663"/>
          </a:xfrm>
        </p:grpSpPr>
        <p:grpSp>
          <p:nvGrpSpPr>
            <p:cNvPr id="3" name="Group 2"/>
            <p:cNvGrpSpPr/>
            <p:nvPr/>
          </p:nvGrpSpPr>
          <p:grpSpPr>
            <a:xfrm>
              <a:off x="3379516" y="5731605"/>
              <a:ext cx="2192248" cy="587138"/>
              <a:chOff x="5717650" y="2849474"/>
              <a:chExt cx="2192248" cy="587138"/>
            </a:xfrm>
          </p:grpSpPr>
          <p:sp>
            <p:nvSpPr>
              <p:cNvPr id="21" name="กล่องข้อความ 14">
                <a:extLst>
                  <a:ext uri="{FF2B5EF4-FFF2-40B4-BE49-F238E27FC236}">
                    <a16:creationId xmlns:a16="http://schemas.microsoft.com/office/drawing/2014/main" id="{E54758E9-5F38-4B7D-95C5-DC95CF6428AD}"/>
                  </a:ext>
                </a:extLst>
              </p:cNvPr>
              <p:cNvSpPr txBox="1"/>
              <p:nvPr/>
            </p:nvSpPr>
            <p:spPr>
              <a:xfrm>
                <a:off x="5717650" y="2849474"/>
                <a:ext cx="1524456" cy="500843"/>
              </a:xfrm>
              <a:prstGeom prst="rect">
                <a:avLst/>
              </a:prstGeom>
              <a:noFill/>
            </p:spPr>
            <p:txBody>
              <a:bodyPr wrap="non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ปรับปรุง แก้ไข</a:t>
                </a:r>
                <a:b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สิ่งกีดขวางทางน้ำ</a:t>
                </a:r>
                <a:endParaRPr kumimoji="0" lang="th-TH" sz="1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pic>
            <p:nvPicPr>
              <p:cNvPr id="41" name="รูปภาพ 43">
                <a:extLst>
                  <a:ext uri="{FF2B5EF4-FFF2-40B4-BE49-F238E27FC236}">
                    <a16:creationId xmlns:a16="http://schemas.microsoft.com/office/drawing/2014/main" id="{C06BC310-1B45-4F29-9111-3B5D2F826C3C}"/>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326197" y="2996916"/>
                <a:ext cx="583701" cy="439696"/>
              </a:xfrm>
              <a:prstGeom prst="rect">
                <a:avLst/>
              </a:prstGeom>
            </p:spPr>
          </p:pic>
        </p:grpSp>
        <p:sp>
          <p:nvSpPr>
            <p:cNvPr id="287" name="TextBox 286"/>
            <p:cNvSpPr txBox="1"/>
            <p:nvPr/>
          </p:nvSpPr>
          <p:spPr>
            <a:xfrm>
              <a:off x="2857855" y="5381445"/>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5</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2" name="Group 291"/>
          <p:cNvGrpSpPr/>
          <p:nvPr/>
        </p:nvGrpSpPr>
        <p:grpSpPr>
          <a:xfrm>
            <a:off x="6942732" y="5374501"/>
            <a:ext cx="2643259" cy="1015663"/>
            <a:chOff x="7399664" y="5344783"/>
            <a:chExt cx="2643259" cy="1015663"/>
          </a:xfrm>
        </p:grpSpPr>
        <p:grpSp>
          <p:nvGrpSpPr>
            <p:cNvPr id="71" name="Group 70">
              <a:extLst>
                <a:ext uri="{FF2B5EF4-FFF2-40B4-BE49-F238E27FC236}">
                  <a16:creationId xmlns:a16="http://schemas.microsoft.com/office/drawing/2014/main" id="{EC0C3B47-71B8-4EA2-895C-AB1D9AA7A8F3}"/>
                </a:ext>
              </a:extLst>
            </p:cNvPr>
            <p:cNvGrpSpPr/>
            <p:nvPr/>
          </p:nvGrpSpPr>
          <p:grpSpPr>
            <a:xfrm>
              <a:off x="7399664" y="5658212"/>
              <a:ext cx="2643259" cy="504351"/>
              <a:chOff x="6068785" y="2667635"/>
              <a:chExt cx="2643259" cy="504351"/>
            </a:xfrm>
          </p:grpSpPr>
          <p:sp>
            <p:nvSpPr>
              <p:cNvPr id="22" name="กล่องข้อความ 15">
                <a:extLst>
                  <a:ext uri="{FF2B5EF4-FFF2-40B4-BE49-F238E27FC236}">
                    <a16:creationId xmlns:a16="http://schemas.microsoft.com/office/drawing/2014/main" id="{D3A2E071-AD99-497A-8557-4F18EF1602F9}"/>
                  </a:ext>
                </a:extLst>
              </p:cNvPr>
              <p:cNvSpPr txBox="1"/>
              <p:nvPr/>
            </p:nvSpPr>
            <p:spPr>
              <a:xfrm>
                <a:off x="7049729" y="2667635"/>
                <a:ext cx="1662315" cy="500843"/>
              </a:xfrm>
              <a:prstGeom prst="rect">
                <a:avLst/>
              </a:prstGeom>
              <a:noFill/>
            </p:spPr>
            <p:txBody>
              <a:bodyPr wrap="non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ขุดลอกคูคลอง</a:t>
                </a:r>
                <a:b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และกำจัดผักตบชวา</a:t>
                </a:r>
                <a:endParaRPr kumimoji="0" lang="en-US" sz="1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pic>
            <p:nvPicPr>
              <p:cNvPr id="45" name="รูปภาพ 53">
                <a:extLst>
                  <a:ext uri="{FF2B5EF4-FFF2-40B4-BE49-F238E27FC236}">
                    <a16:creationId xmlns:a16="http://schemas.microsoft.com/office/drawing/2014/main" id="{90612BCE-C653-4428-ADD6-B9EC91DAFD2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068785" y="2698992"/>
                <a:ext cx="533925" cy="472994"/>
              </a:xfrm>
              <a:prstGeom prst="rect">
                <a:avLst/>
              </a:prstGeom>
            </p:spPr>
          </p:pic>
        </p:grpSp>
        <p:sp>
          <p:nvSpPr>
            <p:cNvPr id="289" name="TextBox 288"/>
            <p:cNvSpPr txBox="1"/>
            <p:nvPr/>
          </p:nvSpPr>
          <p:spPr>
            <a:xfrm>
              <a:off x="7875453" y="5344783"/>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6</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3" name="Group 292"/>
          <p:cNvGrpSpPr/>
          <p:nvPr/>
        </p:nvGrpSpPr>
        <p:grpSpPr>
          <a:xfrm>
            <a:off x="8104861" y="4255394"/>
            <a:ext cx="3560802" cy="1121219"/>
            <a:chOff x="8201734" y="4041522"/>
            <a:chExt cx="3560802" cy="1121219"/>
          </a:xfrm>
        </p:grpSpPr>
        <p:grpSp>
          <p:nvGrpSpPr>
            <p:cNvPr id="72" name="Group 71">
              <a:extLst>
                <a:ext uri="{FF2B5EF4-FFF2-40B4-BE49-F238E27FC236}">
                  <a16:creationId xmlns:a16="http://schemas.microsoft.com/office/drawing/2014/main" id="{75924B14-B122-4715-8308-D8BB3412FC28}"/>
                </a:ext>
              </a:extLst>
            </p:cNvPr>
            <p:cNvGrpSpPr/>
            <p:nvPr/>
          </p:nvGrpSpPr>
          <p:grpSpPr>
            <a:xfrm>
              <a:off x="8201734" y="4354973"/>
              <a:ext cx="3560802" cy="807768"/>
              <a:chOff x="6096071" y="4038743"/>
              <a:chExt cx="3560802" cy="807768"/>
            </a:xfrm>
          </p:grpSpPr>
          <p:sp>
            <p:nvSpPr>
              <p:cNvPr id="23" name="กล่องข้อความ 16">
                <a:extLst>
                  <a:ext uri="{FF2B5EF4-FFF2-40B4-BE49-F238E27FC236}">
                    <a16:creationId xmlns:a16="http://schemas.microsoft.com/office/drawing/2014/main" id="{6A014B33-BAB7-498F-8DE1-273B38D20463}"/>
                  </a:ext>
                </a:extLst>
              </p:cNvPr>
              <p:cNvSpPr txBox="1"/>
              <p:nvPr/>
            </p:nvSpPr>
            <p:spPr>
              <a:xfrm>
                <a:off x="6807298" y="4038743"/>
                <a:ext cx="2849575" cy="747064"/>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เตรียมพร้อม/วางแผนเครื่องจักรเครื่องมือ ประจำพื้นที่เสี่ยงน้ำท่วม</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และฝนน้อยกว่าค่าปกติ</a:t>
                </a:r>
                <a:endPar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pic>
            <p:nvPicPr>
              <p:cNvPr id="42" name="รูปภาพ 44">
                <a:extLst>
                  <a:ext uri="{FF2B5EF4-FFF2-40B4-BE49-F238E27FC236}">
                    <a16:creationId xmlns:a16="http://schemas.microsoft.com/office/drawing/2014/main" id="{D8E1D584-BDEF-44BD-A876-B84FC13C642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096071" y="4477575"/>
                <a:ext cx="575900" cy="368936"/>
              </a:xfrm>
              <a:prstGeom prst="rect">
                <a:avLst/>
              </a:prstGeom>
            </p:spPr>
          </p:pic>
        </p:grpSp>
        <p:sp>
          <p:nvSpPr>
            <p:cNvPr id="291" name="TextBox 290"/>
            <p:cNvSpPr txBox="1"/>
            <p:nvPr/>
          </p:nvSpPr>
          <p:spPr>
            <a:xfrm>
              <a:off x="8451251" y="4041522"/>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7</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5" name="Group 294"/>
          <p:cNvGrpSpPr/>
          <p:nvPr/>
        </p:nvGrpSpPr>
        <p:grpSpPr>
          <a:xfrm>
            <a:off x="8527090" y="2954447"/>
            <a:ext cx="2693522" cy="1355462"/>
            <a:chOff x="8747797" y="2387723"/>
            <a:chExt cx="2693522" cy="1355462"/>
          </a:xfrm>
        </p:grpSpPr>
        <p:sp>
          <p:nvSpPr>
            <p:cNvPr id="67" name="กล่องข้อความ 71">
              <a:extLst>
                <a:ext uri="{FF2B5EF4-FFF2-40B4-BE49-F238E27FC236}">
                  <a16:creationId xmlns:a16="http://schemas.microsoft.com/office/drawing/2014/main" id="{4B3F9144-7426-4A32-8ABC-A7EF80CDC937}"/>
                </a:ext>
              </a:extLst>
            </p:cNvPr>
            <p:cNvSpPr txBox="1"/>
            <p:nvPr/>
          </p:nvSpPr>
          <p:spPr>
            <a:xfrm>
              <a:off x="9258029" y="3061676"/>
              <a:ext cx="2183290" cy="492443"/>
            </a:xfrm>
            <a:prstGeom prst="rect">
              <a:avLst/>
            </a:prstGeom>
            <a:noFill/>
          </p:spPr>
          <p:txBody>
            <a:bodyPr wrap="non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เพิ่มประสิทธิภาพการใช้น้ำ</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และปรับปรุงวิธีการส่งน้ำ</a:t>
              </a:r>
              <a:endPar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pic>
          <p:nvPicPr>
            <p:cNvPr id="54" name="Picture 5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961208" y="2387723"/>
              <a:ext cx="713053" cy="713053"/>
            </a:xfrm>
            <a:prstGeom prst="rect">
              <a:avLst/>
            </a:prstGeom>
          </p:spPr>
        </p:pic>
        <p:sp>
          <p:nvSpPr>
            <p:cNvPr id="294" name="TextBox 293"/>
            <p:cNvSpPr txBox="1"/>
            <p:nvPr/>
          </p:nvSpPr>
          <p:spPr>
            <a:xfrm>
              <a:off x="8747797" y="2727522"/>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8</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7" name="Group 296"/>
          <p:cNvGrpSpPr/>
          <p:nvPr/>
        </p:nvGrpSpPr>
        <p:grpSpPr>
          <a:xfrm>
            <a:off x="8053671" y="1684007"/>
            <a:ext cx="3753616" cy="1383945"/>
            <a:chOff x="8551591" y="1693706"/>
            <a:chExt cx="3753616" cy="1383945"/>
          </a:xfrm>
        </p:grpSpPr>
        <p:grpSp>
          <p:nvGrpSpPr>
            <p:cNvPr id="78" name="Group 77">
              <a:extLst>
                <a:ext uri="{FF2B5EF4-FFF2-40B4-BE49-F238E27FC236}">
                  <a16:creationId xmlns:a16="http://schemas.microsoft.com/office/drawing/2014/main" id="{DF0A8FA5-96B5-44AB-A751-0DABA7863D58}"/>
                </a:ext>
              </a:extLst>
            </p:cNvPr>
            <p:cNvGrpSpPr/>
            <p:nvPr/>
          </p:nvGrpSpPr>
          <p:grpSpPr>
            <a:xfrm>
              <a:off x="9047383" y="1965694"/>
              <a:ext cx="3257824" cy="1111957"/>
              <a:chOff x="4603733" y="4563019"/>
              <a:chExt cx="3257824" cy="1111957"/>
            </a:xfrm>
          </p:grpSpPr>
          <p:sp>
            <p:nvSpPr>
              <p:cNvPr id="24" name="กล่องข้อความ 17">
                <a:extLst>
                  <a:ext uri="{FF2B5EF4-FFF2-40B4-BE49-F238E27FC236}">
                    <a16:creationId xmlns:a16="http://schemas.microsoft.com/office/drawing/2014/main" id="{522FFE0A-B5F0-41F4-BBD2-D965EE4011C2}"/>
                  </a:ext>
                </a:extLst>
              </p:cNvPr>
              <p:cNvSpPr txBox="1"/>
              <p:nvPr/>
            </p:nvSpPr>
            <p:spPr>
              <a:xfrm>
                <a:off x="4603733" y="4622724"/>
                <a:ext cx="2345760" cy="500843"/>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การสร้างการรับรู้และ</a:t>
                </a:r>
                <a:b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ประชาสัมพันธ์</a:t>
                </a:r>
              </a:p>
            </p:txBody>
          </p:sp>
          <p:pic>
            <p:nvPicPr>
              <p:cNvPr id="43" name="รูปภาพ 47">
                <a:extLst>
                  <a:ext uri="{FF2B5EF4-FFF2-40B4-BE49-F238E27FC236}">
                    <a16:creationId xmlns:a16="http://schemas.microsoft.com/office/drawing/2014/main" id="{AAD98539-61B9-41D5-951A-D34901E8512C}"/>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589243" y="4563019"/>
                <a:ext cx="1272314" cy="1111957"/>
              </a:xfrm>
              <a:prstGeom prst="rect">
                <a:avLst/>
              </a:prstGeom>
            </p:spPr>
          </p:pic>
        </p:grpSp>
        <p:sp>
          <p:nvSpPr>
            <p:cNvPr id="296" name="TextBox 295"/>
            <p:cNvSpPr txBox="1"/>
            <p:nvPr/>
          </p:nvSpPr>
          <p:spPr>
            <a:xfrm>
              <a:off x="8551591" y="1693706"/>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9</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pic>
        <p:nvPicPr>
          <p:cNvPr id="99" name="Picture 98">
            <a:extLst>
              <a:ext uri="{FF2B5EF4-FFF2-40B4-BE49-F238E27FC236}">
                <a16:creationId xmlns:a16="http://schemas.microsoft.com/office/drawing/2014/main" id="{1DDC46FE-4090-477A-9E72-F44A1DFE23C5}"/>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0298636" y="82929"/>
            <a:ext cx="1509660" cy="640080"/>
          </a:xfrm>
          <a:prstGeom prst="rect">
            <a:avLst/>
          </a:prstGeom>
        </p:spPr>
      </p:pic>
    </p:spTree>
    <p:extLst>
      <p:ext uri="{BB962C8B-B14F-4D97-AF65-F5344CB8AC3E}">
        <p14:creationId xmlns:p14="http://schemas.microsoft.com/office/powerpoint/2010/main" val="3794376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30"/>
            <a:ext cx="12192000" cy="5613882"/>
          </a:xfrm>
          <a:prstGeom prst="rect">
            <a:avLst/>
          </a:prstGeom>
          <a:effectLst/>
        </p:spPr>
      </p:pic>
      <p:sp>
        <p:nvSpPr>
          <p:cNvPr id="78" name="Rectangle 77"/>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2" name="Rounded Rectangle 101"/>
          <p:cNvSpPr/>
          <p:nvPr/>
        </p:nvSpPr>
        <p:spPr bwMode="auto">
          <a:xfrm>
            <a:off x="5685953" y="965489"/>
            <a:ext cx="6506047" cy="5629122"/>
          </a:xfrm>
          <a:prstGeom prst="roundRect">
            <a:avLst>
              <a:gd name="adj" fmla="val 0"/>
            </a:avLst>
          </a:prstGeom>
          <a:gradFill>
            <a:gsLst>
              <a:gs pos="51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352584" y="6508735"/>
            <a:ext cx="839416"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63352" y="6581001"/>
            <a:ext cx="453650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ศูนย์ป้องกันวิกฤติน้ำ/สำนักอนุรักษ์และฟื้นฟูแหล่งน้ำ/สำนักงานทรัพยากรน้ำภาค</a:t>
            </a:r>
            <a:r>
              <a:rPr kumimoji="0" lang="th-TH" sz="1200" b="1" i="0" u="none" strike="noStrike" kern="1200" cap="none" spc="0" normalizeH="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1-11</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10" name="Group 9">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1"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TextBox 13">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5" name="Group 14">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19" name="TextBox 18">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1" name="Picture 20">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3" name="Picture 22">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6" name="Group 15">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7"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8"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sp>
        <p:nvSpPr>
          <p:cNvPr id="66" name="Rectangle 2">
            <a:extLst>
              <a:ext uri="{FF2B5EF4-FFF2-40B4-BE49-F238E27FC236}">
                <a16:creationId xmlns:a16="http://schemas.microsoft.com/office/drawing/2014/main" id="{C149994D-156F-409E-A63A-AC4D42EF09F0}"/>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en-US" sz="4400" dirty="0">
                <a:latin typeface="TH SarabunPSK" panose="020B0500040200020003" pitchFamily="34" charset="-34"/>
                <a:ea typeface="Calibri" panose="020F0502020204030204" pitchFamily="34" charset="0"/>
                <a:cs typeface="TH SarabunPSK" panose="020B0500040200020003" pitchFamily="34" charset="-34"/>
              </a:rPr>
              <a:t>4</a:t>
            </a:r>
            <a:r>
              <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a:t>
            </a: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คาดการณ์พื้นที่เสี่ยงน้ำท่วม </a:t>
            </a:r>
            <a:r>
              <a:rPr lang="th-TH" sz="4400" dirty="0">
                <a:latin typeface="TH SarabunPSK" panose="020B0500040200020003" pitchFamily="34" charset="-34"/>
                <a:ea typeface="Calibri" panose="020F0502020204030204" pitchFamily="34" charset="0"/>
                <a:cs typeface="TH SarabunPSK" panose="020B0500040200020003" pitchFamily="34" charset="-34"/>
              </a:rPr>
              <a:t>กันยายน</a:t>
            </a:r>
            <a:r>
              <a:rPr lang="en-GB" sz="4400" dirty="0">
                <a:latin typeface="TH SarabunPSK" panose="020B0500040200020003" pitchFamily="34" charset="-34"/>
                <a:ea typeface="Calibri" panose="020F0502020204030204" pitchFamily="34" charset="0"/>
                <a:cs typeface="TH SarabunPSK" panose="020B0500040200020003" pitchFamily="34" charset="-34"/>
              </a:rPr>
              <a:t> – </a:t>
            </a:r>
            <a:r>
              <a:rPr lang="th-TH" sz="4400" dirty="0">
                <a:latin typeface="TH SarabunPSK" panose="020B0500040200020003" pitchFamily="34" charset="-34"/>
                <a:ea typeface="Calibri" panose="020F0502020204030204" pitchFamily="34" charset="0"/>
                <a:cs typeface="TH SarabunPSK" panose="020B0500040200020003" pitchFamily="34" charset="-34"/>
              </a:rPr>
              <a:t>ตุลาคม </a:t>
            </a:r>
            <a:r>
              <a:rPr lang="en-GB" sz="4400" dirty="0">
                <a:latin typeface="TH SarabunPSK" panose="020B0500040200020003" pitchFamily="34" charset="-34"/>
                <a:ea typeface="Calibri" panose="020F0502020204030204" pitchFamily="34" charset="0"/>
                <a:cs typeface="TH SarabunPSK" panose="020B0500040200020003" pitchFamily="34" charset="-34"/>
              </a:rPr>
              <a:t>2565</a:t>
            </a:r>
            <a:r>
              <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GB"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pic>
        <p:nvPicPr>
          <p:cNvPr id="69" name="Picture 68">
            <a:extLst>
              <a:ext uri="{FF2B5EF4-FFF2-40B4-BE49-F238E27FC236}">
                <a16:creationId xmlns:a16="http://schemas.microsoft.com/office/drawing/2014/main" id="{587E86F0-F49A-4FED-98F2-762A388633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90997" y="103813"/>
            <a:ext cx="1509660" cy="640080"/>
          </a:xfrm>
          <a:prstGeom prst="rect">
            <a:avLst/>
          </a:prstGeom>
        </p:spPr>
      </p:pic>
      <p:pic>
        <p:nvPicPr>
          <p:cNvPr id="70" name="Picture 69">
            <a:extLst>
              <a:ext uri="{FF2B5EF4-FFF2-40B4-BE49-F238E27FC236}">
                <a16:creationId xmlns:a16="http://schemas.microsoft.com/office/drawing/2014/main" id="{B0186CCC-D66A-4213-B85C-5C9904A66E98}"/>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0854" y="1010797"/>
            <a:ext cx="3103873" cy="4389120"/>
          </a:xfrm>
          <a:prstGeom prst="rect">
            <a:avLst/>
          </a:prstGeom>
        </p:spPr>
      </p:pic>
      <p:pic>
        <p:nvPicPr>
          <p:cNvPr id="71" name="Picture 70">
            <a:extLst>
              <a:ext uri="{FF2B5EF4-FFF2-40B4-BE49-F238E27FC236}">
                <a16:creationId xmlns:a16="http://schemas.microsoft.com/office/drawing/2014/main" id="{D35B7686-D684-40CC-801D-62572DB39ADA}"/>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2829352" y="1693307"/>
            <a:ext cx="3103873" cy="4389120"/>
          </a:xfrm>
          <a:prstGeom prst="rect">
            <a:avLst/>
          </a:prstGeom>
        </p:spPr>
      </p:pic>
      <p:grpSp>
        <p:nvGrpSpPr>
          <p:cNvPr id="72" name="Group 71">
            <a:extLst>
              <a:ext uri="{FF2B5EF4-FFF2-40B4-BE49-F238E27FC236}">
                <a16:creationId xmlns:a16="http://schemas.microsoft.com/office/drawing/2014/main" id="{1097F3C7-0344-4D1B-B6B8-5D58B3B51378}"/>
              </a:ext>
            </a:extLst>
          </p:cNvPr>
          <p:cNvGrpSpPr/>
          <p:nvPr/>
        </p:nvGrpSpPr>
        <p:grpSpPr>
          <a:xfrm>
            <a:off x="6215779" y="1488324"/>
            <a:ext cx="5683595" cy="491585"/>
            <a:chOff x="8060730" y="3212527"/>
            <a:chExt cx="3475885" cy="390302"/>
          </a:xfrm>
        </p:grpSpPr>
        <p:sp>
          <p:nvSpPr>
            <p:cNvPr id="73" name="Freeform 189">
              <a:extLst>
                <a:ext uri="{FF2B5EF4-FFF2-40B4-BE49-F238E27FC236}">
                  <a16:creationId xmlns:a16="http://schemas.microsoft.com/office/drawing/2014/main" id="{C7300448-6F12-4BB3-BF57-EA445E8C25FC}"/>
                </a:ext>
              </a:extLst>
            </p:cNvPr>
            <p:cNvSpPr/>
            <p:nvPr/>
          </p:nvSpPr>
          <p:spPr bwMode="auto">
            <a:xfrm>
              <a:off x="8060730" y="3212527"/>
              <a:ext cx="799383" cy="389852"/>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FF652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74" name="Freeform 189">
              <a:extLst>
                <a:ext uri="{FF2B5EF4-FFF2-40B4-BE49-F238E27FC236}">
                  <a16:creationId xmlns:a16="http://schemas.microsoft.com/office/drawing/2014/main" id="{0F2C4420-0E1B-4218-9B64-8604559E1A26}"/>
                </a:ext>
              </a:extLst>
            </p:cNvPr>
            <p:cNvSpPr/>
            <p:nvPr/>
          </p:nvSpPr>
          <p:spPr bwMode="auto">
            <a:xfrm>
              <a:off x="9827344" y="3212976"/>
              <a:ext cx="850138" cy="368405"/>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AA0ED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75" name="Freeform 189">
              <a:extLst>
                <a:ext uri="{FF2B5EF4-FFF2-40B4-BE49-F238E27FC236}">
                  <a16:creationId xmlns:a16="http://schemas.microsoft.com/office/drawing/2014/main" id="{EADA3E71-9A66-48F3-B469-EF710AC9EC06}"/>
                </a:ext>
              </a:extLst>
            </p:cNvPr>
            <p:cNvSpPr/>
            <p:nvPr/>
          </p:nvSpPr>
          <p:spPr bwMode="auto">
            <a:xfrm>
              <a:off x="8860663" y="3212977"/>
              <a:ext cx="964335" cy="389852"/>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FC9F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76" name="Freeform 189">
              <a:extLst>
                <a:ext uri="{FF2B5EF4-FFF2-40B4-BE49-F238E27FC236}">
                  <a16:creationId xmlns:a16="http://schemas.microsoft.com/office/drawing/2014/main" id="{4CEE90B7-DC2D-4B81-B8E8-D47C4DDAFBA6}"/>
                </a:ext>
              </a:extLst>
            </p:cNvPr>
            <p:cNvSpPr/>
            <p:nvPr/>
          </p:nvSpPr>
          <p:spPr bwMode="auto">
            <a:xfrm>
              <a:off x="10679024" y="3212976"/>
              <a:ext cx="857591" cy="368405"/>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ED28C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graphicFrame>
        <p:nvGraphicFramePr>
          <p:cNvPr id="77" name="Table 76">
            <a:extLst>
              <a:ext uri="{FF2B5EF4-FFF2-40B4-BE49-F238E27FC236}">
                <a16:creationId xmlns:a16="http://schemas.microsoft.com/office/drawing/2014/main" id="{C46289F2-88F1-4ABF-B9BC-1B85C5F5A4D3}"/>
              </a:ext>
            </a:extLst>
          </p:cNvPr>
          <p:cNvGraphicFramePr>
            <a:graphicFrameLocks noGrp="1"/>
          </p:cNvGraphicFramePr>
          <p:nvPr>
            <p:extLst>
              <p:ext uri="{D42A27DB-BD31-4B8C-83A1-F6EECF244321}">
                <p14:modId xmlns:p14="http://schemas.microsoft.com/office/powerpoint/2010/main" val="2725638074"/>
              </p:ext>
            </p:extLst>
          </p:nvPr>
        </p:nvGraphicFramePr>
        <p:xfrm>
          <a:off x="6220815" y="1820939"/>
          <a:ext cx="5683595" cy="1659798"/>
        </p:xfrm>
        <a:graphic>
          <a:graphicData uri="http://schemas.openxmlformats.org/drawingml/2006/table">
            <a:tbl>
              <a:tblPr firstRow="1" bandRow="1">
                <a:tableStyleId>{5C22544A-7EE6-4342-B048-85BDC9FD1C3A}</a:tableStyleId>
              </a:tblPr>
              <a:tblGrid>
                <a:gridCol w="1304430">
                  <a:extLst>
                    <a:ext uri="{9D8B030D-6E8A-4147-A177-3AD203B41FA5}">
                      <a16:colId xmlns:a16="http://schemas.microsoft.com/office/drawing/2014/main" val="20001"/>
                    </a:ext>
                  </a:extLst>
                </a:gridCol>
                <a:gridCol w="1583953">
                  <a:extLst>
                    <a:ext uri="{9D8B030D-6E8A-4147-A177-3AD203B41FA5}">
                      <a16:colId xmlns:a16="http://schemas.microsoft.com/office/drawing/2014/main" val="20002"/>
                    </a:ext>
                  </a:extLst>
                </a:gridCol>
                <a:gridCol w="1397606">
                  <a:extLst>
                    <a:ext uri="{9D8B030D-6E8A-4147-A177-3AD203B41FA5}">
                      <a16:colId xmlns:a16="http://schemas.microsoft.com/office/drawing/2014/main" val="20003"/>
                    </a:ext>
                  </a:extLst>
                </a:gridCol>
                <a:gridCol w="1397606">
                  <a:extLst>
                    <a:ext uri="{9D8B030D-6E8A-4147-A177-3AD203B41FA5}">
                      <a16:colId xmlns:a16="http://schemas.microsoft.com/office/drawing/2014/main" val="3061527528"/>
                    </a:ext>
                  </a:extLst>
                </a:gridCol>
              </a:tblGrid>
              <a:tr h="316518">
                <a:tc>
                  <a:txBody>
                    <a:bodyPr/>
                    <a:lstStyle/>
                    <a:p>
                      <a:pPr algn="ctr"/>
                      <a:r>
                        <a:rPr lang="th-TH" sz="2000" b="0" dirty="0">
                          <a:solidFill>
                            <a:schemeClr val="bg1"/>
                          </a:solidFill>
                          <a:latin typeface="FC Home" panose="020B0500040200020003" pitchFamily="34" charset="-34"/>
                          <a:cs typeface="FC Home" panose="020B0500040200020003" pitchFamily="34" charset="-34"/>
                        </a:rPr>
                        <a:t>ประเภท</a:t>
                      </a:r>
                      <a:endParaRPr lang="en-US" sz="20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652A"/>
                    </a:solidFill>
                  </a:tcPr>
                </a:tc>
                <a:tc>
                  <a:txBody>
                    <a:bodyPr/>
                    <a:lstStyle/>
                    <a:p>
                      <a:pPr algn="ctr"/>
                      <a:r>
                        <a:rPr lang="th-TH" sz="2000" b="0" dirty="0">
                          <a:solidFill>
                            <a:schemeClr val="bg1"/>
                          </a:solidFill>
                          <a:latin typeface="FC Home" panose="020B0500040200020003" pitchFamily="34" charset="-34"/>
                          <a:cs typeface="FC Home" panose="020B0500040200020003" pitchFamily="34" charset="-34"/>
                        </a:rPr>
                        <a:t>ตำบล</a:t>
                      </a:r>
                      <a:endParaRPr lang="en-US" sz="20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C9F1E"/>
                    </a:solidFill>
                  </a:tcPr>
                </a:tc>
                <a:tc>
                  <a:txBody>
                    <a:bodyPr/>
                    <a:lstStyle/>
                    <a:p>
                      <a:pPr algn="ctr"/>
                      <a:r>
                        <a:rPr lang="th-TH" sz="2000" b="0" dirty="0">
                          <a:solidFill>
                            <a:schemeClr val="bg1"/>
                          </a:solidFill>
                          <a:latin typeface="FC Home" panose="020B0500040200020003" pitchFamily="34" charset="-34"/>
                          <a:cs typeface="FC Home" panose="020B0500040200020003" pitchFamily="34" charset="-34"/>
                        </a:rPr>
                        <a:t>อำเภอ</a:t>
                      </a:r>
                      <a:endParaRPr lang="en-US" sz="20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AA0ED1"/>
                    </a:solidFill>
                  </a:tcPr>
                </a:tc>
                <a:tc>
                  <a:txBody>
                    <a:bodyPr/>
                    <a:lstStyle/>
                    <a:p>
                      <a:pPr algn="ctr"/>
                      <a:r>
                        <a:rPr lang="th-TH" sz="2000" b="0" dirty="0">
                          <a:solidFill>
                            <a:schemeClr val="bg1"/>
                          </a:solidFill>
                          <a:latin typeface="FC Home" panose="020B0500040200020003" pitchFamily="34" charset="-34"/>
                          <a:cs typeface="FC Home" panose="020B0500040200020003" pitchFamily="34" charset="-34"/>
                        </a:rPr>
                        <a:t>จังหวัด</a:t>
                      </a:r>
                      <a:endParaRPr lang="en-US" sz="20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D28CA"/>
                    </a:solidFill>
                  </a:tcPr>
                </a:tc>
                <a:extLst>
                  <a:ext uri="{0D108BD9-81ED-4DB2-BD59-A6C34878D82A}">
                    <a16:rowId xmlns:a16="http://schemas.microsoft.com/office/drawing/2014/main" val="10000"/>
                  </a:ext>
                </a:extLst>
              </a:tr>
              <a:tr h="377399">
                <a:tc>
                  <a:txBody>
                    <a:bodyPr/>
                    <a:lstStyle/>
                    <a:p>
                      <a:pPr algn="ctr"/>
                      <a:r>
                        <a:rPr lang="th-TH" sz="2000" dirty="0">
                          <a:solidFill>
                            <a:schemeClr val="bg1"/>
                          </a:solidFill>
                          <a:latin typeface="FC Home" panose="020B0500040200020003" pitchFamily="34" charset="-34"/>
                          <a:cs typeface="FC Home" panose="020B0500040200020003" pitchFamily="34" charset="-34"/>
                        </a:rPr>
                        <a:t>น้ำล้นตลิ่ง</a:t>
                      </a:r>
                      <a:endParaRPr lang="en-US" sz="2000" dirty="0">
                        <a:solidFill>
                          <a:schemeClr val="bg1"/>
                        </a:solidFill>
                        <a:latin typeface="FC Home" panose="020B0500040200020003" pitchFamily="34" charset="-34"/>
                        <a:cs typeface="FC Home" panose="020B0500040200020003" pitchFamily="34" charset="-34"/>
                      </a:endParaRP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652A"/>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1,178</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C9F1E"/>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283</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AA0ED1"/>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47</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D28CA"/>
                    </a:solidFill>
                  </a:tcPr>
                </a:tc>
                <a:extLst>
                  <a:ext uri="{0D108BD9-81ED-4DB2-BD59-A6C34878D82A}">
                    <a16:rowId xmlns:a16="http://schemas.microsoft.com/office/drawing/2014/main" val="10001"/>
                  </a:ext>
                </a:extLst>
              </a:tr>
              <a:tr h="477334">
                <a:tc>
                  <a:txBody>
                    <a:bodyPr/>
                    <a:lstStyle/>
                    <a:p>
                      <a:pPr algn="ctr"/>
                      <a:r>
                        <a:rPr lang="th-TH" sz="2000" dirty="0">
                          <a:solidFill>
                            <a:schemeClr val="bg1"/>
                          </a:solidFill>
                          <a:latin typeface="FC Home" panose="020B0500040200020003" pitchFamily="34" charset="-34"/>
                          <a:cs typeface="FC Home" panose="020B0500040200020003" pitchFamily="34" charset="-34"/>
                        </a:rPr>
                        <a:t>น้ำหลาก</a:t>
                      </a:r>
                      <a:r>
                        <a:rPr lang="en-US" sz="2000" dirty="0">
                          <a:solidFill>
                            <a:schemeClr val="bg1"/>
                          </a:solidFill>
                          <a:latin typeface="FC Home" panose="020B0500040200020003" pitchFamily="34" charset="-34"/>
                          <a:cs typeface="FC Home" panose="020B0500040200020003" pitchFamily="34" charset="-34"/>
                        </a:rPr>
                        <a:t>-</a:t>
                      </a:r>
                    </a:p>
                    <a:p>
                      <a:pPr algn="ctr"/>
                      <a:r>
                        <a:rPr lang="th-TH" sz="2000" dirty="0">
                          <a:solidFill>
                            <a:schemeClr val="bg1"/>
                          </a:solidFill>
                          <a:latin typeface="FC Home" panose="020B0500040200020003" pitchFamily="34" charset="-34"/>
                          <a:cs typeface="FC Home" panose="020B0500040200020003" pitchFamily="34" charset="-34"/>
                        </a:rPr>
                        <a:t>ดินถล่ม</a:t>
                      </a:r>
                      <a:endParaRPr lang="en-US" sz="2000" dirty="0">
                        <a:solidFill>
                          <a:schemeClr val="bg1"/>
                        </a:solidFill>
                        <a:latin typeface="FC Home" panose="020B0500040200020003" pitchFamily="34" charset="-34"/>
                        <a:cs typeface="FC Home" panose="020B0500040200020003" pitchFamily="34" charset="-34"/>
                      </a:endParaRP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652A"/>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197</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C9F1E"/>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95</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AA0ED1"/>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28</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D28CA"/>
                    </a:solidFill>
                  </a:tcPr>
                </a:tc>
                <a:extLst>
                  <a:ext uri="{0D108BD9-81ED-4DB2-BD59-A6C34878D82A}">
                    <a16:rowId xmlns:a16="http://schemas.microsoft.com/office/drawing/2014/main" val="2481561479"/>
                  </a:ext>
                </a:extLst>
              </a:tr>
            </a:tbl>
          </a:graphicData>
        </a:graphic>
      </p:graphicFrame>
      <p:sp>
        <p:nvSpPr>
          <p:cNvPr id="81" name="กล่องข้อความ 1">
            <a:extLst>
              <a:ext uri="{FF2B5EF4-FFF2-40B4-BE49-F238E27FC236}">
                <a16:creationId xmlns:a16="http://schemas.microsoft.com/office/drawing/2014/main" id="{DF1F5D4C-25E5-4450-AC62-92E369320F8B}"/>
              </a:ext>
            </a:extLst>
          </p:cNvPr>
          <p:cNvSpPr txBox="1"/>
          <p:nvPr/>
        </p:nvSpPr>
        <p:spPr>
          <a:xfrm>
            <a:off x="6096000" y="3569466"/>
            <a:ext cx="1731564"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2800" b="1" i="0" u="none" strike="noStrike" kern="1200" cap="none" spc="0" normalizeH="0" baseline="0" noProof="0" dirty="0">
                <a:ln>
                  <a:noFill/>
                </a:ln>
                <a:gradFill>
                  <a:gsLst>
                    <a:gs pos="0">
                      <a:srgbClr val="00B0F0"/>
                    </a:gs>
                    <a:gs pos="51000">
                      <a:srgbClr val="0070C0"/>
                    </a:gs>
                    <a:gs pos="100000">
                      <a:srgbClr val="002060"/>
                    </a:gs>
                  </a:gsLst>
                  <a:lin ang="5400000" scaled="1"/>
                </a:gradFill>
                <a:effectLst/>
                <a:uLnTx/>
                <a:uFillTx/>
                <a:latin typeface="FC Home" panose="020B0500040200020003" pitchFamily="34" charset="-34"/>
                <a:ea typeface="+mn-ea"/>
                <a:cs typeface="FC Home" panose="020B0500040200020003" pitchFamily="34" charset="-34"/>
              </a:rPr>
              <a:t>ตุลาคม </a:t>
            </a:r>
            <a:r>
              <a:rPr kumimoji="0" lang="en-US" sz="2800" b="1" i="0" u="none" strike="noStrike" kern="1200" cap="none" spc="0" normalizeH="0" baseline="0" noProof="0" dirty="0">
                <a:ln>
                  <a:noFill/>
                </a:ln>
                <a:gradFill>
                  <a:gsLst>
                    <a:gs pos="0">
                      <a:srgbClr val="00B0F0"/>
                    </a:gs>
                    <a:gs pos="51000">
                      <a:srgbClr val="0070C0"/>
                    </a:gs>
                    <a:gs pos="100000">
                      <a:srgbClr val="002060"/>
                    </a:gs>
                  </a:gsLst>
                  <a:lin ang="5400000" scaled="1"/>
                </a:gradFill>
                <a:effectLst/>
                <a:uLnTx/>
                <a:uFillTx/>
                <a:latin typeface="FC Home" panose="020B0500040200020003" pitchFamily="34" charset="-34"/>
                <a:ea typeface="+mn-ea"/>
                <a:cs typeface="FC Home" panose="020B0500040200020003" pitchFamily="34" charset="-34"/>
              </a:rPr>
              <a:t>2564</a:t>
            </a:r>
            <a:endParaRPr kumimoji="0" lang="th-TH" sz="2800" b="1" i="0" u="none" strike="noStrike" kern="1200" cap="none" spc="0" normalizeH="0" baseline="0" noProof="0" dirty="0">
              <a:ln>
                <a:noFill/>
              </a:ln>
              <a:gradFill>
                <a:gsLst>
                  <a:gs pos="0">
                    <a:srgbClr val="00B0F0"/>
                  </a:gs>
                  <a:gs pos="51000">
                    <a:srgbClr val="0070C0"/>
                  </a:gs>
                  <a:gs pos="100000">
                    <a:srgbClr val="002060"/>
                  </a:gs>
                </a:gsLst>
                <a:lin ang="5400000" scaled="1"/>
              </a:gradFill>
              <a:effectLst/>
              <a:uLnTx/>
              <a:uFillTx/>
              <a:latin typeface="FC Home" panose="020B0500040200020003" pitchFamily="34" charset="-34"/>
              <a:ea typeface="+mn-ea"/>
              <a:cs typeface="FC Home" panose="020B0500040200020003" pitchFamily="34" charset="-34"/>
            </a:endParaRPr>
          </a:p>
        </p:txBody>
      </p:sp>
      <p:grpSp>
        <p:nvGrpSpPr>
          <p:cNvPr id="83" name="Group 82">
            <a:extLst>
              <a:ext uri="{FF2B5EF4-FFF2-40B4-BE49-F238E27FC236}">
                <a16:creationId xmlns:a16="http://schemas.microsoft.com/office/drawing/2014/main" id="{03594AE5-A8BE-4059-BCAB-E1AC5E3D8430}"/>
              </a:ext>
            </a:extLst>
          </p:cNvPr>
          <p:cNvGrpSpPr/>
          <p:nvPr/>
        </p:nvGrpSpPr>
        <p:grpSpPr>
          <a:xfrm>
            <a:off x="6215779" y="4143512"/>
            <a:ext cx="5683595" cy="491585"/>
            <a:chOff x="8060730" y="3212527"/>
            <a:chExt cx="3475885" cy="390302"/>
          </a:xfrm>
        </p:grpSpPr>
        <p:sp>
          <p:nvSpPr>
            <p:cNvPr id="84" name="Freeform 189">
              <a:extLst>
                <a:ext uri="{FF2B5EF4-FFF2-40B4-BE49-F238E27FC236}">
                  <a16:creationId xmlns:a16="http://schemas.microsoft.com/office/drawing/2014/main" id="{05A65BE8-CB58-4B7F-A2A7-51D9FF606929}"/>
                </a:ext>
              </a:extLst>
            </p:cNvPr>
            <p:cNvSpPr/>
            <p:nvPr/>
          </p:nvSpPr>
          <p:spPr bwMode="auto">
            <a:xfrm>
              <a:off x="8060730" y="3212527"/>
              <a:ext cx="799383" cy="389852"/>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FF652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88" name="Freeform 189">
              <a:extLst>
                <a:ext uri="{FF2B5EF4-FFF2-40B4-BE49-F238E27FC236}">
                  <a16:creationId xmlns:a16="http://schemas.microsoft.com/office/drawing/2014/main" id="{44C7D770-B8E0-416C-9079-E1BE30D20AC5}"/>
                </a:ext>
              </a:extLst>
            </p:cNvPr>
            <p:cNvSpPr/>
            <p:nvPr/>
          </p:nvSpPr>
          <p:spPr bwMode="auto">
            <a:xfrm>
              <a:off x="9827344" y="3212976"/>
              <a:ext cx="850138" cy="368405"/>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AA0ED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93" name="Freeform 189">
              <a:extLst>
                <a:ext uri="{FF2B5EF4-FFF2-40B4-BE49-F238E27FC236}">
                  <a16:creationId xmlns:a16="http://schemas.microsoft.com/office/drawing/2014/main" id="{01FE6C52-A9B3-49B8-A296-95A63F9C3832}"/>
                </a:ext>
              </a:extLst>
            </p:cNvPr>
            <p:cNvSpPr/>
            <p:nvPr/>
          </p:nvSpPr>
          <p:spPr bwMode="auto">
            <a:xfrm>
              <a:off x="8860663" y="3212977"/>
              <a:ext cx="964335" cy="389852"/>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FC9F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05" name="Freeform 189">
              <a:extLst>
                <a:ext uri="{FF2B5EF4-FFF2-40B4-BE49-F238E27FC236}">
                  <a16:creationId xmlns:a16="http://schemas.microsoft.com/office/drawing/2014/main" id="{A9AA0A49-41A8-4F44-8054-6D24843F9A9D}"/>
                </a:ext>
              </a:extLst>
            </p:cNvPr>
            <p:cNvSpPr/>
            <p:nvPr/>
          </p:nvSpPr>
          <p:spPr bwMode="auto">
            <a:xfrm>
              <a:off x="10679024" y="3212976"/>
              <a:ext cx="857591" cy="368405"/>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ED28C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graphicFrame>
        <p:nvGraphicFramePr>
          <p:cNvPr id="109" name="Table 108">
            <a:extLst>
              <a:ext uri="{FF2B5EF4-FFF2-40B4-BE49-F238E27FC236}">
                <a16:creationId xmlns:a16="http://schemas.microsoft.com/office/drawing/2014/main" id="{1D520028-392F-4FE5-9B69-7F0D567BB38F}"/>
              </a:ext>
            </a:extLst>
          </p:cNvPr>
          <p:cNvGraphicFramePr>
            <a:graphicFrameLocks noGrp="1"/>
          </p:cNvGraphicFramePr>
          <p:nvPr>
            <p:extLst>
              <p:ext uri="{D42A27DB-BD31-4B8C-83A1-F6EECF244321}">
                <p14:modId xmlns:p14="http://schemas.microsoft.com/office/powerpoint/2010/main" val="1545512349"/>
              </p:ext>
            </p:extLst>
          </p:nvPr>
        </p:nvGraphicFramePr>
        <p:xfrm>
          <a:off x="6220815" y="4433498"/>
          <a:ext cx="5683595" cy="1659798"/>
        </p:xfrm>
        <a:graphic>
          <a:graphicData uri="http://schemas.openxmlformats.org/drawingml/2006/table">
            <a:tbl>
              <a:tblPr firstRow="1" bandRow="1">
                <a:tableStyleId>{5C22544A-7EE6-4342-B048-85BDC9FD1C3A}</a:tableStyleId>
              </a:tblPr>
              <a:tblGrid>
                <a:gridCol w="1304430">
                  <a:extLst>
                    <a:ext uri="{9D8B030D-6E8A-4147-A177-3AD203B41FA5}">
                      <a16:colId xmlns:a16="http://schemas.microsoft.com/office/drawing/2014/main" val="20001"/>
                    </a:ext>
                  </a:extLst>
                </a:gridCol>
                <a:gridCol w="1583953">
                  <a:extLst>
                    <a:ext uri="{9D8B030D-6E8A-4147-A177-3AD203B41FA5}">
                      <a16:colId xmlns:a16="http://schemas.microsoft.com/office/drawing/2014/main" val="20002"/>
                    </a:ext>
                  </a:extLst>
                </a:gridCol>
                <a:gridCol w="1397606">
                  <a:extLst>
                    <a:ext uri="{9D8B030D-6E8A-4147-A177-3AD203B41FA5}">
                      <a16:colId xmlns:a16="http://schemas.microsoft.com/office/drawing/2014/main" val="20003"/>
                    </a:ext>
                  </a:extLst>
                </a:gridCol>
                <a:gridCol w="1397606">
                  <a:extLst>
                    <a:ext uri="{9D8B030D-6E8A-4147-A177-3AD203B41FA5}">
                      <a16:colId xmlns:a16="http://schemas.microsoft.com/office/drawing/2014/main" val="3061527528"/>
                    </a:ext>
                  </a:extLst>
                </a:gridCol>
              </a:tblGrid>
              <a:tr h="316518">
                <a:tc>
                  <a:txBody>
                    <a:bodyPr/>
                    <a:lstStyle/>
                    <a:p>
                      <a:pPr algn="ctr"/>
                      <a:r>
                        <a:rPr lang="th-TH" sz="2000" b="0" dirty="0">
                          <a:solidFill>
                            <a:schemeClr val="bg1"/>
                          </a:solidFill>
                          <a:latin typeface="FC Home" panose="020B0500040200020003" pitchFamily="34" charset="-34"/>
                          <a:cs typeface="FC Home" panose="020B0500040200020003" pitchFamily="34" charset="-34"/>
                        </a:rPr>
                        <a:t>ประเภท</a:t>
                      </a:r>
                      <a:endParaRPr lang="en-US" sz="20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652A"/>
                    </a:solidFill>
                  </a:tcPr>
                </a:tc>
                <a:tc>
                  <a:txBody>
                    <a:bodyPr/>
                    <a:lstStyle/>
                    <a:p>
                      <a:pPr algn="ctr"/>
                      <a:r>
                        <a:rPr lang="th-TH" sz="2000" b="0" dirty="0">
                          <a:solidFill>
                            <a:schemeClr val="bg1"/>
                          </a:solidFill>
                          <a:latin typeface="FC Home" panose="020B0500040200020003" pitchFamily="34" charset="-34"/>
                          <a:cs typeface="FC Home" panose="020B0500040200020003" pitchFamily="34" charset="-34"/>
                        </a:rPr>
                        <a:t>ตำบล</a:t>
                      </a:r>
                      <a:endParaRPr lang="en-US" sz="20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C9F1E"/>
                    </a:solidFill>
                  </a:tcPr>
                </a:tc>
                <a:tc>
                  <a:txBody>
                    <a:bodyPr/>
                    <a:lstStyle/>
                    <a:p>
                      <a:pPr algn="ctr"/>
                      <a:r>
                        <a:rPr lang="th-TH" sz="2000" b="0" dirty="0">
                          <a:solidFill>
                            <a:schemeClr val="bg1"/>
                          </a:solidFill>
                          <a:latin typeface="FC Home" panose="020B0500040200020003" pitchFamily="34" charset="-34"/>
                          <a:cs typeface="FC Home" panose="020B0500040200020003" pitchFamily="34" charset="-34"/>
                        </a:rPr>
                        <a:t>อำเภอ</a:t>
                      </a:r>
                      <a:endParaRPr lang="en-US" sz="20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AA0ED1"/>
                    </a:solidFill>
                  </a:tcPr>
                </a:tc>
                <a:tc>
                  <a:txBody>
                    <a:bodyPr/>
                    <a:lstStyle/>
                    <a:p>
                      <a:pPr algn="ctr"/>
                      <a:r>
                        <a:rPr lang="th-TH" sz="2000" b="0" dirty="0">
                          <a:solidFill>
                            <a:schemeClr val="bg1"/>
                          </a:solidFill>
                          <a:latin typeface="FC Home" panose="020B0500040200020003" pitchFamily="34" charset="-34"/>
                          <a:cs typeface="FC Home" panose="020B0500040200020003" pitchFamily="34" charset="-34"/>
                        </a:rPr>
                        <a:t>จังหวัด</a:t>
                      </a:r>
                      <a:endParaRPr lang="en-US" sz="20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D28CA"/>
                    </a:solidFill>
                  </a:tcPr>
                </a:tc>
                <a:extLst>
                  <a:ext uri="{0D108BD9-81ED-4DB2-BD59-A6C34878D82A}">
                    <a16:rowId xmlns:a16="http://schemas.microsoft.com/office/drawing/2014/main" val="10000"/>
                  </a:ext>
                </a:extLst>
              </a:tr>
              <a:tr h="377399">
                <a:tc>
                  <a:txBody>
                    <a:bodyPr/>
                    <a:lstStyle/>
                    <a:p>
                      <a:pPr algn="ctr"/>
                      <a:r>
                        <a:rPr lang="th-TH" sz="2000" dirty="0">
                          <a:solidFill>
                            <a:schemeClr val="bg1"/>
                          </a:solidFill>
                          <a:latin typeface="FC Home" panose="020B0500040200020003" pitchFamily="34" charset="-34"/>
                          <a:cs typeface="FC Home" panose="020B0500040200020003" pitchFamily="34" charset="-34"/>
                        </a:rPr>
                        <a:t>น้ำล้นตลิ่ง</a:t>
                      </a:r>
                      <a:endParaRPr lang="en-US" sz="2000" dirty="0">
                        <a:solidFill>
                          <a:schemeClr val="bg1"/>
                        </a:solidFill>
                        <a:latin typeface="FC Home" panose="020B0500040200020003" pitchFamily="34" charset="-34"/>
                        <a:cs typeface="FC Home" panose="020B0500040200020003" pitchFamily="34" charset="-34"/>
                      </a:endParaRP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652A"/>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1,349</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C9F1E"/>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292</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AA0ED1"/>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50</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D28CA"/>
                    </a:solidFill>
                  </a:tcPr>
                </a:tc>
                <a:extLst>
                  <a:ext uri="{0D108BD9-81ED-4DB2-BD59-A6C34878D82A}">
                    <a16:rowId xmlns:a16="http://schemas.microsoft.com/office/drawing/2014/main" val="10001"/>
                  </a:ext>
                </a:extLst>
              </a:tr>
              <a:tr h="477334">
                <a:tc>
                  <a:txBody>
                    <a:bodyPr/>
                    <a:lstStyle/>
                    <a:p>
                      <a:pPr algn="ctr"/>
                      <a:r>
                        <a:rPr lang="th-TH" sz="2000" dirty="0">
                          <a:solidFill>
                            <a:schemeClr val="bg1"/>
                          </a:solidFill>
                          <a:latin typeface="FC Home" panose="020B0500040200020003" pitchFamily="34" charset="-34"/>
                          <a:cs typeface="FC Home" panose="020B0500040200020003" pitchFamily="34" charset="-34"/>
                        </a:rPr>
                        <a:t>น้ำหลาก</a:t>
                      </a:r>
                      <a:r>
                        <a:rPr lang="en-US" sz="2000" dirty="0">
                          <a:solidFill>
                            <a:schemeClr val="bg1"/>
                          </a:solidFill>
                          <a:latin typeface="FC Home" panose="020B0500040200020003" pitchFamily="34" charset="-34"/>
                          <a:cs typeface="FC Home" panose="020B0500040200020003" pitchFamily="34" charset="-34"/>
                        </a:rPr>
                        <a:t>-</a:t>
                      </a:r>
                    </a:p>
                    <a:p>
                      <a:pPr algn="ctr"/>
                      <a:r>
                        <a:rPr lang="th-TH" sz="2000" dirty="0">
                          <a:solidFill>
                            <a:schemeClr val="bg1"/>
                          </a:solidFill>
                          <a:latin typeface="FC Home" panose="020B0500040200020003" pitchFamily="34" charset="-34"/>
                          <a:cs typeface="FC Home" panose="020B0500040200020003" pitchFamily="34" charset="-34"/>
                        </a:rPr>
                        <a:t>ดินถล่ม</a:t>
                      </a:r>
                      <a:endParaRPr lang="en-US" sz="2000" dirty="0">
                        <a:solidFill>
                          <a:schemeClr val="bg1"/>
                        </a:solidFill>
                        <a:latin typeface="FC Home" panose="020B0500040200020003" pitchFamily="34" charset="-34"/>
                        <a:cs typeface="FC Home" panose="020B0500040200020003" pitchFamily="34" charset="-34"/>
                      </a:endParaRP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652A"/>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143</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C9F1E"/>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80</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AA0ED1"/>
                    </a:solidFill>
                  </a:tcPr>
                </a:tc>
                <a:tc>
                  <a:txBody>
                    <a:bodyPr/>
                    <a:lstStyle/>
                    <a:p>
                      <a:pPr algn="ctr"/>
                      <a:r>
                        <a:rPr lang="en-US" sz="2800" dirty="0">
                          <a:solidFill>
                            <a:schemeClr val="bg1"/>
                          </a:solidFill>
                          <a:latin typeface="FC Home" panose="020B0500040200020003" pitchFamily="34" charset="-34"/>
                          <a:cs typeface="FC Home" panose="020B0500040200020003" pitchFamily="34" charset="-34"/>
                        </a:rPr>
                        <a:t>32</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D28CA"/>
                    </a:solidFill>
                  </a:tcPr>
                </a:tc>
                <a:extLst>
                  <a:ext uri="{0D108BD9-81ED-4DB2-BD59-A6C34878D82A}">
                    <a16:rowId xmlns:a16="http://schemas.microsoft.com/office/drawing/2014/main" val="2481561479"/>
                  </a:ext>
                </a:extLst>
              </a:tr>
            </a:tbl>
          </a:graphicData>
        </a:graphic>
      </p:graphicFrame>
      <p:sp>
        <p:nvSpPr>
          <p:cNvPr id="110" name="กล่องข้อความ 1">
            <a:extLst>
              <a:ext uri="{FF2B5EF4-FFF2-40B4-BE49-F238E27FC236}">
                <a16:creationId xmlns:a16="http://schemas.microsoft.com/office/drawing/2014/main" id="{680208B7-0030-47BA-8F34-63C49E6143FE}"/>
              </a:ext>
            </a:extLst>
          </p:cNvPr>
          <p:cNvSpPr txBox="1"/>
          <p:nvPr/>
        </p:nvSpPr>
        <p:spPr>
          <a:xfrm>
            <a:off x="6127329" y="938736"/>
            <a:ext cx="1890261"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2800" b="1" i="0" u="none" strike="noStrike" kern="1200" cap="none" spc="0" normalizeH="0" baseline="0" noProof="0" dirty="0">
                <a:ln>
                  <a:noFill/>
                </a:ln>
                <a:gradFill>
                  <a:gsLst>
                    <a:gs pos="0">
                      <a:srgbClr val="00B0F0"/>
                    </a:gs>
                    <a:gs pos="51000">
                      <a:srgbClr val="0070C0"/>
                    </a:gs>
                    <a:gs pos="100000">
                      <a:srgbClr val="002060"/>
                    </a:gs>
                  </a:gsLst>
                  <a:lin ang="5400000" scaled="1"/>
                </a:gradFill>
                <a:effectLst/>
                <a:uLnTx/>
                <a:uFillTx/>
                <a:latin typeface="FC Home" panose="020B0500040200020003" pitchFamily="34" charset="-34"/>
                <a:ea typeface="+mn-ea"/>
                <a:cs typeface="FC Home" panose="020B0500040200020003" pitchFamily="34" charset="-34"/>
              </a:rPr>
              <a:t>กันยายน </a:t>
            </a:r>
            <a:r>
              <a:rPr kumimoji="0" lang="en-US" sz="2800" b="1" i="0" u="none" strike="noStrike" kern="1200" cap="none" spc="0" normalizeH="0" baseline="0" noProof="0" dirty="0">
                <a:ln>
                  <a:noFill/>
                </a:ln>
                <a:gradFill>
                  <a:gsLst>
                    <a:gs pos="0">
                      <a:srgbClr val="00B0F0"/>
                    </a:gs>
                    <a:gs pos="51000">
                      <a:srgbClr val="0070C0"/>
                    </a:gs>
                    <a:gs pos="100000">
                      <a:srgbClr val="002060"/>
                    </a:gs>
                  </a:gsLst>
                  <a:lin ang="5400000" scaled="1"/>
                </a:gradFill>
                <a:effectLst/>
                <a:uLnTx/>
                <a:uFillTx/>
                <a:latin typeface="FC Home" panose="020B0500040200020003" pitchFamily="34" charset="-34"/>
                <a:ea typeface="+mn-ea"/>
                <a:cs typeface="FC Home" panose="020B0500040200020003" pitchFamily="34" charset="-34"/>
              </a:rPr>
              <a:t>2564</a:t>
            </a:r>
            <a:endParaRPr kumimoji="0" lang="th-TH" sz="2800" b="1" i="0" u="none" strike="noStrike" kern="1200" cap="none" spc="0" normalizeH="0" baseline="0" noProof="0" dirty="0">
              <a:ln>
                <a:noFill/>
              </a:ln>
              <a:gradFill>
                <a:gsLst>
                  <a:gs pos="0">
                    <a:srgbClr val="00B0F0"/>
                  </a:gs>
                  <a:gs pos="51000">
                    <a:srgbClr val="0070C0"/>
                  </a:gs>
                  <a:gs pos="100000">
                    <a:srgbClr val="002060"/>
                  </a:gs>
                </a:gsLst>
                <a:lin ang="5400000" scaled="1"/>
              </a:gradFill>
              <a:effectLst/>
              <a:uLnTx/>
              <a:uFillTx/>
              <a:latin typeface="FC Home" panose="020B0500040200020003" pitchFamily="34" charset="-34"/>
              <a:ea typeface="+mn-ea"/>
              <a:cs typeface="FC Home" panose="020B0500040200020003" pitchFamily="34" charset="-34"/>
            </a:endParaRPr>
          </a:p>
        </p:txBody>
      </p:sp>
    </p:spTree>
    <p:extLst>
      <p:ext uri="{BB962C8B-B14F-4D97-AF65-F5344CB8AC3E}">
        <p14:creationId xmlns:p14="http://schemas.microsoft.com/office/powerpoint/2010/main" val="2323869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30"/>
            <a:ext cx="12192000" cy="5613882"/>
          </a:xfrm>
          <a:prstGeom prst="rect">
            <a:avLst/>
          </a:prstGeom>
          <a:effectLst/>
        </p:spPr>
      </p:pic>
      <p:sp>
        <p:nvSpPr>
          <p:cNvPr id="78" name="Rectangle 77"/>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2" name="Rounded Rectangle 101"/>
          <p:cNvSpPr/>
          <p:nvPr/>
        </p:nvSpPr>
        <p:spPr bwMode="auto">
          <a:xfrm>
            <a:off x="5685953" y="965489"/>
            <a:ext cx="6506047" cy="5629122"/>
          </a:xfrm>
          <a:prstGeom prst="roundRect">
            <a:avLst>
              <a:gd name="adj" fmla="val 0"/>
            </a:avLst>
          </a:prstGeom>
          <a:gradFill>
            <a:gsLst>
              <a:gs pos="51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352584" y="6508735"/>
            <a:ext cx="839416"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63352" y="6581001"/>
            <a:ext cx="453650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ศูนย์ป้องกันวิกฤติน้ำ/สำนักอนุรักษ์และฟื้นฟูแหล่งน้ำ/สำนักงานทรัพยากรน้ำภาค</a:t>
            </a:r>
            <a:r>
              <a:rPr kumimoji="0" lang="th-TH" sz="1200" b="1" i="0" u="none" strike="noStrike" kern="1200" cap="none" spc="0" normalizeH="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1-11</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2">
            <a:extLst>
              <a:ext uri="{FF2B5EF4-FFF2-40B4-BE49-F238E27FC236}">
                <a16:creationId xmlns:a16="http://schemas.microsoft.com/office/drawing/2014/main" id="{2427A71D-A3B1-4CC2-99AA-8AD8A67D6AA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10" name="Group 9">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1"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TextBox 13">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5" name="Group 14">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19" name="TextBox 18">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1" name="Picture 20">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3" name="Picture 22">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6" name="Group 15">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7"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8"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82" name="Group 81"/>
          <p:cNvGrpSpPr/>
          <p:nvPr/>
        </p:nvGrpSpPr>
        <p:grpSpPr>
          <a:xfrm>
            <a:off x="1625110" y="2299313"/>
            <a:ext cx="2435735" cy="2435735"/>
            <a:chOff x="1178828" y="1955121"/>
            <a:chExt cx="2950341" cy="2950341"/>
          </a:xfrm>
          <a:solidFill>
            <a:schemeClr val="bg1"/>
          </a:solidFill>
        </p:grpSpPr>
        <p:sp>
          <p:nvSpPr>
            <p:cNvPr id="97" name="Oval 96"/>
            <p:cNvSpPr/>
            <p:nvPr/>
          </p:nvSpPr>
          <p:spPr bwMode="auto">
            <a:xfrm>
              <a:off x="1178828" y="1955121"/>
              <a:ext cx="2950341" cy="2950341"/>
            </a:xfrm>
            <a:prstGeom prst="ellipse">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79" name="Oval 78"/>
            <p:cNvSpPr/>
            <p:nvPr/>
          </p:nvSpPr>
          <p:spPr bwMode="auto">
            <a:xfrm>
              <a:off x="1279904" y="2056197"/>
              <a:ext cx="2748191" cy="274819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pic>
          <p:nvPicPr>
            <p:cNvPr id="28" name="Picture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3223" y="2580957"/>
              <a:ext cx="1898646" cy="1784366"/>
            </a:xfrm>
            <a:prstGeom prst="rect">
              <a:avLst/>
            </a:prstGeom>
            <a:grpFill/>
          </p:spPr>
        </p:pic>
      </p:grpSp>
      <p:grpSp>
        <p:nvGrpSpPr>
          <p:cNvPr id="29" name="Group 28"/>
          <p:cNvGrpSpPr/>
          <p:nvPr/>
        </p:nvGrpSpPr>
        <p:grpSpPr>
          <a:xfrm>
            <a:off x="3306172" y="1289920"/>
            <a:ext cx="2204286" cy="1895615"/>
            <a:chOff x="783184" y="3450537"/>
            <a:chExt cx="1755868" cy="1509991"/>
          </a:xfrm>
        </p:grpSpPr>
        <p:pic>
          <p:nvPicPr>
            <p:cNvPr id="30" name="Picture 29">
              <a:extLst>
                <a:ext uri="{FF2B5EF4-FFF2-40B4-BE49-F238E27FC236}">
                  <a16:creationId xmlns:a16="http://schemas.microsoft.com/office/drawing/2014/main" id="{AED1F945-32D6-4C31-BC33-EC40B760C087}"/>
                </a:ext>
              </a:extLst>
            </p:cNvPr>
            <p:cNvPicPr>
              <a:picLocks noChangeAspect="1"/>
            </p:cNvPicPr>
            <p:nvPr/>
          </p:nvPicPr>
          <p:blipFill rotWithShape="1">
            <a:blip r:embed="rId9"/>
            <a:srcRect l="4335" t="5341" r="3375" b="23898"/>
            <a:stretch/>
          </p:blipFill>
          <p:spPr>
            <a:xfrm>
              <a:off x="917612" y="3450537"/>
              <a:ext cx="1536474" cy="9145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 name="Rounded Rectangle 18">
              <a:extLst>
                <a:ext uri="{FF2B5EF4-FFF2-40B4-BE49-F238E27FC236}">
                  <a16:creationId xmlns:a16="http://schemas.microsoft.com/office/drawing/2014/main" id="{DDA93C37-FDE6-4A81-99C2-F1D50E46CEB1}"/>
                </a:ext>
              </a:extLst>
            </p:cNvPr>
            <p:cNvSpPr/>
            <p:nvPr/>
          </p:nvSpPr>
          <p:spPr bwMode="auto">
            <a:xfrm>
              <a:off x="1217760" y="4751993"/>
              <a:ext cx="1321291" cy="208535"/>
            </a:xfrm>
            <a:prstGeom prst="roundRect">
              <a:avLst>
                <a:gd name="adj" fmla="val 50000"/>
              </a:avLst>
            </a:prstGeom>
            <a:solidFill>
              <a:srgbClr val="0070C0"/>
            </a:solidFill>
            <a:ln w="9525" cap="flat" cmpd="sng" algn="ctr">
              <a:noFill/>
              <a:prstDash val="solid"/>
              <a:round/>
              <a:headEnd type="none" w="med" len="med"/>
              <a:tailEnd type="none" w="med" len="med"/>
            </a:ln>
            <a:effectLst/>
          </p:spPr>
          <p:txBody>
            <a:bodyPr vert="horz" wrap="square" lIns="91432" tIns="0" rIns="91432" bIns="45718"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เส้นทางน้ำธรรมชาติ</a:t>
              </a:r>
            </a:p>
          </p:txBody>
        </p:sp>
        <p:sp>
          <p:nvSpPr>
            <p:cNvPr id="32" name="Rounded Rectangle 18">
              <a:extLst>
                <a:ext uri="{FF2B5EF4-FFF2-40B4-BE49-F238E27FC236}">
                  <a16:creationId xmlns:a16="http://schemas.microsoft.com/office/drawing/2014/main" id="{DDA93C37-FDE6-4A81-99C2-F1D50E46CEB1}"/>
                </a:ext>
              </a:extLst>
            </p:cNvPr>
            <p:cNvSpPr/>
            <p:nvPr/>
          </p:nvSpPr>
          <p:spPr bwMode="auto">
            <a:xfrm>
              <a:off x="1217761" y="4466342"/>
              <a:ext cx="1321291" cy="208535"/>
            </a:xfrm>
            <a:prstGeom prst="roundRect">
              <a:avLst>
                <a:gd name="adj" fmla="val 50000"/>
              </a:avLst>
            </a:prstGeom>
            <a:solidFill>
              <a:srgbClr val="FF0000"/>
            </a:solidFill>
            <a:ln w="9525" cap="flat" cmpd="sng" algn="ctr">
              <a:noFill/>
              <a:prstDash val="solid"/>
              <a:round/>
              <a:headEnd type="none" w="med" len="med"/>
              <a:tailEnd type="none" w="med" len="med"/>
            </a:ln>
            <a:effectLst/>
          </p:spPr>
          <p:txBody>
            <a:bodyPr vert="horz" wrap="square" lIns="91432" tIns="0" rIns="91432" bIns="45718"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พื้นที่ลุ่มต่ำที่น้ำท่วมประจำทุกปี</a:t>
              </a:r>
            </a:p>
          </p:txBody>
        </p:sp>
        <p:grpSp>
          <p:nvGrpSpPr>
            <p:cNvPr id="33" name="Group 32"/>
            <p:cNvGrpSpPr/>
            <p:nvPr/>
          </p:nvGrpSpPr>
          <p:grpSpPr>
            <a:xfrm>
              <a:off x="783184" y="4518775"/>
              <a:ext cx="390369" cy="359872"/>
              <a:chOff x="783184" y="4518775"/>
              <a:chExt cx="390369" cy="359872"/>
            </a:xfrm>
          </p:grpSpPr>
          <p:sp>
            <p:nvSpPr>
              <p:cNvPr id="34" name="Freeform 33"/>
              <p:cNvSpPr/>
              <p:nvPr/>
            </p:nvSpPr>
            <p:spPr>
              <a:xfrm>
                <a:off x="805223" y="4518775"/>
                <a:ext cx="361619" cy="122950"/>
              </a:xfrm>
              <a:custGeom>
                <a:avLst/>
                <a:gdLst>
                  <a:gd name="connsiteX0" fmla="*/ 0 w 403225"/>
                  <a:gd name="connsiteY0" fmla="*/ 137095 h 137095"/>
                  <a:gd name="connsiteX1" fmla="*/ 130175 w 403225"/>
                  <a:gd name="connsiteY1" fmla="*/ 570 h 137095"/>
                  <a:gd name="connsiteX2" fmla="*/ 263525 w 403225"/>
                  <a:gd name="connsiteY2" fmla="*/ 89470 h 137095"/>
                  <a:gd name="connsiteX3" fmla="*/ 403225 w 403225"/>
                  <a:gd name="connsiteY3" fmla="*/ 118045 h 137095"/>
                </a:gdLst>
                <a:ahLst/>
                <a:cxnLst>
                  <a:cxn ang="0">
                    <a:pos x="connsiteX0" y="connsiteY0"/>
                  </a:cxn>
                  <a:cxn ang="0">
                    <a:pos x="connsiteX1" y="connsiteY1"/>
                  </a:cxn>
                  <a:cxn ang="0">
                    <a:pos x="connsiteX2" y="connsiteY2"/>
                  </a:cxn>
                  <a:cxn ang="0">
                    <a:pos x="connsiteX3" y="connsiteY3"/>
                  </a:cxn>
                </a:cxnLst>
                <a:rect l="l" t="t" r="r" b="b"/>
                <a:pathLst>
                  <a:path w="403225" h="137095">
                    <a:moveTo>
                      <a:pt x="0" y="137095"/>
                    </a:moveTo>
                    <a:cubicBezTo>
                      <a:pt x="43127" y="72801"/>
                      <a:pt x="86254" y="8507"/>
                      <a:pt x="130175" y="570"/>
                    </a:cubicBezTo>
                    <a:cubicBezTo>
                      <a:pt x="174096" y="-7368"/>
                      <a:pt x="218017" y="69891"/>
                      <a:pt x="263525" y="89470"/>
                    </a:cubicBezTo>
                    <a:cubicBezTo>
                      <a:pt x="309033" y="109049"/>
                      <a:pt x="356129" y="113547"/>
                      <a:pt x="403225" y="11804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sp>
            <p:nvSpPr>
              <p:cNvPr id="35" name="Freeform 34"/>
              <p:cNvSpPr/>
              <p:nvPr/>
            </p:nvSpPr>
            <p:spPr>
              <a:xfrm>
                <a:off x="783184" y="4807633"/>
                <a:ext cx="390369" cy="71014"/>
              </a:xfrm>
              <a:custGeom>
                <a:avLst/>
                <a:gdLst>
                  <a:gd name="connsiteX0" fmla="*/ 0 w 441325"/>
                  <a:gd name="connsiteY0" fmla="*/ 47289 h 80284"/>
                  <a:gd name="connsiteX1" fmla="*/ 187325 w 441325"/>
                  <a:gd name="connsiteY1" fmla="*/ 79039 h 80284"/>
                  <a:gd name="connsiteX2" fmla="*/ 387350 w 441325"/>
                  <a:gd name="connsiteY2" fmla="*/ 9189 h 80284"/>
                  <a:gd name="connsiteX3" fmla="*/ 441325 w 441325"/>
                  <a:gd name="connsiteY3" fmla="*/ 2839 h 80284"/>
                </a:gdLst>
                <a:ahLst/>
                <a:cxnLst>
                  <a:cxn ang="0">
                    <a:pos x="connsiteX0" y="connsiteY0"/>
                  </a:cxn>
                  <a:cxn ang="0">
                    <a:pos x="connsiteX1" y="connsiteY1"/>
                  </a:cxn>
                  <a:cxn ang="0">
                    <a:pos x="connsiteX2" y="connsiteY2"/>
                  </a:cxn>
                  <a:cxn ang="0">
                    <a:pos x="connsiteX3" y="connsiteY3"/>
                  </a:cxn>
                </a:cxnLst>
                <a:rect l="l" t="t" r="r" b="b"/>
                <a:pathLst>
                  <a:path w="441325" h="80284">
                    <a:moveTo>
                      <a:pt x="0" y="47289"/>
                    </a:moveTo>
                    <a:cubicBezTo>
                      <a:pt x="61383" y="66339"/>
                      <a:pt x="122767" y="85389"/>
                      <a:pt x="187325" y="79039"/>
                    </a:cubicBezTo>
                    <a:cubicBezTo>
                      <a:pt x="251883" y="72689"/>
                      <a:pt x="345017" y="21889"/>
                      <a:pt x="387350" y="9189"/>
                    </a:cubicBezTo>
                    <a:cubicBezTo>
                      <a:pt x="429683" y="-3511"/>
                      <a:pt x="435504" y="-336"/>
                      <a:pt x="441325" y="2839"/>
                    </a:cubicBezTo>
                  </a:path>
                </a:pathLst>
              </a:cu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grpSp>
      </p:grpSp>
      <p:grpSp>
        <p:nvGrpSpPr>
          <p:cNvPr id="51" name="Group 50"/>
          <p:cNvGrpSpPr/>
          <p:nvPr/>
        </p:nvGrpSpPr>
        <p:grpSpPr>
          <a:xfrm>
            <a:off x="206665" y="1131823"/>
            <a:ext cx="3295005" cy="1231106"/>
            <a:chOff x="8948171" y="895987"/>
            <a:chExt cx="3295005" cy="1231106"/>
          </a:xfrm>
        </p:grpSpPr>
        <p:sp>
          <p:nvSpPr>
            <p:cNvPr id="52" name="กล่องข้อความ 7">
              <a:extLst>
                <a:ext uri="{FF2B5EF4-FFF2-40B4-BE49-F238E27FC236}">
                  <a16:creationId xmlns:a16="http://schemas.microsoft.com/office/drawing/2014/main" id="{57948077-4C95-4286-BF70-69159AB9E10A}"/>
                </a:ext>
              </a:extLst>
            </p:cNvPr>
            <p:cNvSpPr txBox="1"/>
            <p:nvPr/>
          </p:nvSpPr>
          <p:spPr>
            <a:xfrm>
              <a:off x="8948171" y="895987"/>
              <a:ext cx="571279"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2</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54" name="กล่องข้อความ 7">
              <a:extLst>
                <a:ext uri="{FF2B5EF4-FFF2-40B4-BE49-F238E27FC236}">
                  <a16:creationId xmlns:a16="http://schemas.microsoft.com/office/drawing/2014/main" id="{57948077-4C95-4286-BF70-69159AB9E10A}"/>
                </a:ext>
              </a:extLst>
            </p:cNvPr>
            <p:cNvSpPr txBox="1"/>
            <p:nvPr/>
          </p:nvSpPr>
          <p:spPr>
            <a:xfrm>
              <a:off x="9540350" y="1267950"/>
              <a:ext cx="2702826" cy="590931"/>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บริหารจัดการพื้นที่ลุ่มต่ำ</a:t>
              </a:r>
              <a:br>
                <a:rPr kumimoji="0" lang="en-US"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เพื่อรองรับน้ำหลาก</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pic>
        <p:nvPicPr>
          <p:cNvPr id="24" name="Picture 23"/>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64551" y="2250224"/>
            <a:ext cx="1322515" cy="7439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7" name="Picture 66"/>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97456" y="3306443"/>
            <a:ext cx="1516285" cy="10308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8" name="Picture 67"/>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757245" y="3728856"/>
            <a:ext cx="1718232" cy="9665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90" name="Group 89"/>
          <p:cNvGrpSpPr/>
          <p:nvPr/>
        </p:nvGrpSpPr>
        <p:grpSpPr>
          <a:xfrm>
            <a:off x="382116" y="4434657"/>
            <a:ext cx="1607517" cy="1043883"/>
            <a:chOff x="5282702" y="3661840"/>
            <a:chExt cx="1607517" cy="1043883"/>
          </a:xfrm>
        </p:grpSpPr>
        <p:sp>
          <p:nvSpPr>
            <p:cNvPr id="91" name="TextBox 90">
              <a:extLst>
                <a:ext uri="{FF2B5EF4-FFF2-40B4-BE49-F238E27FC236}">
                  <a16:creationId xmlns:a16="http://schemas.microsoft.com/office/drawing/2014/main" id="{9CDDB82D-C8F8-482A-8009-F2FBE8D416C2}"/>
                </a:ext>
              </a:extLst>
            </p:cNvPr>
            <p:cNvSpPr txBox="1"/>
            <p:nvPr/>
          </p:nvSpPr>
          <p:spPr>
            <a:xfrm>
              <a:off x="5282702" y="3661840"/>
              <a:ext cx="15603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พื้นที่ลุ่มต่ำรับน้ำนอง</a:t>
              </a:r>
              <a:endParaRPr kumimoji="0" lang="en-US" sz="1600" b="0" i="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92" name="TextBox 91">
              <a:extLst>
                <a:ext uri="{FF2B5EF4-FFF2-40B4-BE49-F238E27FC236}">
                  <a16:creationId xmlns:a16="http://schemas.microsoft.com/office/drawing/2014/main" id="{9CDDB82D-C8F8-482A-8009-F2FBE8D416C2}"/>
                </a:ext>
              </a:extLst>
            </p:cNvPr>
            <p:cNvSpPr txBox="1"/>
            <p:nvPr/>
          </p:nvSpPr>
          <p:spPr>
            <a:xfrm>
              <a:off x="5282702" y="4305613"/>
              <a:ext cx="16075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(ลุ่มน้ำโขง ชี มูล)</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01" name="TextBox 100">
              <a:extLst>
                <a:ext uri="{FF2B5EF4-FFF2-40B4-BE49-F238E27FC236}">
                  <a16:creationId xmlns:a16="http://schemas.microsoft.com/office/drawing/2014/main" id="{9CDDB82D-C8F8-482A-8009-F2FBE8D416C2}"/>
                </a:ext>
              </a:extLst>
            </p:cNvPr>
            <p:cNvSpPr txBox="1"/>
            <p:nvPr/>
          </p:nvSpPr>
          <p:spPr>
            <a:xfrm>
              <a:off x="5282702" y="3834066"/>
              <a:ext cx="160751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65 พื้นที่</a:t>
              </a:r>
              <a:endParaRPr kumimoji="0" lang="en-US" sz="4000" b="0" i="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grpSp>
      <p:grpSp>
        <p:nvGrpSpPr>
          <p:cNvPr id="7" name="Group 6"/>
          <p:cNvGrpSpPr/>
          <p:nvPr/>
        </p:nvGrpSpPr>
        <p:grpSpPr>
          <a:xfrm>
            <a:off x="478089" y="5487008"/>
            <a:ext cx="3293925" cy="646331"/>
            <a:chOff x="261211" y="5310046"/>
            <a:chExt cx="3293925" cy="646331"/>
          </a:xfrm>
        </p:grpSpPr>
        <p:sp>
          <p:nvSpPr>
            <p:cNvPr id="37" name="TextBox 36">
              <a:extLst>
                <a:ext uri="{FF2B5EF4-FFF2-40B4-BE49-F238E27FC236}">
                  <a16:creationId xmlns:a16="http://schemas.microsoft.com/office/drawing/2014/main" id="{A94B8D7E-19AF-4595-BA45-04172EC9517F}"/>
                </a:ext>
              </a:extLst>
            </p:cNvPr>
            <p:cNvSpPr txBox="1"/>
            <p:nvPr/>
          </p:nvSpPr>
          <p:spPr>
            <a:xfrm>
              <a:off x="371580" y="5310046"/>
              <a:ext cx="3183556"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พื้นที่ </a:t>
              </a:r>
              <a:r>
                <a:rPr kumimoji="0" lang="th-TH" sz="18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43,229</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ไร่</a:t>
              </a:r>
              <a:br>
                <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ศักยภาพรองรับน้ำหลาก</a:t>
              </a:r>
              <a:r>
                <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en-US" sz="18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130</a:t>
              </a:r>
              <a:r>
                <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ล้าน ลบ.ม.</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38" name="Group 37"/>
            <p:cNvGrpSpPr/>
            <p:nvPr/>
          </p:nvGrpSpPr>
          <p:grpSpPr>
            <a:xfrm>
              <a:off x="261211" y="5447597"/>
              <a:ext cx="91442" cy="376653"/>
              <a:chOff x="2975595" y="4635346"/>
              <a:chExt cx="65540" cy="269961"/>
            </a:xfrm>
          </p:grpSpPr>
          <p:sp>
            <p:nvSpPr>
              <p:cNvPr id="43" name="Oval 42"/>
              <p:cNvSpPr/>
              <p:nvPr/>
            </p:nvSpPr>
            <p:spPr>
              <a:xfrm>
                <a:off x="2975597" y="4839769"/>
                <a:ext cx="65538" cy="65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41" name="Oval 40"/>
              <p:cNvSpPr/>
              <p:nvPr/>
            </p:nvSpPr>
            <p:spPr>
              <a:xfrm>
                <a:off x="2975595" y="4635346"/>
                <a:ext cx="65538" cy="65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nvGrpSpPr>
          <p:cNvPr id="6" name="Group 5"/>
          <p:cNvGrpSpPr/>
          <p:nvPr/>
        </p:nvGrpSpPr>
        <p:grpSpPr>
          <a:xfrm>
            <a:off x="3748652" y="5842405"/>
            <a:ext cx="2265258" cy="400110"/>
            <a:chOff x="4266716" y="5812542"/>
            <a:chExt cx="1844636" cy="400110"/>
          </a:xfrm>
        </p:grpSpPr>
        <p:sp>
          <p:nvSpPr>
            <p:cNvPr id="5" name="Rounded Rectangle 4"/>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FC Home" panose="020B0500040200020003" pitchFamily="34" charset="-34"/>
                <a:cs typeface="FC Home" panose="020B0500040200020003" pitchFamily="34" charset="-34"/>
              </a:endParaRPr>
            </a:p>
          </p:txBody>
        </p:sp>
        <p:sp>
          <p:nvSpPr>
            <p:cNvPr id="80" name="TextBox 79">
              <a:extLst>
                <a:ext uri="{FF2B5EF4-FFF2-40B4-BE49-F238E27FC236}">
                  <a16:creationId xmlns:a16="http://schemas.microsoft.com/office/drawing/2014/main" id="{A94B8D7E-19AF-4595-BA45-04172EC9517F}"/>
                </a:ext>
              </a:extLst>
            </p:cNvPr>
            <p:cNvSpPr txBox="1"/>
            <p:nvPr/>
          </p:nvSpPr>
          <p:spPr>
            <a:xfrm>
              <a:off x="4403663" y="5812542"/>
              <a:ext cx="170768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สอน.</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.3</a:t>
              </a:r>
              <a:r>
                <a:rPr lang="en-US" sz="2000" dirty="0">
                  <a:solidFill>
                    <a:srgbClr val="000000"/>
                  </a:solidFill>
                  <a:latin typeface="FC Home" panose="020B0500040200020003" pitchFamily="34" charset="-34"/>
                  <a:ea typeface="Calibri" panose="020F0502020204030204" pitchFamily="34" charset="0"/>
                  <a:cs typeface="FC Home" panose="020B0500040200020003" pitchFamily="34" charset="-34"/>
                </a:rPr>
                <a:t>,4,5,11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pic>
        <p:nvPicPr>
          <p:cNvPr id="87" name="Picture 86"/>
          <p:cNvPicPr>
            <a:picLocks noChangeAspect="1"/>
          </p:cNvPicPr>
          <p:nvPr/>
        </p:nvPicPr>
        <p:blipFill>
          <a:blip r:embed="rId16" cstate="print">
            <a:extLst>
              <a:ext uri="{BEBA8EAE-BF5A-486C-A8C5-ECC9F3942E4B}">
                <a14:imgProps xmlns:a14="http://schemas.microsoft.com/office/drawing/2010/main">
                  <a14:imgLayer r:embed="rId1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200109" y="4543827"/>
            <a:ext cx="1671345" cy="11128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6" name="TextBox 85">
            <a:extLst>
              <a:ext uri="{FF2B5EF4-FFF2-40B4-BE49-F238E27FC236}">
                <a16:creationId xmlns:a16="http://schemas.microsoft.com/office/drawing/2014/main" id="{CC80441B-2F76-4E19-8D4F-CF167972CDD0}"/>
              </a:ext>
            </a:extLst>
          </p:cNvPr>
          <p:cNvSpPr txBox="1"/>
          <p:nvPr/>
        </p:nvSpPr>
        <p:spPr>
          <a:xfrm>
            <a:off x="1267" y="970465"/>
            <a:ext cx="2702825" cy="430887"/>
          </a:xfrm>
          <a:prstGeom prst="rect">
            <a:avLst/>
          </a:prstGeom>
          <a:solidFill>
            <a:srgbClr val="FFFF00"/>
          </a:solidFill>
        </p:spPr>
        <p:txBody>
          <a:bodyPr wrap="square" rtlCol="0">
            <a:spAutoFit/>
          </a:bodyPr>
          <a:lstStyle/>
          <a:p>
            <a:pPr algn="ctr"/>
            <a:r>
              <a:rPr lang="th-TH" sz="2200" dirty="0">
                <a:solidFill>
                  <a:srgbClr val="FF0000"/>
                </a:solidFill>
                <a:latin typeface="FC Home" panose="020B0500040200020003" pitchFamily="34" charset="-34"/>
                <a:cs typeface="FC Home" panose="020B0500040200020003" pitchFamily="34" charset="-34"/>
              </a:rPr>
              <a:t>อยู่ระหว่างดำเนินการ</a:t>
            </a:r>
            <a:endParaRPr lang="en-US" sz="2200" dirty="0">
              <a:solidFill>
                <a:srgbClr val="FF0000"/>
              </a:solidFill>
              <a:latin typeface="FC Home" panose="020B0500040200020003" pitchFamily="34" charset="-34"/>
              <a:cs typeface="FC Home" panose="020B0500040200020003" pitchFamily="34" charset="-34"/>
            </a:endParaRPr>
          </a:p>
        </p:txBody>
      </p:sp>
      <p:sp>
        <p:nvSpPr>
          <p:cNvPr id="85" name="Rectangle 84">
            <a:extLst>
              <a:ext uri="{FF2B5EF4-FFF2-40B4-BE49-F238E27FC236}">
                <a16:creationId xmlns:a16="http://schemas.microsoft.com/office/drawing/2014/main" id="{03236F38-D2F3-4A95-9BFE-03C5BEE9104A}"/>
              </a:ext>
            </a:extLst>
          </p:cNvPr>
          <p:cNvSpPr/>
          <p:nvPr/>
        </p:nvSpPr>
        <p:spPr>
          <a:xfrm>
            <a:off x="5976664" y="1010903"/>
            <a:ext cx="6096000" cy="707886"/>
          </a:xfrm>
          <a:prstGeom prst="rect">
            <a:avLst/>
          </a:prstGeom>
        </p:spPr>
        <p:txBody>
          <a:bodyPr>
            <a:spAutoFit/>
          </a:bodyPr>
          <a:lstStyle/>
          <a:p>
            <a:pPr algn="ctr"/>
            <a:r>
              <a:rPr lang="th-TH" sz="2000" dirty="0">
                <a:solidFill>
                  <a:srgbClr val="0070C0"/>
                </a:solidFill>
                <a:latin typeface="FC Home" panose="020B0500040200020003" pitchFamily="34" charset="-34"/>
                <a:cs typeface="FC Home" panose="020B0500040200020003" pitchFamily="34" charset="-34"/>
              </a:rPr>
              <a:t>โครงการอนุรักษ์ฟื้นฟูแหล่งน้ำกุดตลาดยาว </a:t>
            </a:r>
            <a:r>
              <a:rPr lang="th-TH" sz="2000" dirty="0">
                <a:solidFill>
                  <a:srgbClr val="FF0000"/>
                </a:solidFill>
                <a:latin typeface="FC Home" panose="020B0500040200020003" pitchFamily="34" charset="-34"/>
                <a:cs typeface="FC Home" panose="020B0500040200020003" pitchFamily="34" charset="-34"/>
              </a:rPr>
              <a:t>(พื้นที่แก้มลิง) </a:t>
            </a:r>
            <a:endParaRPr lang="en-US" sz="2000" dirty="0">
              <a:solidFill>
                <a:srgbClr val="FF0000"/>
              </a:solidFill>
              <a:latin typeface="FC Home" panose="020B0500040200020003" pitchFamily="34" charset="-34"/>
              <a:cs typeface="FC Home" panose="020B0500040200020003" pitchFamily="34" charset="-34"/>
            </a:endParaRPr>
          </a:p>
          <a:p>
            <a:pPr algn="ctr"/>
            <a:r>
              <a:rPr lang="th-TH" sz="2000" dirty="0">
                <a:solidFill>
                  <a:srgbClr val="0070C0"/>
                </a:solidFill>
                <a:latin typeface="FC Home" panose="020B0500040200020003" pitchFamily="34" charset="-34"/>
                <a:cs typeface="FC Home" panose="020B0500040200020003" pitchFamily="34" charset="-34"/>
              </a:rPr>
              <a:t>ต.มะเฟือง, บ้านจาน อ.พุทไธสง จ.บุรีรัมย์</a:t>
            </a:r>
            <a:endParaRPr lang="en-US" sz="2000" dirty="0">
              <a:solidFill>
                <a:srgbClr val="0070C0"/>
              </a:solidFill>
              <a:latin typeface="FC Home" panose="020B0500040200020003" pitchFamily="34" charset="-34"/>
              <a:cs typeface="FC Home" panose="020B0500040200020003" pitchFamily="34" charset="-34"/>
            </a:endParaRPr>
          </a:p>
        </p:txBody>
      </p:sp>
      <p:grpSp>
        <p:nvGrpSpPr>
          <p:cNvPr id="20" name="Group 19">
            <a:extLst>
              <a:ext uri="{FF2B5EF4-FFF2-40B4-BE49-F238E27FC236}">
                <a16:creationId xmlns:a16="http://schemas.microsoft.com/office/drawing/2014/main" id="{3DA0C0B7-557B-4B20-B4B9-E1E56C216F54}"/>
              </a:ext>
            </a:extLst>
          </p:cNvPr>
          <p:cNvGrpSpPr/>
          <p:nvPr/>
        </p:nvGrpSpPr>
        <p:grpSpPr>
          <a:xfrm>
            <a:off x="8631192" y="1747376"/>
            <a:ext cx="3258143" cy="3004446"/>
            <a:chOff x="8631192" y="1747376"/>
            <a:chExt cx="3258143" cy="3004446"/>
          </a:xfrm>
        </p:grpSpPr>
        <p:pic>
          <p:nvPicPr>
            <p:cNvPr id="94" name="Picture 47">
              <a:extLst>
                <a:ext uri="{FF2B5EF4-FFF2-40B4-BE49-F238E27FC236}">
                  <a16:creationId xmlns:a16="http://schemas.microsoft.com/office/drawing/2014/main" id="{072F636E-9254-461E-B509-CD3381A81ED6}"/>
                </a:ext>
              </a:extLst>
            </p:cNvPr>
            <p:cNvPicPr>
              <a:picLocks noChangeAspect="1" noChangeArrowheads="1"/>
            </p:cNvPicPr>
            <p:nvPr/>
          </p:nvPicPr>
          <p:blipFill>
            <a:blip r:embed="rId18" cstate="print"/>
            <a:srcRect l="14029" t="26437" r="5455" b="8847"/>
            <a:stretch>
              <a:fillRect/>
            </a:stretch>
          </p:blipFill>
          <p:spPr bwMode="auto">
            <a:xfrm>
              <a:off x="8631192" y="1747376"/>
              <a:ext cx="3258143" cy="2189065"/>
            </a:xfrm>
            <a:prstGeom prst="rect">
              <a:avLst/>
            </a:prstGeom>
            <a:ln>
              <a:noFill/>
            </a:ln>
            <a:effectLst>
              <a:softEdge rad="112500"/>
            </a:effectLst>
          </p:spPr>
        </p:pic>
        <p:grpSp>
          <p:nvGrpSpPr>
            <p:cNvPr id="13" name="Group 12">
              <a:extLst>
                <a:ext uri="{FF2B5EF4-FFF2-40B4-BE49-F238E27FC236}">
                  <a16:creationId xmlns:a16="http://schemas.microsoft.com/office/drawing/2014/main" id="{810018B6-4C60-481A-A8B5-49AE2C5E5E1B}"/>
                </a:ext>
              </a:extLst>
            </p:cNvPr>
            <p:cNvGrpSpPr/>
            <p:nvPr/>
          </p:nvGrpSpPr>
          <p:grpSpPr>
            <a:xfrm>
              <a:off x="8697479" y="4058418"/>
              <a:ext cx="3081198" cy="693404"/>
              <a:chOff x="8404910" y="4162079"/>
              <a:chExt cx="3460047" cy="778663"/>
            </a:xfrm>
          </p:grpSpPr>
          <p:pic>
            <p:nvPicPr>
              <p:cNvPr id="95" name="รูปภาพ 2">
                <a:extLst>
                  <a:ext uri="{FF2B5EF4-FFF2-40B4-BE49-F238E27FC236}">
                    <a16:creationId xmlns:a16="http://schemas.microsoft.com/office/drawing/2014/main" id="{B782AA74-1795-4D70-BD15-68709E8EEAC1}"/>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404910" y="4162079"/>
                <a:ext cx="1005959" cy="7402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6" name="รูปภาพ 6">
                <a:extLst>
                  <a:ext uri="{FF2B5EF4-FFF2-40B4-BE49-F238E27FC236}">
                    <a16:creationId xmlns:a16="http://schemas.microsoft.com/office/drawing/2014/main" id="{66B3E7C9-2E00-415E-A787-13D468BC9D0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600949" y="4181172"/>
                <a:ext cx="1005959" cy="7347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9" name="รูปภาพ 62">
                <a:extLst>
                  <a:ext uri="{FF2B5EF4-FFF2-40B4-BE49-F238E27FC236}">
                    <a16:creationId xmlns:a16="http://schemas.microsoft.com/office/drawing/2014/main" id="{63CE14DC-F790-4F7E-A363-CA40D38B3F60}"/>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0801970" y="4200451"/>
                <a:ext cx="1062987" cy="7402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grpSp>
        <p:nvGrpSpPr>
          <p:cNvPr id="100" name="Group 99">
            <a:extLst>
              <a:ext uri="{FF2B5EF4-FFF2-40B4-BE49-F238E27FC236}">
                <a16:creationId xmlns:a16="http://schemas.microsoft.com/office/drawing/2014/main" id="{739C3D9A-84C4-42AC-99DA-7E5E1045AEF4}"/>
              </a:ext>
            </a:extLst>
          </p:cNvPr>
          <p:cNvGrpSpPr/>
          <p:nvPr/>
        </p:nvGrpSpPr>
        <p:grpSpPr>
          <a:xfrm>
            <a:off x="8560625" y="4869160"/>
            <a:ext cx="3417729" cy="1204912"/>
            <a:chOff x="5831157" y="4825991"/>
            <a:chExt cx="3417729" cy="1204912"/>
          </a:xfrm>
        </p:grpSpPr>
        <p:sp>
          <p:nvSpPr>
            <p:cNvPr id="103" name="Rounded Rectangle 61">
              <a:extLst>
                <a:ext uri="{FF2B5EF4-FFF2-40B4-BE49-F238E27FC236}">
                  <a16:creationId xmlns:a16="http://schemas.microsoft.com/office/drawing/2014/main" id="{FA3CBCE8-7210-49D4-AE64-54969F10441B}"/>
                </a:ext>
              </a:extLst>
            </p:cNvPr>
            <p:cNvSpPr/>
            <p:nvPr/>
          </p:nvSpPr>
          <p:spPr>
            <a:xfrm>
              <a:off x="5831157" y="5108821"/>
              <a:ext cx="3417729" cy="922082"/>
            </a:xfrm>
            <a:prstGeom prst="roundRect">
              <a:avLst>
                <a:gd name="adj" fmla="val 50000"/>
              </a:avLst>
            </a:prstGeom>
            <a:noFill/>
            <a:ln>
              <a:solidFill>
                <a:srgbClr val="005CB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0" rtlCol="0" anchor="t" anchorCtr="0"/>
            <a:lstStyle/>
            <a:p>
              <a:pPr marL="266700" indent="-177800">
                <a:buClr>
                  <a:srgbClr val="005CBF"/>
                </a:buClr>
                <a:buFont typeface="Wingdings" panose="05000000000000000000" pitchFamily="2" charset="2"/>
                <a:buChar char="§"/>
                <a:tabLst>
                  <a:tab pos="1243013" algn="l"/>
                </a:tabLst>
              </a:pPr>
              <a:r>
                <a:rPr lang="th-TH" sz="1400" dirty="0">
                  <a:solidFill>
                    <a:schemeClr val="tx1"/>
                  </a:solidFill>
                  <a:latin typeface="FC Home" panose="020B0500040200020003" pitchFamily="34" charset="-34"/>
                  <a:cs typeface="FC Home" panose="020B0500040200020003" pitchFamily="34" charset="-34"/>
                </a:rPr>
                <a:t>ผลงาน</a:t>
              </a:r>
              <a:r>
                <a:rPr lang="en-US" sz="1400" dirty="0">
                  <a:solidFill>
                    <a:schemeClr val="tx1"/>
                  </a:solidFill>
                  <a:latin typeface="FC Home" panose="020B0500040200020003" pitchFamily="34" charset="-34"/>
                  <a:cs typeface="FC Home" panose="020B0500040200020003" pitchFamily="34" charset="-34"/>
                </a:rPr>
                <a:t>	</a:t>
              </a:r>
              <a:r>
                <a:rPr lang="th-TH" sz="1400" dirty="0">
                  <a:solidFill>
                    <a:srgbClr val="FF0000"/>
                  </a:solidFill>
                  <a:latin typeface="FC Home" panose="020B0500040200020003" pitchFamily="34" charset="-34"/>
                  <a:cs typeface="FC Home" panose="020B0500040200020003" pitchFamily="34" charset="-34"/>
                </a:rPr>
                <a:t>50</a:t>
              </a:r>
              <a:r>
                <a:rPr lang="en-US" sz="1400" dirty="0">
                  <a:solidFill>
                    <a:srgbClr val="FF0000"/>
                  </a:solidFill>
                  <a:latin typeface="FC Home" panose="020B0500040200020003" pitchFamily="34" charset="-34"/>
                  <a:cs typeface="FC Home" panose="020B0500040200020003" pitchFamily="34" charset="-34"/>
                </a:rPr>
                <a:t>.</a:t>
              </a:r>
              <a:r>
                <a:rPr lang="th-TH" sz="1400" dirty="0">
                  <a:solidFill>
                    <a:srgbClr val="FF0000"/>
                  </a:solidFill>
                  <a:latin typeface="FC Home" panose="020B0500040200020003" pitchFamily="34" charset="-34"/>
                  <a:cs typeface="FC Home" panose="020B0500040200020003" pitchFamily="34" charset="-34"/>
                </a:rPr>
                <a:t>959</a:t>
              </a:r>
              <a:r>
                <a:rPr lang="en-US" sz="1400" dirty="0">
                  <a:solidFill>
                    <a:srgbClr val="FF0000"/>
                  </a:solidFill>
                  <a:latin typeface="FC Home" panose="020B0500040200020003" pitchFamily="34" charset="-34"/>
                  <a:cs typeface="FC Home" panose="020B0500040200020003" pitchFamily="34" charset="-34"/>
                </a:rPr>
                <a:t>  %  </a:t>
              </a:r>
            </a:p>
            <a:p>
              <a:pPr marL="266700" indent="-177800">
                <a:buClr>
                  <a:srgbClr val="005CBF"/>
                </a:buClr>
                <a:tabLst>
                  <a:tab pos="1243013" algn="l"/>
                </a:tabLst>
              </a:pPr>
              <a:r>
                <a:rPr lang="th-TH" sz="1400" dirty="0">
                  <a:solidFill>
                    <a:schemeClr val="dk1"/>
                  </a:solidFill>
                  <a:latin typeface="FC Home" panose="020B0500040200020003" pitchFamily="34" charset="-34"/>
                  <a:cs typeface="FC Home" panose="020B0500040200020003" pitchFamily="34" charset="-34"/>
                </a:rPr>
                <a:t>	</a:t>
              </a:r>
              <a:r>
                <a:rPr lang="th-TH" sz="1200" dirty="0">
                  <a:solidFill>
                    <a:schemeClr val="dk1"/>
                  </a:solidFill>
                  <a:latin typeface="FC Home" panose="020B0500040200020003" pitchFamily="34" charset="-34"/>
                  <a:cs typeface="FC Home" panose="020B0500040200020003" pitchFamily="34" charset="-34"/>
                </a:rPr>
                <a:t>- ดำเนินการขุดลอกและก่อสร้างอาคารชลศาสตร์</a:t>
              </a:r>
              <a:endParaRPr lang="th-TH" sz="1200" dirty="0">
                <a:solidFill>
                  <a:schemeClr val="tx1"/>
                </a:solidFill>
                <a:latin typeface="FC Home" panose="020B0500040200020003" pitchFamily="34" charset="-34"/>
                <a:cs typeface="FC Home" panose="020B0500040200020003" pitchFamily="34" charset="-34"/>
              </a:endParaRPr>
            </a:p>
            <a:p>
              <a:pPr marL="266700" indent="-177800">
                <a:buClr>
                  <a:srgbClr val="005CBF"/>
                </a:buClr>
                <a:buFont typeface="Wingdings" panose="05000000000000000000" pitchFamily="2" charset="2"/>
                <a:buChar char="§"/>
                <a:tabLst>
                  <a:tab pos="1243013" algn="l"/>
                </a:tabLst>
              </a:pPr>
              <a:r>
                <a:rPr lang="th-TH" sz="1400" dirty="0">
                  <a:solidFill>
                    <a:schemeClr val="tx1"/>
                  </a:solidFill>
                  <a:latin typeface="FC Home" panose="020B0500040200020003" pitchFamily="34" charset="-34"/>
                  <a:cs typeface="FC Home" panose="020B0500040200020003" pitchFamily="34" charset="-34"/>
                </a:rPr>
                <a:t>แผนงาน	</a:t>
              </a:r>
              <a:r>
                <a:rPr lang="th-TH" sz="1400" dirty="0">
                  <a:solidFill>
                    <a:srgbClr val="FF0000"/>
                  </a:solidFill>
                  <a:latin typeface="FC Home" panose="020B0500040200020003" pitchFamily="34" charset="-34"/>
                  <a:cs typeface="FC Home" panose="020B0500040200020003" pitchFamily="34" charset="-34"/>
                </a:rPr>
                <a:t>46</a:t>
              </a:r>
              <a:r>
                <a:rPr lang="en-US" sz="1400" dirty="0">
                  <a:solidFill>
                    <a:srgbClr val="FF0000"/>
                  </a:solidFill>
                  <a:latin typeface="FC Home" panose="020B0500040200020003" pitchFamily="34" charset="-34"/>
                  <a:cs typeface="FC Home" panose="020B0500040200020003" pitchFamily="34" charset="-34"/>
                </a:rPr>
                <a:t>.</a:t>
              </a:r>
              <a:r>
                <a:rPr lang="th-TH" sz="1400" dirty="0">
                  <a:solidFill>
                    <a:srgbClr val="FF0000"/>
                  </a:solidFill>
                  <a:latin typeface="FC Home" panose="020B0500040200020003" pitchFamily="34" charset="-34"/>
                  <a:cs typeface="FC Home" panose="020B0500040200020003" pitchFamily="34" charset="-34"/>
                </a:rPr>
                <a:t>455</a:t>
              </a:r>
              <a:r>
                <a:rPr lang="en-US" sz="1400" dirty="0">
                  <a:solidFill>
                    <a:srgbClr val="FF0000"/>
                  </a:solidFill>
                  <a:latin typeface="FC Home" panose="020B0500040200020003" pitchFamily="34" charset="-34"/>
                  <a:cs typeface="FC Home" panose="020B0500040200020003" pitchFamily="34" charset="-34"/>
                </a:rPr>
                <a:t>  %</a:t>
              </a:r>
              <a:endParaRPr lang="th-TH" sz="1400" dirty="0">
                <a:solidFill>
                  <a:srgbClr val="FF0000"/>
                </a:solidFill>
                <a:latin typeface="FC Home" panose="020B0500040200020003" pitchFamily="34" charset="-34"/>
                <a:cs typeface="FC Home" panose="020B0500040200020003" pitchFamily="34" charset="-34"/>
              </a:endParaRPr>
            </a:p>
            <a:p>
              <a:pPr marR="12700">
                <a:buClr>
                  <a:srgbClr val="005CBF"/>
                </a:buClr>
              </a:pPr>
              <a:endParaRPr lang="th-TH" sz="1400" spc="-10" dirty="0">
                <a:solidFill>
                  <a:schemeClr val="tx1"/>
                </a:solidFill>
                <a:latin typeface="FC Home" panose="020B0500040200020003" pitchFamily="34" charset="-34"/>
                <a:cs typeface="FC Home" panose="020B0500040200020003" pitchFamily="34" charset="-34"/>
              </a:endParaRPr>
            </a:p>
          </p:txBody>
        </p:sp>
        <p:sp>
          <p:nvSpPr>
            <p:cNvPr id="104" name="Rounded Rectangle 62">
              <a:extLst>
                <a:ext uri="{FF2B5EF4-FFF2-40B4-BE49-F238E27FC236}">
                  <a16:creationId xmlns:a16="http://schemas.microsoft.com/office/drawing/2014/main" id="{3BDAF2E6-D0F7-4505-A65F-4C8A01F447F0}"/>
                </a:ext>
              </a:extLst>
            </p:cNvPr>
            <p:cNvSpPr/>
            <p:nvPr/>
          </p:nvSpPr>
          <p:spPr>
            <a:xfrm>
              <a:off x="5862089" y="4825991"/>
              <a:ext cx="3337091" cy="364344"/>
            </a:xfrm>
            <a:prstGeom prst="roundRect">
              <a:avLst>
                <a:gd name="adj" fmla="val 50000"/>
              </a:avLst>
            </a:prstGeom>
            <a:solidFill>
              <a:srgbClr val="005CBF"/>
            </a:solidFill>
            <a:ln>
              <a:solidFill>
                <a:srgbClr val="005CBF"/>
              </a:solidFill>
            </a:ln>
          </p:spPr>
          <p:style>
            <a:lnRef idx="2">
              <a:schemeClr val="accent1">
                <a:shade val="50000"/>
              </a:schemeClr>
            </a:lnRef>
            <a:fillRef idx="1">
              <a:schemeClr val="accent1"/>
            </a:fillRef>
            <a:effectRef idx="0">
              <a:schemeClr val="accent1"/>
            </a:effectRef>
            <a:fontRef idx="minor">
              <a:schemeClr val="lt1"/>
            </a:fontRef>
          </p:style>
          <p:txBody>
            <a:bodyPr lIns="36000" rIns="0" bIns="0" rtlCol="0" anchor="ctr"/>
            <a:lstStyle/>
            <a:p>
              <a:pPr algn="ctr"/>
              <a:r>
                <a:rPr lang="th-TH" sz="1400" spc="-9" dirty="0">
                  <a:solidFill>
                    <a:srgbClr val="FFFFFF"/>
                  </a:solidFill>
                  <a:latin typeface="FC Home" panose="020B0500040200020003" pitchFamily="34" charset="-34"/>
                  <a:cs typeface="FC Home" panose="020B0500040200020003" pitchFamily="34" charset="-34"/>
                </a:rPr>
                <a:t>ความก้าวหน้าผลการดำเนินงาน</a:t>
              </a:r>
              <a:r>
                <a:rPr lang="th-TH" sz="1400" spc="-4" dirty="0">
                  <a:solidFill>
                    <a:srgbClr val="FFFFFF"/>
                  </a:solidFill>
                  <a:latin typeface="FC Home" panose="020B0500040200020003" pitchFamily="34" charset="-34"/>
                  <a:cs typeface="FC Home" panose="020B0500040200020003" pitchFamily="34" charset="-34"/>
                </a:rPr>
                <a:t> ณ วันที่ </a:t>
              </a:r>
              <a:r>
                <a:rPr lang="en-US" sz="1400" spc="-4" dirty="0">
                  <a:solidFill>
                    <a:srgbClr val="FFFFFF"/>
                  </a:solidFill>
                  <a:latin typeface="FC Home" panose="020B0500040200020003" pitchFamily="34" charset="-34"/>
                  <a:cs typeface="FC Home" panose="020B0500040200020003" pitchFamily="34" charset="-34"/>
                </a:rPr>
                <a:t>31 </a:t>
              </a:r>
              <a:r>
                <a:rPr lang="th-TH" sz="1400" spc="-4" dirty="0">
                  <a:solidFill>
                    <a:srgbClr val="FFFFFF"/>
                  </a:solidFill>
                  <a:latin typeface="FC Home" panose="020B0500040200020003" pitchFamily="34" charset="-34"/>
                  <a:cs typeface="FC Home" panose="020B0500040200020003" pitchFamily="34" charset="-34"/>
                </a:rPr>
                <a:t>ส.ค. </a:t>
              </a:r>
              <a:r>
                <a:rPr lang="th-TH" sz="1400" spc="-13" dirty="0">
                  <a:solidFill>
                    <a:srgbClr val="FFFFFF"/>
                  </a:solidFill>
                  <a:latin typeface="FC Home" panose="020B0500040200020003" pitchFamily="34" charset="-34"/>
                  <a:cs typeface="FC Home" panose="020B0500040200020003" pitchFamily="34" charset="-34"/>
                </a:rPr>
                <a:t>256</a:t>
              </a:r>
              <a:r>
                <a:rPr lang="en-US" sz="1400" spc="-13" dirty="0">
                  <a:solidFill>
                    <a:srgbClr val="FFFFFF"/>
                  </a:solidFill>
                  <a:latin typeface="FC Home" panose="020B0500040200020003" pitchFamily="34" charset="-34"/>
                  <a:cs typeface="FC Home" panose="020B0500040200020003" pitchFamily="34" charset="-34"/>
                </a:rPr>
                <a:t>4</a:t>
              </a:r>
              <a:endParaRPr lang="th-TH" sz="1400" dirty="0">
                <a:latin typeface="FC Home" panose="020B0500040200020003" pitchFamily="34" charset="-34"/>
                <a:cs typeface="FC Home" panose="020B0500040200020003" pitchFamily="34" charset="-34"/>
              </a:endParaRPr>
            </a:p>
          </p:txBody>
        </p:sp>
      </p:grpSp>
      <p:grpSp>
        <p:nvGrpSpPr>
          <p:cNvPr id="3" name="Group 2">
            <a:extLst>
              <a:ext uri="{FF2B5EF4-FFF2-40B4-BE49-F238E27FC236}">
                <a16:creationId xmlns:a16="http://schemas.microsoft.com/office/drawing/2014/main" id="{1DE03CCE-2FDD-4B49-99C5-7BD60B8A0D3B}"/>
              </a:ext>
            </a:extLst>
          </p:cNvPr>
          <p:cNvGrpSpPr/>
          <p:nvPr/>
        </p:nvGrpSpPr>
        <p:grpSpPr>
          <a:xfrm>
            <a:off x="5805905" y="1716878"/>
            <a:ext cx="2665700" cy="3403195"/>
            <a:chOff x="5912597" y="1861458"/>
            <a:chExt cx="2665700" cy="3403195"/>
          </a:xfrm>
        </p:grpSpPr>
        <p:sp>
          <p:nvSpPr>
            <p:cNvPr id="89" name="Rounded Rectangle 55">
              <a:extLst>
                <a:ext uri="{FF2B5EF4-FFF2-40B4-BE49-F238E27FC236}">
                  <a16:creationId xmlns:a16="http://schemas.microsoft.com/office/drawing/2014/main" id="{93509CDE-5C07-4D82-A16D-BF117036051D}"/>
                </a:ext>
              </a:extLst>
            </p:cNvPr>
            <p:cNvSpPr/>
            <p:nvPr/>
          </p:nvSpPr>
          <p:spPr>
            <a:xfrm>
              <a:off x="5912597" y="2035832"/>
              <a:ext cx="2665700" cy="3228821"/>
            </a:xfrm>
            <a:prstGeom prst="roundRect">
              <a:avLst>
                <a:gd name="adj" fmla="val 4325"/>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0" rtlCol="0" anchor="t" anchorCtr="0"/>
            <a:lstStyle/>
            <a:p>
              <a:pPr marR="12700" indent="182563">
                <a:buClr>
                  <a:srgbClr val="C00000"/>
                </a:buClr>
                <a:buFont typeface="Arial" pitchFamily="34" charset="0"/>
                <a:buChar char="•"/>
              </a:pPr>
              <a:r>
                <a:rPr lang="th-TH" altLang="th-TH" sz="1600" dirty="0">
                  <a:solidFill>
                    <a:schemeClr val="tx1"/>
                  </a:solidFill>
                  <a:latin typeface="FC Home" panose="020B0500040200020003" pitchFamily="34" charset="-34"/>
                  <a:cs typeface="FC Home" panose="020B0500040200020003" pitchFamily="34" charset="-34"/>
                </a:rPr>
                <a:t>แหล่งเก็บกักน้ำเพิ่มขึ้น 5.76 ล้าน ลบ.ม. เพียงพอสำหรับการอุปโภคบริโภค 625 ครัวเรือน</a:t>
              </a:r>
              <a:endParaRPr lang="th-TH" sz="1600" spc="-30" dirty="0">
                <a:solidFill>
                  <a:schemeClr val="tx1"/>
                </a:solidFill>
                <a:latin typeface="FC Home" panose="020B0500040200020003" pitchFamily="34" charset="-34"/>
                <a:cs typeface="FC Home" panose="020B0500040200020003" pitchFamily="34" charset="-34"/>
              </a:endParaRPr>
            </a:p>
            <a:p>
              <a:pPr marR="12700" indent="182563">
                <a:buClr>
                  <a:srgbClr val="C00000"/>
                </a:buClr>
                <a:buFont typeface="Arial" pitchFamily="34" charset="0"/>
                <a:buChar char="•"/>
              </a:pPr>
              <a:r>
                <a:rPr lang="th-TH" altLang="th-TH" sz="1600" dirty="0">
                  <a:solidFill>
                    <a:schemeClr val="tx1"/>
                  </a:solidFill>
                  <a:latin typeface="FC Home" panose="020B0500040200020003" pitchFamily="34" charset="-34"/>
                  <a:cs typeface="FC Home" panose="020B0500040200020003" pitchFamily="34" charset="-34"/>
                </a:rPr>
                <a:t>สามารถสนับสนุนระบบสูบน้ำด้วยไฟฟ้า(เดิม) และเสริมการเกษตรในช่วงฤดูแล้ง 4,000 ไร่</a:t>
              </a:r>
            </a:p>
            <a:p>
              <a:pPr marR="12700" indent="182563">
                <a:buClr>
                  <a:srgbClr val="C00000"/>
                </a:buClr>
                <a:buFont typeface="Arial" pitchFamily="34" charset="0"/>
                <a:buChar char="•"/>
              </a:pPr>
              <a:r>
                <a:rPr lang="th-TH" altLang="th-TH" sz="1600" dirty="0">
                  <a:solidFill>
                    <a:schemeClr val="tx1"/>
                  </a:solidFill>
                  <a:latin typeface="FC Home" panose="020B0500040200020003" pitchFamily="34" charset="-34"/>
                  <a:cs typeface="FC Home" panose="020B0500040200020003" pitchFamily="34" charset="-34"/>
                </a:rPr>
                <a:t>เป็นพื้นที่แก้มลิงชะลอน้ำตามธรรมชาติ เพื่อช่วยในการป้องกันและบรรเทาอุทกภัย</a:t>
              </a:r>
            </a:p>
            <a:p>
              <a:pPr marR="12700" indent="182563">
                <a:buClr>
                  <a:srgbClr val="C00000"/>
                </a:buClr>
                <a:buFont typeface="Arial" pitchFamily="34" charset="0"/>
                <a:buChar char="•"/>
              </a:pPr>
              <a:r>
                <a:rPr lang="th-TH" altLang="th-TH" sz="1600" dirty="0">
                  <a:solidFill>
                    <a:schemeClr val="tx1"/>
                  </a:solidFill>
                  <a:latin typeface="FC Home" panose="020B0500040200020003" pitchFamily="34" charset="-34"/>
                  <a:cs typeface="FC Home" panose="020B0500040200020003" pitchFamily="34" charset="-34"/>
                </a:rPr>
                <a:t>อนุรักษ์ฟื้นฟูแหล่งน้ำให้มีระบบนิเวศที่ดีและยั่งยืน</a:t>
              </a:r>
            </a:p>
            <a:p>
              <a:pPr marR="12700" indent="182563">
                <a:buClr>
                  <a:srgbClr val="C00000"/>
                </a:buClr>
                <a:buFont typeface="Arial" pitchFamily="34" charset="0"/>
                <a:buChar char="•"/>
              </a:pPr>
              <a:r>
                <a:rPr lang="th-TH" altLang="th-TH" sz="1600" spc="-50" dirty="0">
                  <a:solidFill>
                    <a:schemeClr val="tx1"/>
                  </a:solidFill>
                  <a:latin typeface="FC Home" panose="020B0500040200020003" pitchFamily="34" charset="-34"/>
                  <a:cs typeface="FC Home" panose="020B0500040200020003" pitchFamily="34" charset="-34"/>
                </a:rPr>
                <a:t>เป็นแหล่งท่องเที่ยวและนันทนาการ</a:t>
              </a:r>
              <a:endParaRPr lang="th-TH" sz="1600" spc="-50" dirty="0">
                <a:solidFill>
                  <a:schemeClr val="tx1"/>
                </a:solidFill>
                <a:latin typeface="FC Home" panose="020B0500040200020003" pitchFamily="34" charset="-34"/>
                <a:cs typeface="FC Home" panose="020B0500040200020003" pitchFamily="34" charset="-34"/>
              </a:endParaRPr>
            </a:p>
            <a:p>
              <a:pPr marR="12700" indent="182563">
                <a:buClr>
                  <a:srgbClr val="C00000"/>
                </a:buClr>
                <a:buFont typeface="Arial" pitchFamily="34" charset="0"/>
                <a:buChar char="•"/>
              </a:pPr>
              <a:endParaRPr lang="th-TH" sz="1600" spc="-10" dirty="0">
                <a:solidFill>
                  <a:schemeClr val="tx1"/>
                </a:solidFill>
                <a:latin typeface="FC Home" panose="020B0500040200020003" pitchFamily="34" charset="-34"/>
                <a:cs typeface="FC Home" panose="020B0500040200020003" pitchFamily="34" charset="-34"/>
              </a:endParaRPr>
            </a:p>
          </p:txBody>
        </p:sp>
        <p:sp>
          <p:nvSpPr>
            <p:cNvPr id="106" name="Rounded Rectangle 18">
              <a:extLst>
                <a:ext uri="{FF2B5EF4-FFF2-40B4-BE49-F238E27FC236}">
                  <a16:creationId xmlns:a16="http://schemas.microsoft.com/office/drawing/2014/main" id="{04B77ABA-704C-42CE-B000-B3F95D44B36B}"/>
                </a:ext>
              </a:extLst>
            </p:cNvPr>
            <p:cNvSpPr/>
            <p:nvPr/>
          </p:nvSpPr>
          <p:spPr bwMode="auto">
            <a:xfrm>
              <a:off x="6007305" y="1861458"/>
              <a:ext cx="1332703" cy="261791"/>
            </a:xfrm>
            <a:prstGeom prst="roundRect">
              <a:avLst>
                <a:gd name="adj" fmla="val 50000"/>
              </a:avLst>
            </a:prstGeom>
            <a:solidFill>
              <a:srgbClr val="00B0F0"/>
            </a:solidFill>
            <a:ln w="9525" cap="flat" cmpd="sng" algn="ctr">
              <a:noFill/>
              <a:prstDash val="solid"/>
              <a:round/>
              <a:headEnd type="none" w="med" len="med"/>
              <a:tailEnd type="none" w="med" len="med"/>
            </a:ln>
            <a:effectLst/>
          </p:spPr>
          <p:txBody>
            <a:bodyPr vert="horz" wrap="square" lIns="91432" tIns="0" rIns="91432" bIns="45718"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th-TH" dirty="0">
                  <a:solidFill>
                    <a:srgbClr val="FFFFFF"/>
                  </a:solidFill>
                  <a:latin typeface="FC Home" panose="020B0500040200020003" pitchFamily="34" charset="-34"/>
                  <a:cs typeface="FC Home" panose="020B0500040200020003" pitchFamily="34" charset="-34"/>
                </a:rPr>
                <a:t>วัตถุประสงค์</a:t>
              </a:r>
              <a:endParaRPr kumimoji="0" lang="th-TH"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sp>
        <p:nvSpPr>
          <p:cNvPr id="107" name="TextBox 106">
            <a:extLst>
              <a:ext uri="{FF2B5EF4-FFF2-40B4-BE49-F238E27FC236}">
                <a16:creationId xmlns:a16="http://schemas.microsoft.com/office/drawing/2014/main" id="{C678F5BC-4600-4B2C-9713-F56F402AC018}"/>
              </a:ext>
            </a:extLst>
          </p:cNvPr>
          <p:cNvSpPr txBox="1"/>
          <p:nvPr/>
        </p:nvSpPr>
        <p:spPr>
          <a:xfrm>
            <a:off x="5744186" y="5290967"/>
            <a:ext cx="295500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262.900</a:t>
            </a:r>
            <a:r>
              <a:rPr kumimoji="0" lang="th-TH" sz="48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 </a:t>
            </a:r>
            <a:r>
              <a:rPr kumimoji="0" lang="th-TH"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ล้านบาท</a:t>
            </a:r>
            <a:endParaRPr kumimoji="0" lang="en-US" b="0" i="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08" name="TextBox 107">
            <a:extLst>
              <a:ext uri="{FF2B5EF4-FFF2-40B4-BE49-F238E27FC236}">
                <a16:creationId xmlns:a16="http://schemas.microsoft.com/office/drawing/2014/main" id="{4478427E-A84E-460E-B73A-65EADA16649F}"/>
              </a:ext>
            </a:extLst>
          </p:cNvPr>
          <p:cNvSpPr txBox="1"/>
          <p:nvPr/>
        </p:nvSpPr>
        <p:spPr>
          <a:xfrm>
            <a:off x="5742316" y="5225223"/>
            <a:ext cx="164982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งบประมาณตาม พรบ. </a:t>
            </a:r>
            <a:endParaRPr kumimoji="0" lang="en-US" sz="1600" b="0" i="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endParaRPr>
          </a:p>
        </p:txBody>
      </p:sp>
    </p:spTree>
    <p:extLst>
      <p:ext uri="{BB962C8B-B14F-4D97-AF65-F5344CB8AC3E}">
        <p14:creationId xmlns:p14="http://schemas.microsoft.com/office/powerpoint/2010/main" val="4036627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30"/>
            <a:ext cx="12192000" cy="5613882"/>
          </a:xfrm>
          <a:prstGeom prst="rect">
            <a:avLst/>
          </a:prstGeom>
          <a:effectLst/>
        </p:spPr>
      </p:pic>
      <p:sp>
        <p:nvSpPr>
          <p:cNvPr id="78" name="Rectangle 77"/>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5" name="Rounded Rectangle 101">
            <a:extLst>
              <a:ext uri="{FF2B5EF4-FFF2-40B4-BE49-F238E27FC236}">
                <a16:creationId xmlns:a16="http://schemas.microsoft.com/office/drawing/2014/main" id="{3C012698-6FEA-42B3-9146-05F29A799911}"/>
              </a:ext>
            </a:extLst>
          </p:cNvPr>
          <p:cNvSpPr/>
          <p:nvPr/>
        </p:nvSpPr>
        <p:spPr bwMode="auto">
          <a:xfrm>
            <a:off x="-12253" y="964683"/>
            <a:ext cx="7485121" cy="5629928"/>
          </a:xfrm>
          <a:prstGeom prst="roundRect">
            <a:avLst>
              <a:gd name="adj" fmla="val 0"/>
            </a:avLst>
          </a:prstGeom>
          <a:gradFill>
            <a:gsLst>
              <a:gs pos="79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352584" y="6508735"/>
            <a:ext cx="839416"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63352" y="6581001"/>
            <a:ext cx="453650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ศูนย์ป้องกันวิกฤติน้ำ/สำนักงานทรัพยากรน้ำภาค</a:t>
            </a:r>
            <a:r>
              <a:rPr kumimoji="0" lang="th-TH" sz="1200" b="1" i="0" u="none" strike="noStrike" kern="1200" cap="none" spc="0" normalizeH="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1-11</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2">
            <a:extLst>
              <a:ext uri="{FF2B5EF4-FFF2-40B4-BE49-F238E27FC236}">
                <a16:creationId xmlns:a16="http://schemas.microsoft.com/office/drawing/2014/main" id="{2427A71D-A3B1-4CC2-99AA-8AD8A67D6AA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10" name="Group 9">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1"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TextBox 13">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5" name="Group 14">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19" name="TextBox 18">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1" name="Picture 20">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3" name="Picture 22">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6" name="Group 15">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7"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8"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47" name="Group 46"/>
          <p:cNvGrpSpPr/>
          <p:nvPr/>
        </p:nvGrpSpPr>
        <p:grpSpPr>
          <a:xfrm>
            <a:off x="1887614" y="771955"/>
            <a:ext cx="5302814" cy="1231106"/>
            <a:chOff x="9772537" y="895987"/>
            <a:chExt cx="5302814" cy="1231106"/>
          </a:xfrm>
        </p:grpSpPr>
        <p:sp>
          <p:nvSpPr>
            <p:cNvPr id="50" name="กล่องข้อความ 7">
              <a:extLst>
                <a:ext uri="{FF2B5EF4-FFF2-40B4-BE49-F238E27FC236}">
                  <a16:creationId xmlns:a16="http://schemas.microsoft.com/office/drawing/2014/main" id="{57948077-4C95-4286-BF70-69159AB9E10A}"/>
                </a:ext>
              </a:extLst>
            </p:cNvPr>
            <p:cNvSpPr txBox="1"/>
            <p:nvPr/>
          </p:nvSpPr>
          <p:spPr>
            <a:xfrm>
              <a:off x="9772537" y="895987"/>
              <a:ext cx="549539"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3</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49" name="กล่องข้อความ 7">
              <a:extLst>
                <a:ext uri="{FF2B5EF4-FFF2-40B4-BE49-F238E27FC236}">
                  <a16:creationId xmlns:a16="http://schemas.microsoft.com/office/drawing/2014/main" id="{57948077-4C95-4286-BF70-69159AB9E10A}"/>
                </a:ext>
              </a:extLst>
            </p:cNvPr>
            <p:cNvSpPr txBox="1"/>
            <p:nvPr/>
          </p:nvSpPr>
          <p:spPr>
            <a:xfrm>
              <a:off x="10312959" y="1280350"/>
              <a:ext cx="4762392" cy="575542"/>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ทบทวนปรับปรุงเกณฑ์การบริหารจัดการน้ำ</a:t>
              </a:r>
            </a:p>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2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ในแหล่งน้ำขนาดใหญ่-กลาง และเขื่อนระบายน้ำ</a:t>
              </a:r>
              <a:endParaRPr kumimoji="0" lang="th-TH" sz="22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pic>
        <p:nvPicPr>
          <p:cNvPr id="55" name="Picture 54">
            <a:extLst>
              <a:ext uri="{FF2B5EF4-FFF2-40B4-BE49-F238E27FC236}">
                <a16:creationId xmlns:a16="http://schemas.microsoft.com/office/drawing/2014/main" id="{D2808386-25DE-453A-B27C-4A0F1266128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9412" y="1896437"/>
            <a:ext cx="2797874" cy="3957171"/>
          </a:xfrm>
          <a:prstGeom prst="rect">
            <a:avLst/>
          </a:prstGeom>
        </p:spPr>
      </p:pic>
      <p:grpSp>
        <p:nvGrpSpPr>
          <p:cNvPr id="25" name="Group 24"/>
          <p:cNvGrpSpPr/>
          <p:nvPr/>
        </p:nvGrpSpPr>
        <p:grpSpPr>
          <a:xfrm>
            <a:off x="2981018" y="1904275"/>
            <a:ext cx="4209409" cy="1662777"/>
            <a:chOff x="7397356" y="1899495"/>
            <a:chExt cx="4209409" cy="1662777"/>
          </a:xfrm>
        </p:grpSpPr>
        <p:pic>
          <p:nvPicPr>
            <p:cNvPr id="56" name="Picture 55">
              <a:extLst>
                <a:ext uri="{FF2B5EF4-FFF2-40B4-BE49-F238E27FC236}">
                  <a16:creationId xmlns:a16="http://schemas.microsoft.com/office/drawing/2014/main" id="{E3D31C0B-AFB4-4F66-9CA6-D08DE1C712AE}"/>
                </a:ext>
              </a:extLst>
            </p:cNvPr>
            <p:cNvPicPr/>
            <p:nvPr/>
          </p:nvPicPr>
          <p:blipFill>
            <a:blip r:embed="rId9" cstate="print">
              <a:extLst>
                <a:ext uri="{28A0092B-C50C-407E-A947-70E740481C1C}">
                  <a14:useLocalDpi xmlns:a14="http://schemas.microsoft.com/office/drawing/2010/main" val="0"/>
                </a:ext>
              </a:extLst>
            </a:blip>
            <a:stretch>
              <a:fillRect/>
            </a:stretch>
          </p:blipFill>
          <p:spPr>
            <a:xfrm>
              <a:off x="7660396" y="1911408"/>
              <a:ext cx="1740394" cy="1092011"/>
            </a:xfrm>
            <a:prstGeom prst="rect">
              <a:avLst/>
            </a:prstGeom>
          </p:spPr>
        </p:pic>
        <p:sp>
          <p:nvSpPr>
            <p:cNvPr id="57" name="TextBox 56">
              <a:extLst>
                <a:ext uri="{FF2B5EF4-FFF2-40B4-BE49-F238E27FC236}">
                  <a16:creationId xmlns:a16="http://schemas.microsoft.com/office/drawing/2014/main" id="{30F9AD4E-1C91-43AB-8D62-A2066EDCF023}"/>
                </a:ext>
              </a:extLst>
            </p:cNvPr>
            <p:cNvSpPr txBox="1"/>
            <p:nvPr/>
          </p:nvSpPr>
          <p:spPr>
            <a:xfrm>
              <a:off x="7397356" y="2977497"/>
              <a:ext cx="420940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ผลการคำนวณโค้งการปฏิบัติการอ่างเก็บน้ำที่เหมาะสมของ </a:t>
              </a:r>
              <a:r>
                <a:rPr kumimoji="0" lang="th-TH" sz="1600" b="0" i="0" u="none" strike="noStrike" kern="1200" cap="none" spc="0" normalizeH="0" baseline="0" noProof="0" dirty="0">
                  <a:ln>
                    <a:noFill/>
                  </a:ln>
                  <a:solidFill>
                    <a:srgbClr val="FF0000"/>
                  </a:solidFill>
                  <a:effectLst/>
                  <a:uLnTx/>
                  <a:uFillTx/>
                  <a:latin typeface="Arial" panose="020B0604020202020204" pitchFamily="34" charset="0"/>
                  <a:ea typeface="+mn-ea"/>
                  <a:cs typeface="FC Home" panose="020B0500040200020003" pitchFamily="34" charset="-34"/>
                </a:rPr>
                <a:t>อ่างเก็บน้ำห้วยเสียว</a:t>
              </a:r>
              <a:endParaRPr kumimoji="0" lang="en-US"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pic>
          <p:nvPicPr>
            <p:cNvPr id="60" name="Picture 59">
              <a:extLst>
                <a:ext uri="{FF2B5EF4-FFF2-40B4-BE49-F238E27FC236}">
                  <a16:creationId xmlns:a16="http://schemas.microsoft.com/office/drawing/2014/main" id="{61B39665-5179-41C9-AF51-4361AFAB8709}"/>
                </a:ext>
              </a:extLst>
            </p:cNvPr>
            <p:cNvPicPr/>
            <p:nvPr/>
          </p:nvPicPr>
          <p:blipFill>
            <a:blip r:embed="rId10" cstate="print">
              <a:extLst>
                <a:ext uri="{28A0092B-C50C-407E-A947-70E740481C1C}">
                  <a14:useLocalDpi xmlns:a14="http://schemas.microsoft.com/office/drawing/2010/main" val="0"/>
                </a:ext>
              </a:extLst>
            </a:blip>
            <a:stretch>
              <a:fillRect/>
            </a:stretch>
          </p:blipFill>
          <p:spPr>
            <a:xfrm>
              <a:off x="9508104" y="1899495"/>
              <a:ext cx="1864733" cy="1108444"/>
            </a:xfrm>
            <a:prstGeom prst="rect">
              <a:avLst/>
            </a:prstGeom>
          </p:spPr>
        </p:pic>
      </p:grpSp>
      <p:grpSp>
        <p:nvGrpSpPr>
          <p:cNvPr id="75" name="Group 74"/>
          <p:cNvGrpSpPr/>
          <p:nvPr/>
        </p:nvGrpSpPr>
        <p:grpSpPr>
          <a:xfrm>
            <a:off x="3072079" y="3648137"/>
            <a:ext cx="4406261" cy="2464613"/>
            <a:chOff x="7657628" y="3376137"/>
            <a:chExt cx="4406261" cy="2464613"/>
          </a:xfrm>
        </p:grpSpPr>
        <p:pic>
          <p:nvPicPr>
            <p:cNvPr id="58" name="Picture 57">
              <a:extLst>
                <a:ext uri="{FF2B5EF4-FFF2-40B4-BE49-F238E27FC236}">
                  <a16:creationId xmlns:a16="http://schemas.microsoft.com/office/drawing/2014/main" id="{A31F3488-5F9E-48B0-A509-601D23639FDF}"/>
                </a:ext>
              </a:extLst>
            </p:cNvPr>
            <p:cNvPicPr/>
            <p:nvPr/>
          </p:nvPicPr>
          <p:blipFill>
            <a:blip r:embed="rId11" cstate="print">
              <a:extLst>
                <a:ext uri="{28A0092B-C50C-407E-A947-70E740481C1C}">
                  <a14:useLocalDpi xmlns:a14="http://schemas.microsoft.com/office/drawing/2010/main" val="0"/>
                </a:ext>
              </a:extLst>
            </a:blip>
            <a:stretch>
              <a:fillRect/>
            </a:stretch>
          </p:blipFill>
          <p:spPr>
            <a:xfrm>
              <a:off x="7657628" y="3376137"/>
              <a:ext cx="2422203" cy="1302395"/>
            </a:xfrm>
            <a:prstGeom prst="rect">
              <a:avLst/>
            </a:prstGeom>
          </p:spPr>
        </p:pic>
        <p:sp>
          <p:nvSpPr>
            <p:cNvPr id="59" name="TextBox 58">
              <a:extLst>
                <a:ext uri="{FF2B5EF4-FFF2-40B4-BE49-F238E27FC236}">
                  <a16:creationId xmlns:a16="http://schemas.microsoft.com/office/drawing/2014/main" id="{BABDC786-B933-4665-A625-773415228DAA}"/>
                </a:ext>
              </a:extLst>
            </p:cNvPr>
            <p:cNvSpPr txBox="1"/>
            <p:nvPr/>
          </p:nvSpPr>
          <p:spPr>
            <a:xfrm>
              <a:off x="10148670" y="3419217"/>
              <a:ext cx="1909747" cy="107721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โค้งปริมาณน้ำ </a:t>
              </a:r>
              <a:r>
                <a:rPr kumimoji="0" lang="th-TH" sz="16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a:t>
              </a:r>
              <a:r>
                <a:rPr kumimoji="0" lang="en-US" sz="16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Rating Curve)</a:t>
              </a:r>
              <a:r>
                <a:rPr kumimoji="0" lang="th-TH" sz="16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ของตำแหน่งการ</a:t>
              </a:r>
            </a:p>
            <a:p>
              <a:pPr marL="0" marR="0" lvl="0" indent="0"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ไหลออก อ่างเก็บน้ำ</a:t>
              </a:r>
            </a:p>
            <a:p>
              <a:pPr marL="0" marR="0" lvl="0" indent="0"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ห้วยเสียว จ.อุดรธานี</a:t>
              </a:r>
              <a:endParaRPr kumimoji="0" lang="en-US" sz="1600" b="0" i="0" u="none" strike="noStrike" kern="1200" cap="none" spc="0" normalizeH="0" baseline="0" noProof="0" dirty="0">
                <a:ln>
                  <a:noFill/>
                </a:ln>
                <a:solidFill>
                  <a:srgbClr val="00326F"/>
                </a:solidFill>
                <a:effectLst/>
                <a:uLnTx/>
                <a:uFillTx/>
                <a:latin typeface="Arial" panose="020B0604020202020204" pitchFamily="34" charset="0"/>
                <a:ea typeface="+mn-ea"/>
                <a:cs typeface="Arial" panose="020B0604020202020204" pitchFamily="34" charset="0"/>
              </a:endParaRPr>
            </a:p>
          </p:txBody>
        </p:sp>
        <p:pic>
          <p:nvPicPr>
            <p:cNvPr id="62" name="Picture 61">
              <a:extLst>
                <a:ext uri="{FF2B5EF4-FFF2-40B4-BE49-F238E27FC236}">
                  <a16:creationId xmlns:a16="http://schemas.microsoft.com/office/drawing/2014/main" id="{FC268322-1498-46EE-B37A-99A2BD640FEF}"/>
                </a:ext>
              </a:extLst>
            </p:cNvPr>
            <p:cNvPicPr/>
            <p:nvPr/>
          </p:nvPicPr>
          <p:blipFill>
            <a:blip r:embed="rId12"/>
            <a:stretch>
              <a:fillRect/>
            </a:stretch>
          </p:blipFill>
          <p:spPr>
            <a:xfrm>
              <a:off x="7665397" y="4795510"/>
              <a:ext cx="1666581" cy="1045240"/>
            </a:xfrm>
            <a:prstGeom prst="rect">
              <a:avLst/>
            </a:prstGeom>
          </p:spPr>
        </p:pic>
        <p:sp>
          <p:nvSpPr>
            <p:cNvPr id="63" name="TextBox 62">
              <a:extLst>
                <a:ext uri="{FF2B5EF4-FFF2-40B4-BE49-F238E27FC236}">
                  <a16:creationId xmlns:a16="http://schemas.microsoft.com/office/drawing/2014/main" id="{1D36C075-015F-46BA-907A-A626D697CD02}"/>
                </a:ext>
              </a:extLst>
            </p:cNvPr>
            <p:cNvSpPr txBox="1"/>
            <p:nvPr/>
          </p:nvSpPr>
          <p:spPr>
            <a:xfrm>
              <a:off x="9424540" y="5017976"/>
              <a:ext cx="2639349"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การกระจายน้ำท่ารายเดือนที่ไหลเข้าอ่างเก็บน้ำห้วยเสียว</a:t>
              </a:r>
              <a:endParaRPr kumimoji="0" lang="en-US" sz="1600" b="0" i="0" u="none" strike="noStrike" kern="1200" cap="none" spc="0" normalizeH="0" baseline="0" noProof="0" dirty="0">
                <a:ln>
                  <a:noFill/>
                </a:ln>
                <a:solidFill>
                  <a:srgbClr val="00326F"/>
                </a:solidFill>
                <a:effectLst/>
                <a:uLnTx/>
                <a:uFillTx/>
                <a:latin typeface="Arial" panose="020B0604020202020204" pitchFamily="34" charset="0"/>
                <a:ea typeface="+mn-ea"/>
                <a:cs typeface="Arial" panose="020B0604020202020204" pitchFamily="34" charset="0"/>
              </a:endParaRPr>
            </a:p>
          </p:txBody>
        </p:sp>
      </p:grpSp>
      <p:grpSp>
        <p:nvGrpSpPr>
          <p:cNvPr id="77" name="Group 76"/>
          <p:cNvGrpSpPr/>
          <p:nvPr/>
        </p:nvGrpSpPr>
        <p:grpSpPr>
          <a:xfrm>
            <a:off x="7671905" y="4059599"/>
            <a:ext cx="4209409" cy="1192564"/>
            <a:chOff x="6220588" y="4963062"/>
            <a:chExt cx="4209409" cy="1192564"/>
          </a:xfrm>
        </p:grpSpPr>
        <p:sp>
          <p:nvSpPr>
            <p:cNvPr id="76" name="Rounded Rectangle 75"/>
            <p:cNvSpPr/>
            <p:nvPr/>
          </p:nvSpPr>
          <p:spPr bwMode="auto">
            <a:xfrm>
              <a:off x="6220588" y="4963062"/>
              <a:ext cx="4209409" cy="1192564"/>
            </a:xfrm>
            <a:prstGeom prst="roundRect">
              <a:avLst>
                <a:gd name="adj" fmla="val 50000"/>
              </a:avLst>
            </a:prstGeom>
            <a:gradFill flip="none" rotWithShape="1">
              <a:gsLst>
                <a:gs pos="0">
                  <a:schemeClr val="accent1">
                    <a:lumMod val="5000"/>
                    <a:lumOff val="95000"/>
                    <a:alpha val="0"/>
                  </a:schemeClr>
                </a:gs>
                <a:gs pos="100000">
                  <a:srgbClr val="FFC000"/>
                </a:gs>
              </a:gsLst>
              <a:lin ang="10800000" scaled="1"/>
              <a:tileRect/>
            </a:gradFill>
            <a:ln w="9525" cap="flat" cmpd="sng" algn="ctr">
              <a:noFill/>
              <a:prstDash val="solid"/>
              <a:round/>
              <a:headEnd type="none" w="med" len="med"/>
              <a:tailEnd type="none" w="med" len="med"/>
            </a:ln>
            <a:effectLst>
              <a:reflection blurRad="6350" stA="52000" endA="300" endPos="35000" dir="5400000" sy="-100000" algn="bl" rotWithShape="0"/>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7" name="Group 26"/>
            <p:cNvGrpSpPr/>
            <p:nvPr/>
          </p:nvGrpSpPr>
          <p:grpSpPr>
            <a:xfrm>
              <a:off x="6525035" y="5139986"/>
              <a:ext cx="2902058" cy="855792"/>
              <a:chOff x="5668672" y="4719079"/>
              <a:chExt cx="2902058" cy="855792"/>
            </a:xfrm>
          </p:grpSpPr>
          <p:sp>
            <p:nvSpPr>
              <p:cNvPr id="73" name="TextBox 72">
                <a:extLst>
                  <a:ext uri="{FF2B5EF4-FFF2-40B4-BE49-F238E27FC236}">
                    <a16:creationId xmlns:a16="http://schemas.microsoft.com/office/drawing/2014/main" id="{9CDDB82D-C8F8-482A-8009-F2FBE8D416C2}"/>
                  </a:ext>
                </a:extLst>
              </p:cNvPr>
              <p:cNvSpPr txBox="1"/>
              <p:nvPr/>
            </p:nvSpPr>
            <p:spPr>
              <a:xfrm>
                <a:off x="5684331" y="4719079"/>
                <a:ext cx="28863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800" b="0" i="0" u="none" strike="noStrike" kern="1200" cap="none" spc="0" normalizeH="0" baseline="0" noProof="0" dirty="0">
                    <a:ln>
                      <a:noFill/>
                    </a:ln>
                    <a:solidFill>
                      <a:srgbClr val="C00000"/>
                    </a:solidFill>
                    <a:effectLst/>
                    <a:uLnTx/>
                    <a:uFillTx/>
                    <a:latin typeface="FC Home" panose="020B0500040200020003" pitchFamily="34" charset="-34"/>
                    <a:ea typeface="+mn-ea"/>
                    <a:cs typeface="FC Home" panose="020B0500040200020003" pitchFamily="34" charset="-34"/>
                  </a:rPr>
                  <a:t>ข้อมูลการตรวจวัดผ่าน</a:t>
                </a:r>
                <a:endParaRPr kumimoji="0" lang="en-US" sz="2800" b="0" i="0" u="none" strike="noStrike" kern="1200" cap="none" spc="0" normalizeH="0" baseline="0" noProof="0" dirty="0">
                  <a:ln>
                    <a:noFill/>
                  </a:ln>
                  <a:solidFill>
                    <a:srgbClr val="C00000"/>
                  </a:solidFill>
                  <a:effectLst/>
                  <a:uLnTx/>
                  <a:uFillTx/>
                  <a:latin typeface="FC Home" panose="020B0500040200020003" pitchFamily="34" charset="-34"/>
                  <a:ea typeface="+mn-ea"/>
                  <a:cs typeface="FC Home" panose="020B0500040200020003" pitchFamily="34" charset="-34"/>
                </a:endParaRPr>
              </a:p>
            </p:txBody>
          </p:sp>
          <p:sp>
            <p:nvSpPr>
              <p:cNvPr id="74" name="TextBox 73">
                <a:extLst>
                  <a:ext uri="{FF2B5EF4-FFF2-40B4-BE49-F238E27FC236}">
                    <a16:creationId xmlns:a16="http://schemas.microsoft.com/office/drawing/2014/main" id="{9CDDB82D-C8F8-482A-8009-F2FBE8D416C2}"/>
                  </a:ext>
                </a:extLst>
              </p:cNvPr>
              <p:cNvSpPr txBox="1"/>
              <p:nvPr/>
            </p:nvSpPr>
            <p:spPr>
              <a:xfrm>
                <a:off x="5668672" y="5051651"/>
                <a:ext cx="285942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5400"/>
                    </a:solidFill>
                    <a:effectLst/>
                    <a:uLnTx/>
                    <a:uFillTx/>
                    <a:latin typeface="FC Home" panose="020B0500040200020003" pitchFamily="34" charset="-34"/>
                    <a:ea typeface="+mn-ea"/>
                    <a:cs typeface="FC Home" panose="020B0500040200020003" pitchFamily="34" charset="-34"/>
                  </a:rPr>
                  <a:t>Mobile Application</a:t>
                </a:r>
              </a:p>
            </p:txBody>
          </p:sp>
        </p:grpSp>
      </p:grpSp>
      <p:grpSp>
        <p:nvGrpSpPr>
          <p:cNvPr id="81" name="Group 80"/>
          <p:cNvGrpSpPr/>
          <p:nvPr/>
        </p:nvGrpSpPr>
        <p:grpSpPr>
          <a:xfrm>
            <a:off x="10145914" y="5644321"/>
            <a:ext cx="1844636" cy="400110"/>
            <a:chOff x="4266716" y="5812542"/>
            <a:chExt cx="1844636" cy="400110"/>
          </a:xfrm>
        </p:grpSpPr>
        <p:sp>
          <p:nvSpPr>
            <p:cNvPr id="83" name="Rounded Rectangle 82"/>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4" name="TextBox 83">
              <a:extLst>
                <a:ext uri="{FF2B5EF4-FFF2-40B4-BE49-F238E27FC236}">
                  <a16:creationId xmlns:a16="http://schemas.microsoft.com/office/drawing/2014/main" id="{A94B8D7E-19AF-4595-BA45-04172EC9517F}"/>
                </a:ext>
              </a:extLst>
            </p:cNvPr>
            <p:cNvSpPr txBox="1"/>
            <p:nvPr/>
          </p:nvSpPr>
          <p:spPr>
            <a:xfrm>
              <a:off x="4403663" y="5812542"/>
              <a:ext cx="170768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ศปว</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
        <p:nvSpPr>
          <p:cNvPr id="88" name="TextBox 87">
            <a:extLst>
              <a:ext uri="{FF2B5EF4-FFF2-40B4-BE49-F238E27FC236}">
                <a16:creationId xmlns:a16="http://schemas.microsoft.com/office/drawing/2014/main" id="{5E498D4E-96F0-499B-BEB1-BD0F570636D5}"/>
              </a:ext>
            </a:extLst>
          </p:cNvPr>
          <p:cNvSpPr txBox="1"/>
          <p:nvPr/>
        </p:nvSpPr>
        <p:spPr>
          <a:xfrm>
            <a:off x="-10083" y="964684"/>
            <a:ext cx="1778287" cy="430887"/>
          </a:xfrm>
          <a:prstGeom prst="rect">
            <a:avLst/>
          </a:prstGeom>
          <a:solidFill>
            <a:srgbClr val="40AC04"/>
          </a:solidFill>
        </p:spPr>
        <p:txBody>
          <a:bodyPr wrap="square" rtlCol="0">
            <a:spAutoFit/>
          </a:bodyPr>
          <a:lstStyle/>
          <a:p>
            <a:pPr algn="ctr"/>
            <a:r>
              <a:rPr lang="th-TH" sz="2200" dirty="0">
                <a:solidFill>
                  <a:schemeClr val="bg1"/>
                </a:solidFill>
                <a:latin typeface="FC Home" panose="020B0500040200020003" pitchFamily="34" charset="-34"/>
                <a:cs typeface="FC Home" panose="020B0500040200020003" pitchFamily="34" charset="-34"/>
              </a:rPr>
              <a:t>แล้วเสร็จ</a:t>
            </a:r>
            <a:endParaRPr lang="en-US" sz="2200" dirty="0">
              <a:solidFill>
                <a:schemeClr val="bg1"/>
              </a:solidFill>
              <a:latin typeface="FC Home" panose="020B0500040200020003" pitchFamily="34" charset="-34"/>
              <a:cs typeface="FC Home" panose="020B0500040200020003" pitchFamily="34" charset="-34"/>
            </a:endParaRPr>
          </a:p>
        </p:txBody>
      </p:sp>
      <p:grpSp>
        <p:nvGrpSpPr>
          <p:cNvPr id="26" name="Group 25"/>
          <p:cNvGrpSpPr/>
          <p:nvPr/>
        </p:nvGrpSpPr>
        <p:grpSpPr>
          <a:xfrm>
            <a:off x="7752516" y="1270301"/>
            <a:ext cx="4017121" cy="2509749"/>
            <a:chOff x="552016" y="1509974"/>
            <a:chExt cx="10319768" cy="6447409"/>
          </a:xfrm>
        </p:grpSpPr>
        <p:pic>
          <p:nvPicPr>
            <p:cNvPr id="69" name="Picture 68">
              <a:extLst>
                <a:ext uri="{FF2B5EF4-FFF2-40B4-BE49-F238E27FC236}">
                  <a16:creationId xmlns:a16="http://schemas.microsoft.com/office/drawing/2014/main" id="{788BA4AE-5157-4FFF-95E9-5B3CD3CD729B}"/>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b="6022"/>
            <a:stretch/>
          </p:blipFill>
          <p:spPr>
            <a:xfrm>
              <a:off x="552016" y="1844823"/>
              <a:ext cx="2219902" cy="45201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0" name="Picture 69">
              <a:extLst>
                <a:ext uri="{FF2B5EF4-FFF2-40B4-BE49-F238E27FC236}">
                  <a16:creationId xmlns:a16="http://schemas.microsoft.com/office/drawing/2014/main" id="{B1ED87AA-4367-4BDB-9CF3-7B799CB955FC}"/>
                </a:ext>
              </a:extLst>
            </p:cNvPr>
            <p:cNvPicPr>
              <a:picLocks noChangeAspect="1"/>
            </p:cNvPicPr>
            <p:nvPr/>
          </p:nvPicPr>
          <p:blipFill rotWithShape="1">
            <a:blip r:embed="rId14"/>
            <a:srcRect b="4714"/>
            <a:stretch/>
          </p:blipFill>
          <p:spPr>
            <a:xfrm>
              <a:off x="8701723" y="2634484"/>
              <a:ext cx="2170061" cy="448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1" name="Picture 70">
              <a:extLst>
                <a:ext uri="{FF2B5EF4-FFF2-40B4-BE49-F238E27FC236}">
                  <a16:creationId xmlns:a16="http://schemas.microsoft.com/office/drawing/2014/main" id="{9EA3F573-2ECD-40E5-A82A-7EF164076236}"/>
                </a:ext>
              </a:extLst>
            </p:cNvPr>
            <p:cNvPicPr>
              <a:picLocks noChangeAspect="1"/>
            </p:cNvPicPr>
            <p:nvPr/>
          </p:nvPicPr>
          <p:blipFill rotWithShape="1">
            <a:blip r:embed="rId15"/>
            <a:srcRect b="4544"/>
            <a:stretch/>
          </p:blipFill>
          <p:spPr>
            <a:xfrm>
              <a:off x="3231270" y="3476823"/>
              <a:ext cx="2166197" cy="448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2" name="Picture 71">
              <a:extLst>
                <a:ext uri="{FF2B5EF4-FFF2-40B4-BE49-F238E27FC236}">
                  <a16:creationId xmlns:a16="http://schemas.microsoft.com/office/drawing/2014/main" id="{4864B400-CA5D-40F2-8CF9-EE8B562C8A89}"/>
                </a:ext>
              </a:extLst>
            </p:cNvPr>
            <p:cNvPicPr>
              <a:picLocks noChangeAspect="1"/>
            </p:cNvPicPr>
            <p:nvPr/>
          </p:nvPicPr>
          <p:blipFill rotWithShape="1">
            <a:blip r:embed="rId16"/>
            <a:srcRect b="5129"/>
            <a:stretch/>
          </p:blipFill>
          <p:spPr>
            <a:xfrm>
              <a:off x="5902574" y="1509974"/>
              <a:ext cx="2179558" cy="448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extLst>
      <p:ext uri="{BB962C8B-B14F-4D97-AF65-F5344CB8AC3E}">
        <p14:creationId xmlns:p14="http://schemas.microsoft.com/office/powerpoint/2010/main" val="23555941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81"/>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30"/>
            <a:ext cx="12192000" cy="5611828"/>
          </a:xfrm>
          <a:prstGeom prst="rect">
            <a:avLst/>
          </a:prstGeom>
          <a:effectLst/>
        </p:spPr>
      </p:pic>
      <p:sp>
        <p:nvSpPr>
          <p:cNvPr id="81" name="Rectangle 80"/>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2" name="Rounded Rectangle 111"/>
          <p:cNvSpPr/>
          <p:nvPr/>
        </p:nvSpPr>
        <p:spPr bwMode="auto">
          <a:xfrm flipV="1">
            <a:off x="2223" y="963435"/>
            <a:ext cx="5758706" cy="5629122"/>
          </a:xfrm>
          <a:prstGeom prst="roundRect">
            <a:avLst>
              <a:gd name="adj" fmla="val 0"/>
            </a:avLst>
          </a:prstGeom>
          <a:gradFill>
            <a:gsLst>
              <a:gs pos="41000">
                <a:schemeClr val="accent1">
                  <a:lumMod val="5000"/>
                  <a:lumOff val="95000"/>
                  <a:alpha val="33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2" name="Rectangle 24">
            <a:extLst>
              <a:ext uri="{FF2B5EF4-FFF2-40B4-BE49-F238E27FC236}">
                <a16:creationId xmlns:a16="http://schemas.microsoft.com/office/drawing/2014/main" id="{E7660BFA-3D06-494B-B051-0D3C56FEA2BA}"/>
              </a:ext>
            </a:extLst>
          </p:cNvPr>
          <p:cNvSpPr/>
          <p:nvPr/>
        </p:nvSpPr>
        <p:spPr>
          <a:xfrm>
            <a:off x="6528048" y="1124744"/>
            <a:ext cx="424847" cy="483554"/>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Wingdings" panose="05000000000000000000" pitchFamily="2" charset="2"/>
                <a:ea typeface="+mn-ea"/>
                <a:cs typeface="TH SarabunPSK" panose="020B0500040200020003" pitchFamily="34" charset="-34"/>
              </a:rPr>
              <a:t>Ü</a:t>
            </a:r>
            <a:endParaRPr kumimoji="0" lang="th-TH" sz="2400" b="1" i="0" u="none" strike="noStrike" kern="1200" cap="none" spc="0" normalizeH="0" baseline="0" noProof="0" dirty="0">
              <a:ln>
                <a:noFill/>
              </a:ln>
              <a:solidFill>
                <a:srgbClr val="FFFFFF"/>
              </a:solidFill>
              <a:effectLst/>
              <a:uLnTx/>
              <a:uFillTx/>
              <a:latin typeface="Wingdings" panose="05000000000000000000" pitchFamily="2" charset="2"/>
              <a:ea typeface="+mn-ea"/>
              <a:cs typeface="TH SarabunPSK" panose="020B0500040200020003"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280576" y="6517491"/>
            <a:ext cx="911424"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63352" y="6581001"/>
            <a:ext cx="597666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สำนักพัฒนาแหล่งน้ำ/สำนักวิจัยพัฒนา และอุทกวิทยา/ศูนย์ป้องกันวิกฤติน้ำ/สำนักงานทรัพยากรน้ำภาค 1-11</a:t>
            </a:r>
          </a:p>
        </p:txBody>
      </p:sp>
      <p:grpSp>
        <p:nvGrpSpPr>
          <p:cNvPr id="10" name="Group 9">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1"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 name="TextBox 12">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6" name="Group 15">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21" name="TextBox 20">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3" name="Picture 22">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4" name="Picture 23">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7" name="Group 16">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8"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9"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25" name="Group 24"/>
          <p:cNvGrpSpPr/>
          <p:nvPr/>
        </p:nvGrpSpPr>
        <p:grpSpPr>
          <a:xfrm>
            <a:off x="5656485" y="771995"/>
            <a:ext cx="2600937" cy="1231106"/>
            <a:chOff x="9476095" y="895987"/>
            <a:chExt cx="2600937" cy="1231106"/>
          </a:xfrm>
        </p:grpSpPr>
        <p:sp>
          <p:nvSpPr>
            <p:cNvPr id="28" name="กล่องข้อความ 7">
              <a:extLst>
                <a:ext uri="{FF2B5EF4-FFF2-40B4-BE49-F238E27FC236}">
                  <a16:creationId xmlns:a16="http://schemas.microsoft.com/office/drawing/2014/main" id="{57948077-4C95-4286-BF70-69159AB9E10A}"/>
                </a:ext>
              </a:extLst>
            </p:cNvPr>
            <p:cNvSpPr txBox="1"/>
            <p:nvPr/>
          </p:nvSpPr>
          <p:spPr>
            <a:xfrm>
              <a:off x="9476095" y="895987"/>
              <a:ext cx="549539"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en-US"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5</a:t>
              </a:r>
              <a:endParaRPr kumimoji="0" lang="th-TH" sz="8000" b="0" i="0" u="none" strike="noStrike" kern="1200" cap="none" spc="0" normalizeH="0" baseline="0" noProof="0" dirty="0">
                <a:ln>
                  <a:noFill/>
                </a:ln>
                <a:solidFill>
                  <a:srgbClr val="7F7F7F"/>
                </a:solidFill>
                <a:effectLst/>
                <a:uLnTx/>
                <a:uFillTx/>
                <a:latin typeface="FC Home" panose="020B0500040200020003" pitchFamily="34" charset="-34"/>
                <a:ea typeface="+mn-ea"/>
                <a:cs typeface="FC Home" panose="020B0500040200020003" pitchFamily="34" charset="-34"/>
              </a:endParaRPr>
            </a:p>
          </p:txBody>
        </p:sp>
        <p:sp>
          <p:nvSpPr>
            <p:cNvPr id="27" name="กล่องข้อความ 7">
              <a:extLst>
                <a:ext uri="{FF2B5EF4-FFF2-40B4-BE49-F238E27FC236}">
                  <a16:creationId xmlns:a16="http://schemas.microsoft.com/office/drawing/2014/main" id="{57948077-4C95-4286-BF70-69159AB9E10A}"/>
                </a:ext>
              </a:extLst>
            </p:cNvPr>
            <p:cNvSpPr txBox="1"/>
            <p:nvPr/>
          </p:nvSpPr>
          <p:spPr>
            <a:xfrm>
              <a:off x="10002351" y="1289600"/>
              <a:ext cx="2074681" cy="60099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ปรับปรุง แก้ไข</a:t>
              </a:r>
              <a:br>
                <a:rPr kumimoji="0" lang="en-US"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สิ่งกีดขวางทางน้ำ</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 name="Group 28"/>
          <p:cNvGrpSpPr/>
          <p:nvPr/>
        </p:nvGrpSpPr>
        <p:grpSpPr>
          <a:xfrm>
            <a:off x="2218576" y="768166"/>
            <a:ext cx="3622343" cy="1231106"/>
            <a:chOff x="10813032" y="862475"/>
            <a:chExt cx="3622343" cy="1231106"/>
          </a:xfrm>
        </p:grpSpPr>
        <p:sp>
          <p:nvSpPr>
            <p:cNvPr id="30" name="กล่องข้อความ 7">
              <a:extLst>
                <a:ext uri="{FF2B5EF4-FFF2-40B4-BE49-F238E27FC236}">
                  <a16:creationId xmlns:a16="http://schemas.microsoft.com/office/drawing/2014/main" id="{57948077-4C95-4286-BF70-69159AB9E10A}"/>
                </a:ext>
              </a:extLst>
            </p:cNvPr>
            <p:cNvSpPr txBox="1"/>
            <p:nvPr/>
          </p:nvSpPr>
          <p:spPr>
            <a:xfrm>
              <a:off x="10813032" y="862475"/>
              <a:ext cx="560743"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en-US"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4</a:t>
              </a:r>
              <a:endParaRPr kumimoji="0" lang="th-TH" sz="8000" b="0" i="0" u="none" strike="noStrike" kern="1200" cap="none" spc="0" normalizeH="0" baseline="0" noProof="0" dirty="0">
                <a:ln>
                  <a:noFill/>
                </a:ln>
                <a:solidFill>
                  <a:srgbClr val="7F7F7F"/>
                </a:solidFill>
                <a:effectLst/>
                <a:uLnTx/>
                <a:uFillTx/>
                <a:latin typeface="FC Home" panose="020B0500040200020003" pitchFamily="34" charset="-34"/>
                <a:ea typeface="+mn-ea"/>
                <a:cs typeface="FC Home" panose="020B0500040200020003" pitchFamily="34" charset="-34"/>
              </a:endParaRPr>
            </a:p>
          </p:txBody>
        </p:sp>
        <p:sp>
          <p:nvSpPr>
            <p:cNvPr id="32" name="กล่องข้อความ 7">
              <a:extLst>
                <a:ext uri="{FF2B5EF4-FFF2-40B4-BE49-F238E27FC236}">
                  <a16:creationId xmlns:a16="http://schemas.microsoft.com/office/drawing/2014/main" id="{57948077-4C95-4286-BF70-69159AB9E10A}"/>
                </a:ext>
              </a:extLst>
            </p:cNvPr>
            <p:cNvSpPr txBox="1"/>
            <p:nvPr/>
          </p:nvSpPr>
          <p:spPr>
            <a:xfrm>
              <a:off x="11357369" y="1249440"/>
              <a:ext cx="3078006" cy="79630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ซ่อมแซม ปรับปรุงอาคาร</a:t>
              </a:r>
              <a:br>
                <a:rPr kumimoji="0" lang="en-US"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ชลศาสตร์/ระบบระบายน้ำ</a:t>
              </a:r>
              <a: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สถานี</a:t>
              </a:r>
              <a:b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โทรมาตรให้พร้อมใช้งาน</a:t>
              </a:r>
              <a:endPar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sp>
        <p:nvSpPr>
          <p:cNvPr id="33" name="ตัวแทนเนื้อหา 2">
            <a:extLst>
              <a:ext uri="{FF2B5EF4-FFF2-40B4-BE49-F238E27FC236}">
                <a16:creationId xmlns:a16="http://schemas.microsoft.com/office/drawing/2014/main" id="{73BC4A0D-93B4-4B6F-88C5-FEA93C1119CF}"/>
              </a:ext>
            </a:extLst>
          </p:cNvPr>
          <p:cNvSpPr txBox="1">
            <a:spLocks/>
          </p:cNvSpPr>
          <p:nvPr/>
        </p:nvSpPr>
        <p:spPr>
          <a:xfrm>
            <a:off x="4795770" y="2425125"/>
            <a:ext cx="5589180" cy="3444656"/>
          </a:xfrm>
          <a:prstGeom prst="rect">
            <a:avLst/>
          </a:prstGeom>
        </p:spPr>
        <p:txBody>
          <a:bodyPr/>
          <a:lst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a:lstStyle>
          <a:p>
            <a:pPr marL="857250" marR="0" lvl="3" indent="0" algn="thaiDist" defTabSz="914400" rtl="0" eaLnBrk="0" fontAlgn="base" latinLnBrk="0" hangingPunct="0">
              <a:lnSpc>
                <a:spcPct val="100000"/>
              </a:lnSpc>
              <a:spcBef>
                <a:spcPct val="20000"/>
              </a:spcBef>
              <a:spcAft>
                <a:spcPct val="0"/>
              </a:spcAft>
              <a:buClrTx/>
              <a:buSzTx/>
              <a:buFontTx/>
              <a:buNone/>
              <a:tabLst>
                <a:tab pos="1169988" algn="l"/>
              </a:tabLst>
              <a:defRPr/>
            </a:pPr>
            <a:endParaRPr kumimoji="0" lang="th-TH" sz="2000" b="1" i="0" u="none" strike="noStrike" kern="0" cap="none" spc="0" normalizeH="0" baseline="0" noProof="0" dirty="0">
              <a:ln>
                <a:noFill/>
              </a:ln>
              <a:solidFill>
                <a:srgbClr val="000000"/>
              </a:solidFill>
              <a:effectLst/>
              <a:uLnTx/>
              <a:uFillTx/>
              <a:latin typeface="TH SarabunPSK" panose="020B0500040200020003" pitchFamily="34" charset="-34"/>
              <a:ea typeface="+mn-ea"/>
              <a:cs typeface="TH SarabunPSK" panose="020B0500040200020003" pitchFamily="34" charset="-34"/>
            </a:endParaRPr>
          </a:p>
        </p:txBody>
      </p:sp>
      <p:grpSp>
        <p:nvGrpSpPr>
          <p:cNvPr id="6" name="Group 5"/>
          <p:cNvGrpSpPr/>
          <p:nvPr/>
        </p:nvGrpSpPr>
        <p:grpSpPr>
          <a:xfrm>
            <a:off x="9533859" y="1140809"/>
            <a:ext cx="2480722" cy="653971"/>
            <a:chOff x="6563573" y="1019297"/>
            <a:chExt cx="2480722" cy="653971"/>
          </a:xfrm>
        </p:grpSpPr>
        <p:sp>
          <p:nvSpPr>
            <p:cNvPr id="49" name="กล่องข้อความ 7">
              <a:extLst>
                <a:ext uri="{FF2B5EF4-FFF2-40B4-BE49-F238E27FC236}">
                  <a16:creationId xmlns:a16="http://schemas.microsoft.com/office/drawing/2014/main" id="{57948077-4C95-4286-BF70-69159AB9E10A}"/>
                </a:ext>
              </a:extLst>
            </p:cNvPr>
            <p:cNvSpPr txBox="1"/>
            <p:nvPr/>
          </p:nvSpPr>
          <p:spPr>
            <a:xfrm>
              <a:off x="6563573" y="1019297"/>
              <a:ext cx="2480722" cy="198894"/>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โครงการปรับปรุงสิ่งกีดขวางทางน้ำ</a:t>
              </a:r>
              <a:endParaRPr kumimoji="0" lang="th-TH" sz="1600" b="0" i="0" u="none" strike="noStrike" kern="1200" cap="none" spc="0" normalizeH="0" baseline="0" noProof="0" dirty="0">
                <a:ln>
                  <a:noFill/>
                </a:ln>
                <a:solidFill>
                  <a:srgbClr val="006090"/>
                </a:solidFill>
                <a:effectLst/>
                <a:uLnTx/>
                <a:uFillTx/>
                <a:latin typeface="FC Home" panose="020B0500040200020003" pitchFamily="34" charset="-34"/>
                <a:ea typeface="+mn-ea"/>
                <a:cs typeface="FC Home" panose="020B0500040200020003" pitchFamily="34" charset="-34"/>
              </a:endParaRPr>
            </a:p>
          </p:txBody>
        </p:sp>
        <p:sp>
          <p:nvSpPr>
            <p:cNvPr id="55" name="กล่องข้อความ 7">
              <a:extLst>
                <a:ext uri="{FF2B5EF4-FFF2-40B4-BE49-F238E27FC236}">
                  <a16:creationId xmlns:a16="http://schemas.microsoft.com/office/drawing/2014/main" id="{57948077-4C95-4286-BF70-69159AB9E10A}"/>
                </a:ext>
              </a:extLst>
            </p:cNvPr>
            <p:cNvSpPr txBox="1"/>
            <p:nvPr/>
          </p:nvSpPr>
          <p:spPr>
            <a:xfrm>
              <a:off x="6720941" y="1205448"/>
              <a:ext cx="2238345" cy="467820"/>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3800" b="0" i="0" u="none" strike="noStrike" kern="1200" cap="none" spc="0" normalizeH="0" baseline="0" noProof="0" dirty="0">
                  <a:ln>
                    <a:noFill/>
                  </a:ln>
                  <a:solidFill>
                    <a:srgbClr val="FF0000"/>
                  </a:solidFill>
                  <a:effectLst/>
                  <a:uLnTx/>
                  <a:uFillTx/>
                  <a:latin typeface="FC Home" panose="020B0500040200020003" pitchFamily="34" charset="-34"/>
                  <a:ea typeface="SimSun" panose="02010600030101010101" pitchFamily="2" charset="-122"/>
                  <a:cs typeface="FC Home" panose="020B0500040200020003" pitchFamily="34" charset="-34"/>
                </a:rPr>
                <a:t>จำนวน 4 แห่ง</a:t>
              </a:r>
              <a:endParaRPr kumimoji="0" lang="th-TH" sz="3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grpSp>
        <p:nvGrpSpPr>
          <p:cNvPr id="69" name="Group 68"/>
          <p:cNvGrpSpPr/>
          <p:nvPr/>
        </p:nvGrpSpPr>
        <p:grpSpPr>
          <a:xfrm>
            <a:off x="5682938" y="3284984"/>
            <a:ext cx="2783426" cy="1465857"/>
            <a:chOff x="9245930" y="2283993"/>
            <a:chExt cx="2783426" cy="1465857"/>
          </a:xfrm>
        </p:grpSpPr>
        <p:grpSp>
          <p:nvGrpSpPr>
            <p:cNvPr id="59" name="Group 58"/>
            <p:cNvGrpSpPr/>
            <p:nvPr/>
          </p:nvGrpSpPr>
          <p:grpSpPr>
            <a:xfrm>
              <a:off x="9258522" y="3113691"/>
              <a:ext cx="2770834" cy="636159"/>
              <a:chOff x="4934607" y="3940620"/>
              <a:chExt cx="2770834" cy="636159"/>
            </a:xfrm>
          </p:grpSpPr>
          <p:pic>
            <p:nvPicPr>
              <p:cNvPr id="39" name="รูปภาพ 21">
                <a:extLst>
                  <a:ext uri="{FF2B5EF4-FFF2-40B4-BE49-F238E27FC236}">
                    <a16:creationId xmlns:a16="http://schemas.microsoft.com/office/drawing/2014/main" id="{546B5FBD-441E-4C6D-A0D8-B990339DE23A}"/>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20000"/>
                        </a14:imgEffect>
                      </a14:imgLayer>
                    </a14:imgProps>
                  </a:ext>
                </a:extLst>
              </a:blip>
              <a:stretch>
                <a:fillRect/>
              </a:stretch>
            </p:blipFill>
            <p:spPr>
              <a:xfrm>
                <a:off x="4934607" y="3941689"/>
                <a:ext cx="845451" cy="6350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 name="รูปภาพ 22">
                <a:extLst>
                  <a:ext uri="{FF2B5EF4-FFF2-40B4-BE49-F238E27FC236}">
                    <a16:creationId xmlns:a16="http://schemas.microsoft.com/office/drawing/2014/main" id="{FEC0E956-15D4-4BBF-9827-182B9D512493}"/>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20000"/>
                        </a14:imgEffect>
                      </a14:imgLayer>
                    </a14:imgProps>
                  </a:ext>
                </a:extLst>
              </a:blip>
              <a:stretch>
                <a:fillRect/>
              </a:stretch>
            </p:blipFill>
            <p:spPr>
              <a:xfrm>
                <a:off x="5885967" y="3940620"/>
                <a:ext cx="845450" cy="6350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 name="รูปภาพ 23">
                <a:extLst>
                  <a:ext uri="{FF2B5EF4-FFF2-40B4-BE49-F238E27FC236}">
                    <a16:creationId xmlns:a16="http://schemas.microsoft.com/office/drawing/2014/main" id="{C3E7A706-1141-43BA-AA26-E68637990DF5}"/>
                  </a:ext>
                </a:extLst>
              </p:cNvPr>
              <p:cNvPicPr>
                <a:picLocks noChangeAspect="1"/>
              </p:cNvPicPr>
              <p:nvPr/>
            </p:nvPicPr>
            <p:blipFill>
              <a:blip r:embed="rId12">
                <a:extLst>
                  <a:ext uri="{BEBA8EAE-BF5A-486C-A8C5-ECC9F3942E4B}">
                    <a14:imgProps xmlns:a14="http://schemas.microsoft.com/office/drawing/2010/main">
                      <a14:imgLayer r:embed="rId13">
                        <a14:imgEffect>
                          <a14:brightnessContrast bright="20000"/>
                        </a14:imgEffect>
                      </a14:imgLayer>
                    </a14:imgProps>
                  </a:ext>
                </a:extLst>
              </a:blip>
              <a:stretch>
                <a:fillRect/>
              </a:stretch>
            </p:blipFill>
            <p:spPr>
              <a:xfrm>
                <a:off x="6861994" y="3940620"/>
                <a:ext cx="843447" cy="6350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62" name="กล่องข้อความ 7">
              <a:extLst>
                <a:ext uri="{FF2B5EF4-FFF2-40B4-BE49-F238E27FC236}">
                  <a16:creationId xmlns:a16="http://schemas.microsoft.com/office/drawing/2014/main" id="{57948077-4C95-4286-BF70-69159AB9E10A}"/>
                </a:ext>
              </a:extLst>
            </p:cNvPr>
            <p:cNvSpPr txBox="1"/>
            <p:nvPr/>
          </p:nvSpPr>
          <p:spPr>
            <a:xfrm>
              <a:off x="9245930" y="2283993"/>
              <a:ext cx="2754725" cy="246221"/>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โครงการฝายน้ำล้นคลองบ้านแค</a:t>
              </a:r>
            </a:p>
          </p:txBody>
        </p:sp>
        <p:sp>
          <p:nvSpPr>
            <p:cNvPr id="72" name="กล่องข้อความ 7">
              <a:extLst>
                <a:ext uri="{FF2B5EF4-FFF2-40B4-BE49-F238E27FC236}">
                  <a16:creationId xmlns:a16="http://schemas.microsoft.com/office/drawing/2014/main" id="{57948077-4C95-4286-BF70-69159AB9E10A}"/>
                </a:ext>
              </a:extLst>
            </p:cNvPr>
            <p:cNvSpPr txBox="1"/>
            <p:nvPr/>
          </p:nvSpPr>
          <p:spPr>
            <a:xfrm>
              <a:off x="9274631" y="2502009"/>
              <a:ext cx="2754725" cy="43088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หมู่ที่ 2 ตำบลคลองแดน อำเภอระโนด จ.สงขลา (</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สทภ</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.8)</a:t>
              </a:r>
            </a:p>
          </p:txBody>
        </p:sp>
      </p:grpSp>
      <p:grpSp>
        <p:nvGrpSpPr>
          <p:cNvPr id="9" name="Group 8">
            <a:extLst>
              <a:ext uri="{FF2B5EF4-FFF2-40B4-BE49-F238E27FC236}">
                <a16:creationId xmlns:a16="http://schemas.microsoft.com/office/drawing/2014/main" id="{677549C8-8431-4AFD-A75D-0ACD898DA55A}"/>
              </a:ext>
            </a:extLst>
          </p:cNvPr>
          <p:cNvGrpSpPr/>
          <p:nvPr/>
        </p:nvGrpSpPr>
        <p:grpSpPr>
          <a:xfrm>
            <a:off x="8760296" y="3943799"/>
            <a:ext cx="3224078" cy="1607634"/>
            <a:chOff x="8870680" y="4020618"/>
            <a:chExt cx="3224078" cy="1607634"/>
          </a:xfrm>
        </p:grpSpPr>
        <p:sp>
          <p:nvSpPr>
            <p:cNvPr id="7" name="Rectangle: Rounded Corners 6">
              <a:extLst>
                <a:ext uri="{FF2B5EF4-FFF2-40B4-BE49-F238E27FC236}">
                  <a16:creationId xmlns:a16="http://schemas.microsoft.com/office/drawing/2014/main" id="{1D6F8C49-C027-42B8-923D-4B2E77A95621}"/>
                </a:ext>
              </a:extLst>
            </p:cNvPr>
            <p:cNvSpPr/>
            <p:nvPr/>
          </p:nvSpPr>
          <p:spPr bwMode="auto">
            <a:xfrm>
              <a:off x="8870680" y="4020618"/>
              <a:ext cx="3127693" cy="1607634"/>
            </a:xfrm>
            <a:prstGeom prst="roundRect">
              <a:avLst/>
            </a:prstGeom>
            <a:solidFill>
              <a:srgbClr val="81E1F7">
                <a:alpha val="37000"/>
              </a:srgbClr>
            </a:solidFill>
            <a:ln w="57150" cap="flat" cmpd="sng" algn="ctr">
              <a:solidFill>
                <a:srgbClr val="4198A8"/>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70" name="Group 69"/>
            <p:cNvGrpSpPr/>
            <p:nvPr/>
          </p:nvGrpSpPr>
          <p:grpSpPr>
            <a:xfrm>
              <a:off x="9025397" y="4161699"/>
              <a:ext cx="3069361" cy="1163666"/>
              <a:chOff x="1760452" y="2550661"/>
              <a:chExt cx="3069361" cy="1163666"/>
            </a:xfrm>
          </p:grpSpPr>
          <p:grpSp>
            <p:nvGrpSpPr>
              <p:cNvPr id="60" name="Group 59"/>
              <p:cNvGrpSpPr/>
              <p:nvPr/>
            </p:nvGrpSpPr>
            <p:grpSpPr>
              <a:xfrm>
                <a:off x="1760452" y="3078964"/>
                <a:ext cx="2769234" cy="635363"/>
                <a:chOff x="5116868" y="4673045"/>
                <a:chExt cx="2769234" cy="635363"/>
              </a:xfrm>
            </p:grpSpPr>
            <p:pic>
              <p:nvPicPr>
                <p:cNvPr id="42" name="รูปภาพ 1">
                  <a:extLst>
                    <a:ext uri="{FF2B5EF4-FFF2-40B4-BE49-F238E27FC236}">
                      <a16:creationId xmlns:a16="http://schemas.microsoft.com/office/drawing/2014/main" id="{ACEBC242-AB92-4B07-900F-1F016F6876FB}"/>
                    </a:ext>
                  </a:extLst>
                </p:cNvPr>
                <p:cNvPicPr>
                  <a:picLocks noChangeAspect="1"/>
                </p:cNvPicPr>
                <p:nvPr/>
              </p:nvPicPr>
              <p:blipFill>
                <a:blip r:embed="rId14">
                  <a:extLst>
                    <a:ext uri="{BEBA8EAE-BF5A-486C-A8C5-ECC9F3942E4B}">
                      <a14:imgProps xmlns:a14="http://schemas.microsoft.com/office/drawing/2010/main">
                        <a14:imgLayer r:embed="rId15">
                          <a14:imgEffect>
                            <a14:brightnessContrast bright="34000"/>
                          </a14:imgEffect>
                        </a14:imgLayer>
                      </a14:imgProps>
                    </a:ext>
                  </a:extLst>
                </a:blip>
                <a:stretch>
                  <a:fillRect/>
                </a:stretch>
              </p:blipFill>
              <p:spPr>
                <a:xfrm>
                  <a:off x="5116868" y="4676790"/>
                  <a:ext cx="835351" cy="6301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3" name="รูปภาพ 8">
                  <a:extLst>
                    <a:ext uri="{FF2B5EF4-FFF2-40B4-BE49-F238E27FC236}">
                      <a16:creationId xmlns:a16="http://schemas.microsoft.com/office/drawing/2014/main" id="{D13F2775-8721-4EF6-AF36-100CEE91DFF3}"/>
                    </a:ext>
                  </a:extLst>
                </p:cNvPr>
                <p:cNvPicPr>
                  <a:picLocks noChangeAspect="1"/>
                </p:cNvPicPr>
                <p:nvPr/>
              </p:nvPicPr>
              <p:blipFill>
                <a:blip r:embed="rId16">
                  <a:extLst>
                    <a:ext uri="{BEBA8EAE-BF5A-486C-A8C5-ECC9F3942E4B}">
                      <a14:imgProps xmlns:a14="http://schemas.microsoft.com/office/drawing/2010/main">
                        <a14:imgLayer r:embed="rId17">
                          <a14:imgEffect>
                            <a14:brightnessContrast bright="34000"/>
                          </a14:imgEffect>
                        </a14:imgLayer>
                      </a14:imgProps>
                    </a:ext>
                  </a:extLst>
                </a:blip>
                <a:stretch>
                  <a:fillRect/>
                </a:stretch>
              </p:blipFill>
              <p:spPr>
                <a:xfrm>
                  <a:off x="6070051" y="4673045"/>
                  <a:ext cx="845451" cy="6295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4" name="รูปภาพ 12">
                  <a:extLst>
                    <a:ext uri="{FF2B5EF4-FFF2-40B4-BE49-F238E27FC236}">
                      <a16:creationId xmlns:a16="http://schemas.microsoft.com/office/drawing/2014/main" id="{D1C29972-6397-4A3D-BA3C-3065B8D18AF0}"/>
                    </a:ext>
                  </a:extLst>
                </p:cNvPr>
                <p:cNvPicPr>
                  <a:picLocks noChangeAspect="1"/>
                </p:cNvPicPr>
                <p:nvPr/>
              </p:nvPicPr>
              <p:blipFill>
                <a:blip r:embed="rId18">
                  <a:extLst>
                    <a:ext uri="{BEBA8EAE-BF5A-486C-A8C5-ECC9F3942E4B}">
                      <a14:imgProps xmlns:a14="http://schemas.microsoft.com/office/drawing/2010/main">
                        <a14:imgLayer r:embed="rId19">
                          <a14:imgEffect>
                            <a14:brightnessContrast bright="45000"/>
                          </a14:imgEffect>
                        </a14:imgLayer>
                      </a14:imgProps>
                    </a:ext>
                  </a:extLst>
                </a:blip>
                <a:stretch>
                  <a:fillRect/>
                </a:stretch>
              </p:blipFill>
              <p:spPr>
                <a:xfrm>
                  <a:off x="7031756" y="4678825"/>
                  <a:ext cx="854346" cy="6295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66" name="Group 65"/>
              <p:cNvGrpSpPr/>
              <p:nvPr/>
            </p:nvGrpSpPr>
            <p:grpSpPr>
              <a:xfrm>
                <a:off x="1765981" y="2550661"/>
                <a:ext cx="3063832" cy="446434"/>
                <a:chOff x="2840297" y="3920215"/>
                <a:chExt cx="3063832" cy="446434"/>
              </a:xfrm>
            </p:grpSpPr>
            <p:sp>
              <p:nvSpPr>
                <p:cNvPr id="63" name="กล่องข้อความ 7">
                  <a:extLst>
                    <a:ext uri="{FF2B5EF4-FFF2-40B4-BE49-F238E27FC236}">
                      <a16:creationId xmlns:a16="http://schemas.microsoft.com/office/drawing/2014/main" id="{57948077-4C95-4286-BF70-69159AB9E10A}"/>
                    </a:ext>
                  </a:extLst>
                </p:cNvPr>
                <p:cNvSpPr txBox="1"/>
                <p:nvPr/>
              </p:nvSpPr>
              <p:spPr>
                <a:xfrm>
                  <a:off x="2840297" y="3920215"/>
                  <a:ext cx="3063832" cy="246221"/>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โครงการฝายป้องกันน้ำเค็มคลอง</a:t>
                  </a:r>
                  <a:r>
                    <a:rPr kumimoji="0" lang="th-TH" sz="1600" b="0" i="0" u="none" strike="noStrike" kern="1200" cap="none" spc="0" normalizeH="0" baseline="0" noProof="0" dirty="0" err="1">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สทิง</a:t>
                  </a: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หม้อ</a:t>
                  </a:r>
                  <a:endParaRPr kumimoji="0" lang="th-TH" sz="12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sp>
              <p:nvSpPr>
                <p:cNvPr id="65" name="กล่องข้อความ 7">
                  <a:extLst>
                    <a:ext uri="{FF2B5EF4-FFF2-40B4-BE49-F238E27FC236}">
                      <a16:creationId xmlns:a16="http://schemas.microsoft.com/office/drawing/2014/main" id="{57948077-4C95-4286-BF70-69159AB9E10A}"/>
                    </a:ext>
                  </a:extLst>
                </p:cNvPr>
                <p:cNvSpPr txBox="1"/>
                <p:nvPr/>
              </p:nvSpPr>
              <p:spPr>
                <a:xfrm>
                  <a:off x="2844522" y="4151205"/>
                  <a:ext cx="2872042" cy="215444"/>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บ้านทำนบ ต.ทำนบ อ.สิง</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หนคร</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 จ.สงขลา (</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สทภ</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.8)</a:t>
                  </a:r>
                </a:p>
              </p:txBody>
            </p:sp>
          </p:grpSp>
        </p:grpSp>
      </p:grpSp>
      <p:grpSp>
        <p:nvGrpSpPr>
          <p:cNvPr id="3" name="Group 2">
            <a:extLst>
              <a:ext uri="{FF2B5EF4-FFF2-40B4-BE49-F238E27FC236}">
                <a16:creationId xmlns:a16="http://schemas.microsoft.com/office/drawing/2014/main" id="{8CCF8A5D-1B51-4175-A516-A570098FFE4B}"/>
              </a:ext>
            </a:extLst>
          </p:cNvPr>
          <p:cNvGrpSpPr/>
          <p:nvPr/>
        </p:nvGrpSpPr>
        <p:grpSpPr>
          <a:xfrm>
            <a:off x="5721736" y="1844824"/>
            <a:ext cx="2966552" cy="1378666"/>
            <a:chOff x="5904128" y="1967309"/>
            <a:chExt cx="2966552" cy="1378666"/>
          </a:xfrm>
        </p:grpSpPr>
        <p:grpSp>
          <p:nvGrpSpPr>
            <p:cNvPr id="58" name="Group 57"/>
            <p:cNvGrpSpPr/>
            <p:nvPr/>
          </p:nvGrpSpPr>
          <p:grpSpPr>
            <a:xfrm>
              <a:off x="5913882" y="2709388"/>
              <a:ext cx="2772838" cy="636587"/>
              <a:chOff x="5314187" y="3115214"/>
              <a:chExt cx="2772838" cy="636587"/>
            </a:xfrm>
          </p:grpSpPr>
          <p:pic>
            <p:nvPicPr>
              <p:cNvPr id="36" name="Picture 3" descr="2">
                <a:extLst>
                  <a:ext uri="{FF2B5EF4-FFF2-40B4-BE49-F238E27FC236}">
                    <a16:creationId xmlns:a16="http://schemas.microsoft.com/office/drawing/2014/main" id="{46A3FA33-33EA-4C9A-B0B0-85B9FE38DA2B}"/>
                  </a:ext>
                </a:extLst>
              </p:cNvPr>
              <p:cNvPicPr>
                <a:picLocks noChangeAspect="1" noChangeArrowheads="1"/>
              </p:cNvPicPr>
              <p:nvPr/>
            </p:nvPicPr>
            <p:blipFill>
              <a:blip r:embed="rId20" cstate="print">
                <a:extLst>
                  <a:ext uri="{BEBA8EAE-BF5A-486C-A8C5-ECC9F3942E4B}">
                    <a14:imgProps xmlns:a14="http://schemas.microsoft.com/office/drawing/2010/main">
                      <a14:imgLayer r:embed="rId21">
                        <a14:imgEffect>
                          <a14:brightnessContrast bright="30000"/>
                        </a14:imgEffect>
                      </a14:imgLayer>
                    </a14:imgProps>
                  </a:ext>
                  <a:ext uri="{28A0092B-C50C-407E-A947-70E740481C1C}">
                    <a14:useLocalDpi xmlns:a14="http://schemas.microsoft.com/office/drawing/2010/main" val="0"/>
                  </a:ext>
                </a:extLst>
              </a:blip>
              <a:srcRect/>
              <a:stretch>
                <a:fillRect/>
              </a:stretch>
            </p:blipFill>
            <p:spPr bwMode="auto">
              <a:xfrm>
                <a:off x="7243579" y="3115214"/>
                <a:ext cx="843446" cy="6342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37" name="Picture 4" descr="4">
                <a:extLst>
                  <a:ext uri="{FF2B5EF4-FFF2-40B4-BE49-F238E27FC236}">
                    <a16:creationId xmlns:a16="http://schemas.microsoft.com/office/drawing/2014/main" id="{841783FA-3CAD-48B5-A490-27DC9E1C7740}"/>
                  </a:ext>
                </a:extLst>
              </p:cNvPr>
              <p:cNvPicPr>
                <a:picLocks noChangeAspect="1" noChangeArrowheads="1"/>
              </p:cNvPicPr>
              <p:nvPr/>
            </p:nvPicPr>
            <p:blipFill>
              <a:blip r:embed="rId22" cstate="print">
                <a:extLst>
                  <a:ext uri="{BEBA8EAE-BF5A-486C-A8C5-ECC9F3942E4B}">
                    <a14:imgProps xmlns:a14="http://schemas.microsoft.com/office/drawing/2010/main">
                      <a14:imgLayer r:embed="rId2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266313" y="3115214"/>
                <a:ext cx="844685" cy="634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38" name="Picture 5" descr="1">
                <a:extLst>
                  <a:ext uri="{FF2B5EF4-FFF2-40B4-BE49-F238E27FC236}">
                    <a16:creationId xmlns:a16="http://schemas.microsoft.com/office/drawing/2014/main" id="{87AF81C2-DF8E-44F4-A361-809B34CB9369}"/>
                  </a:ext>
                </a:extLst>
              </p:cNvPr>
              <p:cNvPicPr>
                <a:picLocks noChangeAspect="1" noChangeArrowheads="1"/>
              </p:cNvPicPr>
              <p:nvPr/>
            </p:nvPicPr>
            <p:blipFill>
              <a:blip r:embed="rId24" cstate="print">
                <a:extLst>
                  <a:ext uri="{BEBA8EAE-BF5A-486C-A8C5-ECC9F3942E4B}">
                    <a14:imgProps xmlns:a14="http://schemas.microsoft.com/office/drawing/2010/main">
                      <a14:imgLayer r:embed="rId25">
                        <a14:imgEffect>
                          <a14:brightnessContrast bright="37000"/>
                        </a14:imgEffect>
                      </a14:imgLayer>
                    </a14:imgProps>
                  </a:ext>
                  <a:ext uri="{28A0092B-C50C-407E-A947-70E740481C1C}">
                    <a14:useLocalDpi xmlns:a14="http://schemas.microsoft.com/office/drawing/2010/main" val="0"/>
                  </a:ext>
                </a:extLst>
              </a:blip>
              <a:srcRect/>
              <a:stretch>
                <a:fillRect/>
              </a:stretch>
            </p:blipFill>
            <p:spPr bwMode="auto">
              <a:xfrm>
                <a:off x="5314187" y="3117546"/>
                <a:ext cx="845451" cy="6342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grpSp>
        <p:sp>
          <p:nvSpPr>
            <p:cNvPr id="61" name="กล่องข้อความ 7">
              <a:extLst>
                <a:ext uri="{FF2B5EF4-FFF2-40B4-BE49-F238E27FC236}">
                  <a16:creationId xmlns:a16="http://schemas.microsoft.com/office/drawing/2014/main" id="{57948077-4C95-4286-BF70-69159AB9E10A}"/>
                </a:ext>
              </a:extLst>
            </p:cNvPr>
            <p:cNvSpPr txBox="1"/>
            <p:nvPr/>
          </p:nvSpPr>
          <p:spPr>
            <a:xfrm>
              <a:off x="5904128" y="1967309"/>
              <a:ext cx="2854047" cy="246221"/>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โครงการฝายป้องกันน้ำเค็มคลองปากพนัง</a:t>
              </a:r>
            </a:p>
          </p:txBody>
        </p:sp>
        <p:sp>
          <p:nvSpPr>
            <p:cNvPr id="71" name="กล่องข้อความ 7">
              <a:extLst>
                <a:ext uri="{FF2B5EF4-FFF2-40B4-BE49-F238E27FC236}">
                  <a16:creationId xmlns:a16="http://schemas.microsoft.com/office/drawing/2014/main" id="{57948077-4C95-4286-BF70-69159AB9E10A}"/>
                </a:ext>
              </a:extLst>
            </p:cNvPr>
            <p:cNvSpPr txBox="1"/>
            <p:nvPr/>
          </p:nvSpPr>
          <p:spPr>
            <a:xfrm>
              <a:off x="5913881" y="2209681"/>
              <a:ext cx="2956799" cy="43088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บ้านท่าเข็น หมู่ที่ 2 ต.คลองแดน อ.ระโนด จ.สงขลา (</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สทภ</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.8)</a:t>
              </a:r>
            </a:p>
          </p:txBody>
        </p:sp>
      </p:grpSp>
      <p:grpSp>
        <p:nvGrpSpPr>
          <p:cNvPr id="68" name="Group 67"/>
          <p:cNvGrpSpPr/>
          <p:nvPr/>
        </p:nvGrpSpPr>
        <p:grpSpPr>
          <a:xfrm>
            <a:off x="5689313" y="4869160"/>
            <a:ext cx="2966553" cy="1291682"/>
            <a:chOff x="250017" y="4582518"/>
            <a:chExt cx="2966553" cy="1291682"/>
          </a:xfrm>
        </p:grpSpPr>
        <p:pic>
          <p:nvPicPr>
            <p:cNvPr id="46" name="รูปภาพ 28">
              <a:extLst>
                <a:ext uri="{FF2B5EF4-FFF2-40B4-BE49-F238E27FC236}">
                  <a16:creationId xmlns:a16="http://schemas.microsoft.com/office/drawing/2014/main" id="{85B70C6C-2BD7-40EF-89A6-75AAD6A7D88A}"/>
                </a:ext>
              </a:extLst>
            </p:cNvPr>
            <p:cNvPicPr>
              <a:picLocks noChangeAspect="1"/>
            </p:cNvPicPr>
            <p:nvPr/>
          </p:nvPicPr>
          <p:blipFill>
            <a:blip r:embed="rId26">
              <a:extLst>
                <a:ext uri="{BEBA8EAE-BF5A-486C-A8C5-ECC9F3942E4B}">
                  <a14:imgProps xmlns:a14="http://schemas.microsoft.com/office/drawing/2010/main">
                    <a14:imgLayer r:embed="rId27">
                      <a14:imgEffect>
                        <a14:brightnessContrast bright="9000"/>
                      </a14:imgEffect>
                    </a14:imgLayer>
                  </a14:imgProps>
                </a:ext>
              </a:extLst>
            </a:blip>
            <a:stretch>
              <a:fillRect/>
            </a:stretch>
          </p:blipFill>
          <p:spPr>
            <a:xfrm flipH="1">
              <a:off x="250017" y="5251345"/>
              <a:ext cx="857669" cy="6228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8" name="รูปภาพ 30">
              <a:extLst>
                <a:ext uri="{FF2B5EF4-FFF2-40B4-BE49-F238E27FC236}">
                  <a16:creationId xmlns:a16="http://schemas.microsoft.com/office/drawing/2014/main" id="{8675F2EC-F11E-4986-BDC6-1B34AB891364}"/>
                </a:ext>
              </a:extLst>
            </p:cNvPr>
            <p:cNvPicPr>
              <a:picLocks noChangeAspect="1"/>
            </p:cNvPicPr>
            <p:nvPr/>
          </p:nvPicPr>
          <p:blipFill>
            <a:blip r:embed="rId28">
              <a:extLst>
                <a:ext uri="{BEBA8EAE-BF5A-486C-A8C5-ECC9F3942E4B}">
                  <a14:imgProps xmlns:a14="http://schemas.microsoft.com/office/drawing/2010/main">
                    <a14:imgLayer r:embed="rId29">
                      <a14:imgEffect>
                        <a14:brightnessContrast bright="21000"/>
                      </a14:imgEffect>
                    </a14:imgLayer>
                  </a14:imgProps>
                </a:ext>
              </a:extLst>
            </a:blip>
            <a:stretch>
              <a:fillRect/>
            </a:stretch>
          </p:blipFill>
          <p:spPr>
            <a:xfrm flipH="1">
              <a:off x="2248412" y="5243910"/>
              <a:ext cx="871123" cy="6192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 name="รูปภาพ 29">
              <a:extLst>
                <a:ext uri="{FF2B5EF4-FFF2-40B4-BE49-F238E27FC236}">
                  <a16:creationId xmlns:a16="http://schemas.microsoft.com/office/drawing/2014/main" id="{869B46F7-878D-4998-8804-F2987F7A0F58}"/>
                </a:ext>
              </a:extLst>
            </p:cNvPr>
            <p:cNvPicPr>
              <a:picLocks noChangeAspect="1"/>
            </p:cNvPicPr>
            <p:nvPr/>
          </p:nvPicPr>
          <p:blipFill>
            <a:blip r:embed="rId30">
              <a:extLst>
                <a:ext uri="{BEBA8EAE-BF5A-486C-A8C5-ECC9F3942E4B}">
                  <a14:imgProps xmlns:a14="http://schemas.microsoft.com/office/drawing/2010/main">
                    <a14:imgLayer r:embed="rId31">
                      <a14:imgEffect>
                        <a14:brightnessContrast bright="19000"/>
                      </a14:imgEffect>
                    </a14:imgLayer>
                  </a14:imgProps>
                </a:ext>
              </a:extLst>
            </a:blip>
            <a:stretch>
              <a:fillRect/>
            </a:stretch>
          </p:blipFill>
          <p:spPr>
            <a:xfrm flipH="1">
              <a:off x="1246299" y="5250466"/>
              <a:ext cx="868229" cy="6192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4" name="กล่องข้อความ 7">
              <a:extLst>
                <a:ext uri="{FF2B5EF4-FFF2-40B4-BE49-F238E27FC236}">
                  <a16:creationId xmlns:a16="http://schemas.microsoft.com/office/drawing/2014/main" id="{57948077-4C95-4286-BF70-69159AB9E10A}"/>
                </a:ext>
              </a:extLst>
            </p:cNvPr>
            <p:cNvSpPr txBox="1"/>
            <p:nvPr/>
          </p:nvSpPr>
          <p:spPr>
            <a:xfrm>
              <a:off x="253671" y="4582518"/>
              <a:ext cx="2097914" cy="203710"/>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โครงการฝายน้ำล้นคลองรั้ง</a:t>
              </a:r>
              <a:endParaRPr kumimoji="0" lang="th-TH" sz="12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sp>
          <p:nvSpPr>
            <p:cNvPr id="64" name="กล่องข้อความ 7">
              <a:extLst>
                <a:ext uri="{FF2B5EF4-FFF2-40B4-BE49-F238E27FC236}">
                  <a16:creationId xmlns:a16="http://schemas.microsoft.com/office/drawing/2014/main" id="{57948077-4C95-4286-BF70-69159AB9E10A}"/>
                </a:ext>
              </a:extLst>
            </p:cNvPr>
            <p:cNvSpPr txBox="1"/>
            <p:nvPr/>
          </p:nvSpPr>
          <p:spPr>
            <a:xfrm>
              <a:off x="259772" y="4793435"/>
              <a:ext cx="2956798" cy="344710"/>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บ้านบุยายใบ ต.ท่าตูม อ.ศรีมหาโพธิ์ จ.ปราจีนบุรี</a:t>
              </a:r>
              <a:b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สทภ</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.6)</a:t>
              </a:r>
            </a:p>
          </p:txBody>
        </p:sp>
      </p:grpSp>
      <p:grpSp>
        <p:nvGrpSpPr>
          <p:cNvPr id="95" name="Group 94"/>
          <p:cNvGrpSpPr/>
          <p:nvPr/>
        </p:nvGrpSpPr>
        <p:grpSpPr>
          <a:xfrm>
            <a:off x="3800064" y="2186137"/>
            <a:ext cx="1860836" cy="1058142"/>
            <a:chOff x="3916401" y="1499473"/>
            <a:chExt cx="1860836" cy="1058142"/>
          </a:xfrm>
        </p:grpSpPr>
        <p:sp>
          <p:nvSpPr>
            <p:cNvPr id="93" name="TextBox 92">
              <a:extLst>
                <a:ext uri="{FF2B5EF4-FFF2-40B4-BE49-F238E27FC236}">
                  <a16:creationId xmlns:a16="http://schemas.microsoft.com/office/drawing/2014/main" id="{7B2AA9C3-572D-47F8-B486-5205927B6A91}"/>
                </a:ext>
              </a:extLst>
            </p:cNvPr>
            <p:cNvSpPr txBox="1"/>
            <p:nvPr/>
          </p:nvSpPr>
          <p:spPr>
            <a:xfrm>
              <a:off x="3932382" y="1499473"/>
              <a:ext cx="1651779" cy="543097"/>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สถานีเตือนภัย</a:t>
              </a:r>
              <a:b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b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น้ำหลาก-ดินถล่ม</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92" name="TextBox 91">
              <a:extLst>
                <a:ext uri="{FF2B5EF4-FFF2-40B4-BE49-F238E27FC236}">
                  <a16:creationId xmlns:a16="http://schemas.microsoft.com/office/drawing/2014/main" id="{36582D2C-F03D-4EFD-B044-427EE92EEEBA}"/>
                </a:ext>
              </a:extLst>
            </p:cNvPr>
            <p:cNvSpPr txBox="1"/>
            <p:nvPr/>
          </p:nvSpPr>
          <p:spPr>
            <a:xfrm>
              <a:off x="3916401" y="1788174"/>
              <a:ext cx="186083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1,796</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05" name="Group 104"/>
          <p:cNvGrpSpPr/>
          <p:nvPr/>
        </p:nvGrpSpPr>
        <p:grpSpPr>
          <a:xfrm>
            <a:off x="2825650" y="4126181"/>
            <a:ext cx="2268158" cy="804959"/>
            <a:chOff x="3087390" y="4269692"/>
            <a:chExt cx="2268158" cy="804959"/>
          </a:xfrm>
        </p:grpSpPr>
        <p:grpSp>
          <p:nvGrpSpPr>
            <p:cNvPr id="100" name="Group 99"/>
            <p:cNvGrpSpPr/>
            <p:nvPr/>
          </p:nvGrpSpPr>
          <p:grpSpPr>
            <a:xfrm>
              <a:off x="3687788" y="4269692"/>
              <a:ext cx="1667760" cy="804959"/>
              <a:chOff x="3916401" y="1499473"/>
              <a:chExt cx="1667760" cy="804959"/>
            </a:xfrm>
          </p:grpSpPr>
          <p:sp>
            <p:nvSpPr>
              <p:cNvPr id="102" name="TextBox 101">
                <a:extLst>
                  <a:ext uri="{FF2B5EF4-FFF2-40B4-BE49-F238E27FC236}">
                    <a16:creationId xmlns:a16="http://schemas.microsoft.com/office/drawing/2014/main" id="{36582D2C-F03D-4EFD-B044-427EE92EEEBA}"/>
                  </a:ext>
                </a:extLst>
              </p:cNvPr>
              <p:cNvSpPr txBox="1"/>
              <p:nvPr/>
            </p:nvSpPr>
            <p:spPr>
              <a:xfrm>
                <a:off x="3916401" y="1534991"/>
                <a:ext cx="149524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79</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01" name="TextBox 100">
                <a:extLst>
                  <a:ext uri="{FF2B5EF4-FFF2-40B4-BE49-F238E27FC236}">
                    <a16:creationId xmlns:a16="http://schemas.microsoft.com/office/drawing/2014/main" id="{7B2AA9C3-572D-47F8-B486-5205927B6A91}"/>
                  </a:ext>
                </a:extLst>
              </p:cNvPr>
              <p:cNvSpPr txBox="1"/>
              <p:nvPr/>
            </p:nvSpPr>
            <p:spPr>
              <a:xfrm>
                <a:off x="3932382" y="1499473"/>
                <a:ext cx="1651779" cy="321498"/>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สถานีกล้อง </a:t>
                </a:r>
                <a:r>
                  <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CCTV</a:t>
                </a:r>
              </a:p>
            </p:txBody>
          </p:sp>
        </p:grpSp>
        <p:pic>
          <p:nvPicPr>
            <p:cNvPr id="104" name="Picture 103">
              <a:extLst>
                <a:ext uri="{FF2B5EF4-FFF2-40B4-BE49-F238E27FC236}">
                  <a16:creationId xmlns:a16="http://schemas.microsoft.com/office/drawing/2014/main" id="{9B2767EE-FD33-4410-ACEE-48F761C881DA}"/>
                </a:ext>
              </a:extLst>
            </p:cNvPr>
            <p:cNvPicPr>
              <a:picLocks noChangeAspect="1"/>
            </p:cNvPicPr>
            <p:nvPr/>
          </p:nvPicPr>
          <p:blipFill>
            <a:blip r:embed="rId32" cstate="print">
              <a:extLst>
                <a:ext uri="{28A0092B-C50C-407E-A947-70E740481C1C}">
                  <a14:useLocalDpi xmlns:a14="http://schemas.microsoft.com/office/drawing/2010/main" val="0"/>
                </a:ext>
              </a:extLst>
            </a:blip>
            <a:srcRect/>
            <a:stretch/>
          </p:blipFill>
          <p:spPr>
            <a:xfrm>
              <a:off x="3087390" y="4365304"/>
              <a:ext cx="559837" cy="531531"/>
            </a:xfrm>
            <a:prstGeom prst="rect">
              <a:avLst/>
            </a:prstGeom>
          </p:spPr>
        </p:pic>
      </p:grpSp>
      <p:grpSp>
        <p:nvGrpSpPr>
          <p:cNvPr id="106" name="Group 105"/>
          <p:cNvGrpSpPr/>
          <p:nvPr/>
        </p:nvGrpSpPr>
        <p:grpSpPr>
          <a:xfrm>
            <a:off x="1928907" y="5223643"/>
            <a:ext cx="2115739" cy="804820"/>
            <a:chOff x="3101543" y="4318086"/>
            <a:chExt cx="2115739" cy="804820"/>
          </a:xfrm>
        </p:grpSpPr>
        <p:grpSp>
          <p:nvGrpSpPr>
            <p:cNvPr id="107" name="Group 106"/>
            <p:cNvGrpSpPr/>
            <p:nvPr/>
          </p:nvGrpSpPr>
          <p:grpSpPr>
            <a:xfrm>
              <a:off x="3722037" y="4318086"/>
              <a:ext cx="1495245" cy="804820"/>
              <a:chOff x="3950650" y="1547867"/>
              <a:chExt cx="1495245" cy="804820"/>
            </a:xfrm>
          </p:grpSpPr>
          <p:sp>
            <p:nvSpPr>
              <p:cNvPr id="109" name="TextBox 108">
                <a:extLst>
                  <a:ext uri="{FF2B5EF4-FFF2-40B4-BE49-F238E27FC236}">
                    <a16:creationId xmlns:a16="http://schemas.microsoft.com/office/drawing/2014/main" id="{36582D2C-F03D-4EFD-B044-427EE92EEEBA}"/>
                  </a:ext>
                </a:extLst>
              </p:cNvPr>
              <p:cNvSpPr txBox="1"/>
              <p:nvPr/>
            </p:nvSpPr>
            <p:spPr>
              <a:xfrm>
                <a:off x="3950650" y="1583246"/>
                <a:ext cx="149524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65</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แห่ง</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10" name="TextBox 109">
                <a:extLst>
                  <a:ext uri="{FF2B5EF4-FFF2-40B4-BE49-F238E27FC236}">
                    <a16:creationId xmlns:a16="http://schemas.microsoft.com/office/drawing/2014/main" id="{7B2AA9C3-572D-47F8-B486-5205927B6A91}"/>
                  </a:ext>
                </a:extLst>
              </p:cNvPr>
              <p:cNvSpPr txBox="1"/>
              <p:nvPr/>
            </p:nvSpPr>
            <p:spPr>
              <a:xfrm>
                <a:off x="3992210" y="1547867"/>
                <a:ext cx="1077808" cy="321498"/>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อ่างเก็บน้ำ</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08" name="Picture 107">
              <a:extLst>
                <a:ext uri="{FF2B5EF4-FFF2-40B4-BE49-F238E27FC236}">
                  <a16:creationId xmlns:a16="http://schemas.microsoft.com/office/drawing/2014/main" id="{9B2767EE-FD33-4410-ACEE-48F761C881DA}"/>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101543" y="4365304"/>
              <a:ext cx="602225" cy="602225"/>
            </a:xfrm>
            <a:prstGeom prst="rect">
              <a:avLst/>
            </a:prstGeom>
          </p:spPr>
        </p:pic>
      </p:grpSp>
      <p:pic>
        <p:nvPicPr>
          <p:cNvPr id="111" name="Picture 110">
            <a:extLst>
              <a:ext uri="{FF2B5EF4-FFF2-40B4-BE49-F238E27FC236}">
                <a16:creationId xmlns:a16="http://schemas.microsoft.com/office/drawing/2014/main" id="{6AAE0D5B-E1B8-4A67-9101-93528C79BC0A}"/>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3213792" y="2262008"/>
            <a:ext cx="628223" cy="801987"/>
          </a:xfrm>
          <a:prstGeom prst="rect">
            <a:avLst/>
          </a:prstGeom>
        </p:spPr>
      </p:pic>
      <p:grpSp>
        <p:nvGrpSpPr>
          <p:cNvPr id="120" name="Group 119"/>
          <p:cNvGrpSpPr/>
          <p:nvPr/>
        </p:nvGrpSpPr>
        <p:grpSpPr>
          <a:xfrm>
            <a:off x="265521" y="1555262"/>
            <a:ext cx="2419509" cy="4473201"/>
            <a:chOff x="248219" y="1195850"/>
            <a:chExt cx="2676773" cy="4948832"/>
          </a:xfrm>
        </p:grpSpPr>
        <p:pic>
          <p:nvPicPr>
            <p:cNvPr id="74" name="Picture 73"/>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248219" y="1195850"/>
              <a:ext cx="2676773" cy="4948832"/>
            </a:xfrm>
            <a:prstGeom prst="rect">
              <a:avLst/>
            </a:prstGeom>
            <a:effectLst>
              <a:outerShdw dist="101600" dir="2700000" algn="tl" rotWithShape="0">
                <a:prstClr val="black">
                  <a:alpha val="20000"/>
                </a:prstClr>
              </a:outerShdw>
            </a:effectLst>
          </p:spPr>
        </p:pic>
        <p:grpSp>
          <p:nvGrpSpPr>
            <p:cNvPr id="119" name="Group 118"/>
            <p:cNvGrpSpPr/>
            <p:nvPr/>
          </p:nvGrpSpPr>
          <p:grpSpPr>
            <a:xfrm>
              <a:off x="1207719" y="4148282"/>
              <a:ext cx="1400574" cy="597919"/>
              <a:chOff x="1207719" y="4148282"/>
              <a:chExt cx="1400574" cy="597919"/>
            </a:xfrm>
          </p:grpSpPr>
          <p:sp>
            <p:nvSpPr>
              <p:cNvPr id="76" name="TextBox 75">
                <a:extLst>
                  <a:ext uri="{FF2B5EF4-FFF2-40B4-BE49-F238E27FC236}">
                    <a16:creationId xmlns:a16="http://schemas.microsoft.com/office/drawing/2014/main" id="{F6378090-6850-4CE2-B10C-58B8D50F4CAB}"/>
                  </a:ext>
                </a:extLst>
              </p:cNvPr>
              <p:cNvSpPr txBox="1"/>
              <p:nvPr/>
            </p:nvSpPr>
            <p:spPr>
              <a:xfrm>
                <a:off x="1253942" y="4148282"/>
                <a:ext cx="1354351" cy="5979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สถานีเตือนภัยน้ำหลาก-ดินถล่ม</a:t>
                </a:r>
                <a:b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b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สถานีโทรมาตร</a:t>
                </a:r>
                <a:b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b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สถานีกล้อง </a:t>
                </a:r>
                <a:r>
                  <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CCTV</a:t>
                </a:r>
                <a:br>
                  <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b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อ่างเก็บน้ำ</a:t>
                </a:r>
                <a:endPar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nvGrpSpPr>
              <p:cNvPr id="118" name="Group 117"/>
              <p:cNvGrpSpPr/>
              <p:nvPr/>
            </p:nvGrpSpPr>
            <p:grpSpPr>
              <a:xfrm>
                <a:off x="1207719" y="4222614"/>
                <a:ext cx="89946" cy="447018"/>
                <a:chOff x="1207719" y="4222614"/>
                <a:chExt cx="89946" cy="447018"/>
              </a:xfrm>
            </p:grpSpPr>
            <p:sp>
              <p:nvSpPr>
                <p:cNvPr id="113" name="Rectangle 112"/>
                <p:cNvSpPr/>
                <p:nvPr/>
              </p:nvSpPr>
              <p:spPr bwMode="auto">
                <a:xfrm>
                  <a:off x="1212293" y="4364857"/>
                  <a:ext cx="83296" cy="60094"/>
                </a:xfrm>
                <a:prstGeom prst="rect">
                  <a:avLst/>
                </a:prstGeom>
                <a:solidFill>
                  <a:srgbClr val="00FF01"/>
                </a:solid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4" name="Isosceles Triangle 113"/>
                <p:cNvSpPr/>
                <p:nvPr/>
              </p:nvSpPr>
              <p:spPr bwMode="auto">
                <a:xfrm>
                  <a:off x="1207719" y="4454148"/>
                  <a:ext cx="89946" cy="77540"/>
                </a:xfrm>
                <a:prstGeom prst="triangle">
                  <a:avLst/>
                </a:prstGeom>
                <a:solidFill>
                  <a:srgbClr val="FFFF00"/>
                </a:solid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5" name="Oval 114"/>
                <p:cNvSpPr/>
                <p:nvPr/>
              </p:nvSpPr>
              <p:spPr bwMode="auto">
                <a:xfrm>
                  <a:off x="1212708" y="4222614"/>
                  <a:ext cx="84284" cy="84284"/>
                </a:xfrm>
                <a:prstGeom prst="ellipse">
                  <a:avLst/>
                </a:prstGeom>
                <a:solidFill>
                  <a:srgbClr val="00FFD4"/>
                </a:solid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6" name="Oval 115"/>
                <p:cNvSpPr/>
                <p:nvPr/>
              </p:nvSpPr>
              <p:spPr bwMode="auto">
                <a:xfrm>
                  <a:off x="1212708" y="4585348"/>
                  <a:ext cx="84284" cy="84284"/>
                </a:xfrm>
                <a:prstGeom prst="ellipse">
                  <a:avLst/>
                </a:prstGeom>
                <a:solidFill>
                  <a:srgbClr val="FF00C5"/>
                </a:solid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grpSp>
      <p:grpSp>
        <p:nvGrpSpPr>
          <p:cNvPr id="91" name="Group 90"/>
          <p:cNvGrpSpPr/>
          <p:nvPr/>
        </p:nvGrpSpPr>
        <p:grpSpPr>
          <a:xfrm>
            <a:off x="3376961" y="4839602"/>
            <a:ext cx="2207974" cy="400110"/>
            <a:chOff x="4266716" y="5812542"/>
            <a:chExt cx="2207974" cy="400110"/>
          </a:xfrm>
        </p:grpSpPr>
        <p:sp>
          <p:nvSpPr>
            <p:cNvPr id="94" name="Rounded Rectangle 93"/>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3" name="TextBox 102">
              <a:extLst>
                <a:ext uri="{FF2B5EF4-FFF2-40B4-BE49-F238E27FC236}">
                  <a16:creationId xmlns:a16="http://schemas.microsoft.com/office/drawing/2014/main" id="{A94B8D7E-19AF-4595-BA45-04172EC9517F}"/>
                </a:ext>
              </a:extLst>
            </p:cNvPr>
            <p:cNvSpPr txBox="1"/>
            <p:nvPr/>
          </p:nvSpPr>
          <p:spPr>
            <a:xfrm>
              <a:off x="4403663" y="5812542"/>
              <a:ext cx="2071027"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ศปว</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สวพ</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117" name="Group 116"/>
          <p:cNvGrpSpPr/>
          <p:nvPr/>
        </p:nvGrpSpPr>
        <p:grpSpPr>
          <a:xfrm>
            <a:off x="10149708" y="5720397"/>
            <a:ext cx="2081266" cy="400110"/>
            <a:chOff x="4266716" y="5812542"/>
            <a:chExt cx="1735400" cy="400110"/>
          </a:xfrm>
        </p:grpSpPr>
        <p:sp>
          <p:nvSpPr>
            <p:cNvPr id="121" name="Rounded Rectangle 120"/>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2" name="TextBox 121">
              <a:extLst>
                <a:ext uri="{FF2B5EF4-FFF2-40B4-BE49-F238E27FC236}">
                  <a16:creationId xmlns:a16="http://schemas.microsoft.com/office/drawing/2014/main" id="{A94B8D7E-19AF-4595-BA45-04172EC9517F}"/>
                </a:ext>
              </a:extLst>
            </p:cNvPr>
            <p:cNvSpPr txBox="1"/>
            <p:nvPr/>
          </p:nvSpPr>
          <p:spPr>
            <a:xfrm>
              <a:off x="4403663" y="5812542"/>
              <a:ext cx="122952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สพน</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.6,8</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15" name="Group 14">
            <a:extLst>
              <a:ext uri="{FF2B5EF4-FFF2-40B4-BE49-F238E27FC236}">
                <a16:creationId xmlns:a16="http://schemas.microsoft.com/office/drawing/2014/main" id="{BC1B781C-A7D3-4673-971F-6B37BCA258D4}"/>
              </a:ext>
            </a:extLst>
          </p:cNvPr>
          <p:cNvGrpSpPr/>
          <p:nvPr/>
        </p:nvGrpSpPr>
        <p:grpSpPr>
          <a:xfrm>
            <a:off x="3116734" y="3291111"/>
            <a:ext cx="2438814" cy="804959"/>
            <a:chOff x="3116734" y="3291111"/>
            <a:chExt cx="2438814" cy="804959"/>
          </a:xfrm>
        </p:grpSpPr>
        <p:grpSp>
          <p:nvGrpSpPr>
            <p:cNvPr id="96" name="Group 95"/>
            <p:cNvGrpSpPr/>
            <p:nvPr/>
          </p:nvGrpSpPr>
          <p:grpSpPr>
            <a:xfrm>
              <a:off x="3887788" y="3291111"/>
              <a:ext cx="1667760" cy="804959"/>
              <a:chOff x="3916401" y="1499473"/>
              <a:chExt cx="1667760" cy="804959"/>
            </a:xfrm>
          </p:grpSpPr>
          <p:sp>
            <p:nvSpPr>
              <p:cNvPr id="97" name="TextBox 96">
                <a:extLst>
                  <a:ext uri="{FF2B5EF4-FFF2-40B4-BE49-F238E27FC236}">
                    <a16:creationId xmlns:a16="http://schemas.microsoft.com/office/drawing/2014/main" id="{7B2AA9C3-572D-47F8-B486-5205927B6A91}"/>
                  </a:ext>
                </a:extLst>
              </p:cNvPr>
              <p:cNvSpPr txBox="1"/>
              <p:nvPr/>
            </p:nvSpPr>
            <p:spPr>
              <a:xfrm>
                <a:off x="3932382" y="1499473"/>
                <a:ext cx="1651779" cy="321498"/>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สถานีโทรมาตร</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98" name="TextBox 97">
                <a:extLst>
                  <a:ext uri="{FF2B5EF4-FFF2-40B4-BE49-F238E27FC236}">
                    <a16:creationId xmlns:a16="http://schemas.microsoft.com/office/drawing/2014/main" id="{36582D2C-F03D-4EFD-B044-427EE92EEEBA}"/>
                  </a:ext>
                </a:extLst>
              </p:cNvPr>
              <p:cNvSpPr txBox="1"/>
              <p:nvPr/>
            </p:nvSpPr>
            <p:spPr>
              <a:xfrm>
                <a:off x="3916401" y="1534991"/>
                <a:ext cx="149524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278</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23" name="Picture 122">
              <a:extLst>
                <a:ext uri="{FF2B5EF4-FFF2-40B4-BE49-F238E27FC236}">
                  <a16:creationId xmlns:a16="http://schemas.microsoft.com/office/drawing/2014/main" id="{337F155E-61E9-4468-BFA7-3FCBE9E8E1C7}"/>
                </a:ext>
              </a:extLst>
            </p:cNvPr>
            <p:cNvPicPr>
              <a:picLocks noChangeAspect="1"/>
            </p:cNvPicPr>
            <p:nvPr/>
          </p:nvPicPr>
          <p:blipFill>
            <a:blip r:embed="rId36"/>
            <a:stretch>
              <a:fillRect/>
            </a:stretch>
          </p:blipFill>
          <p:spPr>
            <a:xfrm>
              <a:off x="3116734" y="3348169"/>
              <a:ext cx="679680" cy="672449"/>
            </a:xfrm>
            <a:prstGeom prst="rect">
              <a:avLst/>
            </a:prstGeom>
          </p:spPr>
        </p:pic>
      </p:grpSp>
      <p:grpSp>
        <p:nvGrpSpPr>
          <p:cNvPr id="99" name="Group 98">
            <a:extLst>
              <a:ext uri="{FF2B5EF4-FFF2-40B4-BE49-F238E27FC236}">
                <a16:creationId xmlns:a16="http://schemas.microsoft.com/office/drawing/2014/main" id="{C35CB2AA-38B9-4412-ADBD-E473EFDD708B}"/>
              </a:ext>
            </a:extLst>
          </p:cNvPr>
          <p:cNvGrpSpPr/>
          <p:nvPr/>
        </p:nvGrpSpPr>
        <p:grpSpPr>
          <a:xfrm>
            <a:off x="3583742" y="5741553"/>
            <a:ext cx="2337168" cy="400110"/>
            <a:chOff x="4266716" y="5812665"/>
            <a:chExt cx="2337168" cy="400110"/>
          </a:xfrm>
        </p:grpSpPr>
        <p:sp>
          <p:nvSpPr>
            <p:cNvPr id="124" name="Rounded Rectangle 93">
              <a:extLst>
                <a:ext uri="{FF2B5EF4-FFF2-40B4-BE49-F238E27FC236}">
                  <a16:creationId xmlns:a16="http://schemas.microsoft.com/office/drawing/2014/main" id="{A8DEFD53-A5A2-40DD-B8EB-9183C4DEB56E}"/>
                </a:ext>
              </a:extLst>
            </p:cNvPr>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5" name="TextBox 124">
              <a:extLst>
                <a:ext uri="{FF2B5EF4-FFF2-40B4-BE49-F238E27FC236}">
                  <a16:creationId xmlns:a16="http://schemas.microsoft.com/office/drawing/2014/main" id="{17E1CD6F-3E84-49AF-90EB-B79632542DDE}"/>
                </a:ext>
              </a:extLst>
            </p:cNvPr>
            <p:cNvSpPr txBox="1"/>
            <p:nvPr/>
          </p:nvSpPr>
          <p:spPr>
            <a:xfrm>
              <a:off x="4532857" y="5812665"/>
              <a:ext cx="2071027"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สพ</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น.</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
        <p:nvSpPr>
          <p:cNvPr id="126" name="Rectangle 2">
            <a:extLst>
              <a:ext uri="{FF2B5EF4-FFF2-40B4-BE49-F238E27FC236}">
                <a16:creationId xmlns:a16="http://schemas.microsoft.com/office/drawing/2014/main" id="{6756874B-810D-475D-B9CF-50DF5A9E5B43}"/>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128" name="TextBox 127">
            <a:extLst>
              <a:ext uri="{FF2B5EF4-FFF2-40B4-BE49-F238E27FC236}">
                <a16:creationId xmlns:a16="http://schemas.microsoft.com/office/drawing/2014/main" id="{57617403-5C4B-4A9B-85BA-CB5346A3FF7A}"/>
              </a:ext>
            </a:extLst>
          </p:cNvPr>
          <p:cNvSpPr txBox="1"/>
          <p:nvPr/>
        </p:nvSpPr>
        <p:spPr>
          <a:xfrm>
            <a:off x="9437824" y="2062665"/>
            <a:ext cx="2554663" cy="923330"/>
          </a:xfrm>
          <a:prstGeom prst="rect">
            <a:avLst/>
          </a:prstGeom>
          <a:noFill/>
        </p:spPr>
        <p:txBody>
          <a:bodyPr wrap="square" rtlCol="0">
            <a:spAutoFit/>
          </a:bodyPr>
          <a:lstStyle/>
          <a:p>
            <a:pPr algn="r"/>
            <a:r>
              <a:rPr lang="th-TH" sz="2800" dirty="0">
                <a:solidFill>
                  <a:srgbClr val="0070C0"/>
                </a:solidFill>
                <a:latin typeface="FC Home" panose="020B0500040200020003" pitchFamily="34" charset="-34"/>
                <a:cs typeface="FC Home" panose="020B0500040200020003" pitchFamily="34" charset="-34"/>
              </a:rPr>
              <a:t>ปี งบประมาณ</a:t>
            </a:r>
            <a:r>
              <a:rPr lang="en-US" sz="5400" dirty="0">
                <a:solidFill>
                  <a:srgbClr val="0070C0"/>
                </a:solidFill>
                <a:latin typeface="FC Home" panose="020B0500040200020003" pitchFamily="34" charset="-34"/>
                <a:cs typeface="FC Home" panose="020B0500040200020003" pitchFamily="34" charset="-34"/>
              </a:rPr>
              <a:t>’65</a:t>
            </a:r>
            <a:endParaRPr lang="th-TH" sz="2800" dirty="0">
              <a:latin typeface="FC Home" panose="020B0500040200020003" pitchFamily="34" charset="-34"/>
              <a:cs typeface="FC Home" panose="020B0500040200020003" pitchFamily="34" charset="-34"/>
            </a:endParaRPr>
          </a:p>
        </p:txBody>
      </p:sp>
      <p:sp>
        <p:nvSpPr>
          <p:cNvPr id="129" name="TextBox 128">
            <a:extLst>
              <a:ext uri="{FF2B5EF4-FFF2-40B4-BE49-F238E27FC236}">
                <a16:creationId xmlns:a16="http://schemas.microsoft.com/office/drawing/2014/main" id="{BB3FF961-33D9-4B47-B080-3393F1684555}"/>
              </a:ext>
            </a:extLst>
          </p:cNvPr>
          <p:cNvSpPr txBox="1"/>
          <p:nvPr/>
        </p:nvSpPr>
        <p:spPr>
          <a:xfrm>
            <a:off x="8779791" y="1847472"/>
            <a:ext cx="3421962" cy="430887"/>
          </a:xfrm>
          <a:prstGeom prst="rect">
            <a:avLst/>
          </a:prstGeom>
          <a:solidFill>
            <a:srgbClr val="FFFF00"/>
          </a:solidFill>
        </p:spPr>
        <p:txBody>
          <a:bodyPr wrap="square" rtlCol="0">
            <a:spAutoFit/>
          </a:bodyPr>
          <a:lstStyle/>
          <a:p>
            <a:pPr algn="ctr"/>
            <a:r>
              <a:rPr lang="th-TH" sz="2200" dirty="0">
                <a:solidFill>
                  <a:srgbClr val="FF0000"/>
                </a:solidFill>
                <a:latin typeface="FC Home" panose="020B0500040200020003" pitchFamily="34" charset="-34"/>
                <a:cs typeface="FC Home" panose="020B0500040200020003" pitchFamily="34" charset="-34"/>
              </a:rPr>
              <a:t>อยู่ระหว่างดำเนินการ</a:t>
            </a:r>
            <a:endParaRPr lang="en-US" sz="2200" dirty="0">
              <a:solidFill>
                <a:srgbClr val="FF0000"/>
              </a:solidFill>
              <a:latin typeface="FC Home" panose="020B0500040200020003" pitchFamily="34" charset="-34"/>
              <a:cs typeface="FC Home" panose="020B0500040200020003" pitchFamily="34" charset="-34"/>
            </a:endParaRPr>
          </a:p>
        </p:txBody>
      </p:sp>
      <p:sp>
        <p:nvSpPr>
          <p:cNvPr id="130" name="TextBox 129">
            <a:extLst>
              <a:ext uri="{FF2B5EF4-FFF2-40B4-BE49-F238E27FC236}">
                <a16:creationId xmlns:a16="http://schemas.microsoft.com/office/drawing/2014/main" id="{AC458D00-74B0-418B-AD88-2C3C75D1998C}"/>
              </a:ext>
            </a:extLst>
          </p:cNvPr>
          <p:cNvSpPr txBox="1"/>
          <p:nvPr/>
        </p:nvSpPr>
        <p:spPr>
          <a:xfrm>
            <a:off x="8598561" y="2715955"/>
            <a:ext cx="3063831" cy="523220"/>
          </a:xfrm>
          <a:prstGeom prst="rect">
            <a:avLst/>
          </a:prstGeom>
          <a:noFill/>
        </p:spPr>
        <p:txBody>
          <a:bodyPr wrap="square" rtlCol="0">
            <a:spAutoFit/>
          </a:bodyPr>
          <a:lstStyle/>
          <a:p>
            <a:pPr algn="r"/>
            <a:r>
              <a:rPr lang="th-TH" sz="2800" dirty="0">
                <a:latin typeface="FC Home" panose="020B0500040200020003" pitchFamily="34" charset="-34"/>
                <a:cs typeface="FC Home" panose="020B0500040200020003" pitchFamily="34" charset="-34"/>
              </a:rPr>
              <a:t>ได้รับงบประมาณ </a:t>
            </a:r>
            <a:r>
              <a:rPr lang="en-US" sz="2800" dirty="0">
                <a:latin typeface="FC Home" panose="020B0500040200020003" pitchFamily="34" charset="-34"/>
                <a:cs typeface="FC Home" panose="020B0500040200020003" pitchFamily="34" charset="-34"/>
              </a:rPr>
              <a:t>3 </a:t>
            </a:r>
            <a:r>
              <a:rPr lang="th-TH" sz="2800" dirty="0">
                <a:latin typeface="FC Home" panose="020B0500040200020003" pitchFamily="34" charset="-34"/>
                <a:cs typeface="FC Home" panose="020B0500040200020003" pitchFamily="34" charset="-34"/>
              </a:rPr>
              <a:t>แห่ง</a:t>
            </a:r>
          </a:p>
        </p:txBody>
      </p:sp>
      <p:sp>
        <p:nvSpPr>
          <p:cNvPr id="131" name="TextBox 130">
            <a:extLst>
              <a:ext uri="{FF2B5EF4-FFF2-40B4-BE49-F238E27FC236}">
                <a16:creationId xmlns:a16="http://schemas.microsoft.com/office/drawing/2014/main" id="{2F7E42DD-265C-4515-A0ED-346B8780662C}"/>
              </a:ext>
            </a:extLst>
          </p:cNvPr>
          <p:cNvSpPr txBox="1"/>
          <p:nvPr/>
        </p:nvSpPr>
        <p:spPr>
          <a:xfrm>
            <a:off x="8676353" y="3049796"/>
            <a:ext cx="1210185" cy="523220"/>
          </a:xfrm>
          <a:prstGeom prst="rect">
            <a:avLst/>
          </a:prstGeom>
          <a:noFill/>
        </p:spPr>
        <p:txBody>
          <a:bodyPr wrap="square" rtlCol="0">
            <a:spAutoFit/>
          </a:bodyPr>
          <a:lstStyle/>
          <a:p>
            <a:pPr algn="ctr"/>
            <a:r>
              <a:rPr lang="th-TH" sz="2800" dirty="0">
                <a:solidFill>
                  <a:srgbClr val="FF0000"/>
                </a:solidFill>
                <a:latin typeface="FC Home" panose="020B0500040200020003" pitchFamily="34" charset="-34"/>
                <a:cs typeface="FC Home" panose="020B0500040200020003" pitchFamily="34" charset="-34"/>
              </a:rPr>
              <a:t>คงเหลือ</a:t>
            </a:r>
          </a:p>
        </p:txBody>
      </p:sp>
      <p:pic>
        <p:nvPicPr>
          <p:cNvPr id="31" name="Picture 30">
            <a:extLst>
              <a:ext uri="{FF2B5EF4-FFF2-40B4-BE49-F238E27FC236}">
                <a16:creationId xmlns:a16="http://schemas.microsoft.com/office/drawing/2014/main" id="{7FF55D62-1375-45C7-AAAD-3B1E871F6861}"/>
              </a:ext>
            </a:extLst>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9918896" y="3254426"/>
            <a:ext cx="543846" cy="543846"/>
          </a:xfrm>
          <a:prstGeom prst="rect">
            <a:avLst/>
          </a:prstGeom>
        </p:spPr>
      </p:pic>
      <p:sp>
        <p:nvSpPr>
          <p:cNvPr id="132" name="TextBox 131">
            <a:extLst>
              <a:ext uri="{FF2B5EF4-FFF2-40B4-BE49-F238E27FC236}">
                <a16:creationId xmlns:a16="http://schemas.microsoft.com/office/drawing/2014/main" id="{5DE063DC-037B-418D-BCB2-86AD469EBDE8}"/>
              </a:ext>
            </a:extLst>
          </p:cNvPr>
          <p:cNvSpPr txBox="1"/>
          <p:nvPr/>
        </p:nvSpPr>
        <p:spPr>
          <a:xfrm>
            <a:off x="-10083" y="964684"/>
            <a:ext cx="1778287" cy="430887"/>
          </a:xfrm>
          <a:prstGeom prst="rect">
            <a:avLst/>
          </a:prstGeom>
          <a:solidFill>
            <a:srgbClr val="40AC04"/>
          </a:solidFill>
        </p:spPr>
        <p:txBody>
          <a:bodyPr wrap="square" rtlCol="0">
            <a:spAutoFit/>
          </a:bodyPr>
          <a:lstStyle/>
          <a:p>
            <a:pPr algn="ctr"/>
            <a:r>
              <a:rPr lang="th-TH" sz="2200" dirty="0">
                <a:solidFill>
                  <a:schemeClr val="bg1"/>
                </a:solidFill>
                <a:latin typeface="FC Home" panose="020B0500040200020003" pitchFamily="34" charset="-34"/>
                <a:cs typeface="FC Home" panose="020B0500040200020003" pitchFamily="34" charset="-34"/>
              </a:rPr>
              <a:t>แล้วเสร็จ</a:t>
            </a:r>
            <a:endParaRPr lang="en-US" sz="2200" dirty="0">
              <a:solidFill>
                <a:schemeClr val="bg1"/>
              </a:solidFill>
              <a:latin typeface="FC Home" panose="020B0500040200020003" pitchFamily="34" charset="-34"/>
              <a:cs typeface="FC Home" panose="020B0500040200020003" pitchFamily="34" charset="-34"/>
            </a:endParaRPr>
          </a:p>
        </p:txBody>
      </p:sp>
    </p:spTree>
    <p:extLst>
      <p:ext uri="{BB962C8B-B14F-4D97-AF65-F5344CB8AC3E}">
        <p14:creationId xmlns:p14="http://schemas.microsoft.com/office/powerpoint/2010/main" val="5468965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Picture 170"/>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29"/>
            <a:ext cx="12192000" cy="5596629"/>
          </a:xfrm>
          <a:prstGeom prst="rect">
            <a:avLst/>
          </a:prstGeom>
          <a:effectLst/>
        </p:spPr>
      </p:pic>
      <p:sp>
        <p:nvSpPr>
          <p:cNvPr id="170" name="Rectangle 169"/>
          <p:cNvSpPr/>
          <p:nvPr/>
        </p:nvSpPr>
        <p:spPr bwMode="auto">
          <a:xfrm>
            <a:off x="0" y="973445"/>
            <a:ext cx="12189778" cy="5622258"/>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6" name="Rounded Rectangle 175"/>
          <p:cNvSpPr/>
          <p:nvPr/>
        </p:nvSpPr>
        <p:spPr bwMode="auto">
          <a:xfrm flipV="1">
            <a:off x="2222" y="963435"/>
            <a:ext cx="6437155" cy="5629122"/>
          </a:xfrm>
          <a:prstGeom prst="roundRect">
            <a:avLst>
              <a:gd name="adj" fmla="val 0"/>
            </a:avLst>
          </a:prstGeom>
          <a:gradFill>
            <a:gsLst>
              <a:gs pos="6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208568" y="6511605"/>
            <a:ext cx="983432"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06666" y="6581001"/>
            <a:ext cx="7063948"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สำนักพัฒนาแหล่งน้ำ/สำนักอนุรักษ์และฟื้นฟูแหล่งน้ำ/สำนักงานทรัพยากรน้ำภาค 1-11/สำนักงานนโยบายและแผนทรัพยากรน้ำ</a:t>
            </a:r>
          </a:p>
        </p:txBody>
      </p:sp>
      <p:grpSp>
        <p:nvGrpSpPr>
          <p:cNvPr id="12" name="Group 11">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3"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TextBox 14">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7" name="Group 16">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23" name="TextBox 22">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4" name="Picture 23">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5" name="Picture 24">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8" name="Group 17">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9"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1"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97" name="Group 196"/>
          <p:cNvGrpSpPr/>
          <p:nvPr/>
        </p:nvGrpSpPr>
        <p:grpSpPr>
          <a:xfrm>
            <a:off x="558073" y="1973171"/>
            <a:ext cx="884667" cy="678776"/>
            <a:chOff x="457430" y="2076115"/>
            <a:chExt cx="884667" cy="678776"/>
          </a:xfrm>
        </p:grpSpPr>
        <p:pic>
          <p:nvPicPr>
            <p:cNvPr id="58" name="Picture 5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7430" y="2076115"/>
              <a:ext cx="524088" cy="678776"/>
            </a:xfrm>
            <a:prstGeom prst="rect">
              <a:avLst/>
            </a:prstGeom>
            <a:effectLst>
              <a:outerShdw dist="38100" dir="2700000" algn="tl" rotWithShape="0">
                <a:schemeClr val="tx1">
                  <a:lumMod val="50000"/>
                  <a:lumOff val="50000"/>
                  <a:alpha val="20000"/>
                </a:schemeClr>
              </a:outerShdw>
            </a:effectLst>
          </p:spPr>
        </p:pic>
        <p:sp>
          <p:nvSpPr>
            <p:cNvPr id="59" name="TextBox 58"/>
            <p:cNvSpPr txBox="1"/>
            <p:nvPr/>
          </p:nvSpPr>
          <p:spPr>
            <a:xfrm>
              <a:off x="544343" y="2137002"/>
              <a:ext cx="797754" cy="419662"/>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400" b="1" i="1" u="none" strike="noStrike" kern="1200" cap="none" spc="0" normalizeH="0" baseline="0" noProof="0" dirty="0">
                  <a:ln w="6350" cap="rnd" cmpd="sng">
                    <a:solidFill>
                      <a:srgbClr val="FFFFFF"/>
                    </a:solidFill>
                    <a:round/>
                  </a:ln>
                  <a:solidFill>
                    <a:srgbClr val="3A70AE"/>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เหนือ</a:t>
              </a:r>
              <a:endParaRPr kumimoji="0" lang="en-US" sz="2400" b="1" i="1" u="none" strike="noStrike" kern="1200" cap="none" spc="0" normalizeH="0" baseline="0" noProof="0" dirty="0">
                <a:ln w="6350" cap="rnd" cmpd="sng">
                  <a:solidFill>
                    <a:srgbClr val="FFFFFF"/>
                  </a:solidFill>
                  <a:round/>
                </a:ln>
                <a:solidFill>
                  <a:srgbClr val="3A70AE"/>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30" name="Group 29"/>
          <p:cNvGrpSpPr/>
          <p:nvPr/>
        </p:nvGrpSpPr>
        <p:grpSpPr>
          <a:xfrm>
            <a:off x="118960" y="2812808"/>
            <a:ext cx="889504" cy="1007872"/>
            <a:chOff x="4907199" y="2941683"/>
            <a:chExt cx="889504" cy="1007872"/>
          </a:xfrm>
        </p:grpSpPr>
        <p:pic>
          <p:nvPicPr>
            <p:cNvPr id="31" name="Picture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35474" y="2941683"/>
              <a:ext cx="404544" cy="1007872"/>
            </a:xfrm>
            <a:prstGeom prst="rect">
              <a:avLst/>
            </a:prstGeom>
            <a:effectLst>
              <a:outerShdw dist="38100" dir="2700000" algn="tl" rotWithShape="0">
                <a:schemeClr val="tx1">
                  <a:lumMod val="50000"/>
                  <a:lumOff val="50000"/>
                  <a:alpha val="20000"/>
                </a:schemeClr>
              </a:outerShdw>
            </a:effectLst>
          </p:spPr>
        </p:pic>
        <p:sp>
          <p:nvSpPr>
            <p:cNvPr id="32" name="TextBox 31"/>
            <p:cNvSpPr txBox="1"/>
            <p:nvPr/>
          </p:nvSpPr>
          <p:spPr>
            <a:xfrm>
              <a:off x="4907199" y="3133621"/>
              <a:ext cx="889504" cy="405866"/>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000" b="1" i="1" u="none" strike="noStrike" kern="1200" cap="none" spc="0" normalizeH="0" baseline="0" noProof="0" dirty="0">
                  <a:ln w="6350" cap="rnd" cmpd="sng">
                    <a:solidFill>
                      <a:srgbClr val="FFFFFF"/>
                    </a:solidFill>
                    <a:round/>
                  </a:ln>
                  <a:solidFill>
                    <a:srgbClr val="F7941D"/>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ตะวันตก</a:t>
              </a:r>
              <a:endParaRPr kumimoji="0" lang="en-US" sz="2000" b="1" i="1" u="none" strike="noStrike" kern="1200" cap="none" spc="0" normalizeH="0" baseline="0" noProof="0" dirty="0">
                <a:ln w="6350" cap="rnd" cmpd="sng">
                  <a:solidFill>
                    <a:srgbClr val="FFFFFF"/>
                  </a:solidFill>
                  <a:round/>
                </a:ln>
                <a:solidFill>
                  <a:srgbClr val="F7941D"/>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36" name="Group 35"/>
          <p:cNvGrpSpPr/>
          <p:nvPr/>
        </p:nvGrpSpPr>
        <p:grpSpPr>
          <a:xfrm>
            <a:off x="3083725" y="4336359"/>
            <a:ext cx="716328" cy="235229"/>
            <a:chOff x="8490595" y="1706642"/>
            <a:chExt cx="716328" cy="235229"/>
          </a:xfrm>
        </p:grpSpPr>
        <p:sp>
          <p:nvSpPr>
            <p:cNvPr id="37" name="TextBox 36">
              <a:extLst>
                <a:ext uri="{FF2B5EF4-FFF2-40B4-BE49-F238E27FC236}">
                  <a16:creationId xmlns:a16="http://schemas.microsoft.com/office/drawing/2014/main" id="{A94B8D7E-19AF-4595-BA45-04172EC9517F}"/>
                </a:ext>
              </a:extLst>
            </p:cNvPr>
            <p:cNvSpPr txBox="1"/>
            <p:nvPr/>
          </p:nvSpPr>
          <p:spPr>
            <a:xfrm>
              <a:off x="8501342" y="1706642"/>
              <a:ext cx="705581" cy="235229"/>
            </a:xfrm>
            <a:prstGeom prst="rect">
              <a:avLst/>
            </a:prstGeom>
            <a:noFill/>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จุดกระจายน้ำ</a:t>
              </a:r>
              <a:endPar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38" name="Oval 37"/>
            <p:cNvSpPr/>
            <p:nvPr/>
          </p:nvSpPr>
          <p:spPr>
            <a:xfrm>
              <a:off x="8490595" y="1791653"/>
              <a:ext cx="60606" cy="56504"/>
            </a:xfrm>
            <a:prstGeom prst="ellipse">
              <a:avLst/>
            </a:prstGeom>
            <a:solidFill>
              <a:srgbClr val="007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1FE"/>
                </a:solidFill>
                <a:effectLst/>
                <a:uLnTx/>
                <a:uFillTx/>
                <a:latin typeface="Arial"/>
                <a:ea typeface="+mn-ea"/>
                <a:cs typeface="Arial"/>
              </a:endParaRPr>
            </a:p>
          </p:txBody>
        </p:sp>
      </p:grpSp>
      <p:grpSp>
        <p:nvGrpSpPr>
          <p:cNvPr id="54" name="Group 53"/>
          <p:cNvGrpSpPr/>
          <p:nvPr/>
        </p:nvGrpSpPr>
        <p:grpSpPr>
          <a:xfrm>
            <a:off x="3464131" y="1830205"/>
            <a:ext cx="2648516" cy="986556"/>
            <a:chOff x="8056084" y="3482222"/>
            <a:chExt cx="3346490" cy="580842"/>
          </a:xfrm>
        </p:grpSpPr>
        <p:sp>
          <p:nvSpPr>
            <p:cNvPr id="55" name="Rounded Rectangle 54"/>
            <p:cNvSpPr/>
            <p:nvPr/>
          </p:nvSpPr>
          <p:spPr>
            <a:xfrm>
              <a:off x="8056084" y="3482222"/>
              <a:ext cx="3346490" cy="580842"/>
            </a:xfrm>
            <a:prstGeom prst="roundRect">
              <a:avLst>
                <a:gd name="adj" fmla="val 11818"/>
              </a:avLst>
            </a:prstGeom>
            <a:gradFill>
              <a:gsLst>
                <a:gs pos="84000">
                  <a:schemeClr val="accent1">
                    <a:lumMod val="5000"/>
                    <a:lumOff val="95000"/>
                  </a:schemeClr>
                </a:gs>
                <a:gs pos="20000">
                  <a:schemeClr val="accent5">
                    <a:lumMod val="90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sp>
          <p:nvSpPr>
            <p:cNvPr id="56" name="TextBox 55">
              <a:extLst>
                <a:ext uri="{FF2B5EF4-FFF2-40B4-BE49-F238E27FC236}">
                  <a16:creationId xmlns:a16="http://schemas.microsoft.com/office/drawing/2014/main" id="{A94B8D7E-19AF-4595-BA45-04172EC9517F}"/>
                </a:ext>
              </a:extLst>
            </p:cNvPr>
            <p:cNvSpPr txBox="1"/>
            <p:nvPr/>
          </p:nvSpPr>
          <p:spPr>
            <a:xfrm>
              <a:off x="8259677" y="3509628"/>
              <a:ext cx="2982844" cy="515417"/>
            </a:xfrm>
            <a:prstGeom prst="rect">
              <a:avLst/>
            </a:prstGeom>
            <a:noFill/>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564</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324</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149,061</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พื้นที่เกษตรกรรับประโยชน์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487,058</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ไร่</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63" name="Group 62"/>
          <p:cNvGrpSpPr/>
          <p:nvPr/>
        </p:nvGrpSpPr>
        <p:grpSpPr>
          <a:xfrm>
            <a:off x="319163" y="5196732"/>
            <a:ext cx="715323" cy="802042"/>
            <a:chOff x="4705489" y="3462977"/>
            <a:chExt cx="715323" cy="802042"/>
          </a:xfrm>
        </p:grpSpPr>
        <p:pic>
          <p:nvPicPr>
            <p:cNvPr id="64" name="Picture 6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05489" y="3492735"/>
              <a:ext cx="634917" cy="772284"/>
            </a:xfrm>
            <a:prstGeom prst="rect">
              <a:avLst/>
            </a:prstGeom>
            <a:effectLst>
              <a:outerShdw dist="38100" dir="2700000" algn="tl" rotWithShape="0">
                <a:schemeClr val="tx1">
                  <a:lumMod val="50000"/>
                  <a:lumOff val="50000"/>
                  <a:alpha val="20000"/>
                </a:schemeClr>
              </a:outerShdw>
            </a:effectLst>
          </p:spPr>
        </p:pic>
        <p:sp>
          <p:nvSpPr>
            <p:cNvPr id="65" name="TextBox 64"/>
            <p:cNvSpPr txBox="1"/>
            <p:nvPr/>
          </p:nvSpPr>
          <p:spPr>
            <a:xfrm>
              <a:off x="4752635" y="3462977"/>
              <a:ext cx="668177" cy="574017"/>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400" b="1" i="1" u="none" strike="noStrike" kern="1200" cap="none" spc="0" normalizeH="0" baseline="0" noProof="0" dirty="0">
                  <a:ln w="6350" cap="rnd" cmpd="sng">
                    <a:solidFill>
                      <a:srgbClr val="FFFFFF"/>
                    </a:solidFill>
                    <a:round/>
                  </a:ln>
                  <a:solidFill>
                    <a:srgbClr val="DF2727"/>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ใต้</a:t>
              </a:r>
              <a:endParaRPr kumimoji="0" lang="en-US" sz="2400" b="1" i="1" u="none" strike="noStrike" kern="1200" cap="none" spc="0" normalizeH="0" baseline="0" noProof="0" dirty="0">
                <a:ln w="6350" cap="rnd" cmpd="sng">
                  <a:solidFill>
                    <a:srgbClr val="FFFFFF"/>
                  </a:solidFill>
                  <a:round/>
                </a:ln>
                <a:solidFill>
                  <a:srgbClr val="DF2727"/>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sp>
        <p:nvSpPr>
          <p:cNvPr id="69" name="Freeform 68"/>
          <p:cNvSpPr/>
          <p:nvPr/>
        </p:nvSpPr>
        <p:spPr>
          <a:xfrm>
            <a:off x="5333295" y="3177579"/>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sp>
        <p:nvSpPr>
          <p:cNvPr id="70" name="Freeform 69"/>
          <p:cNvSpPr/>
          <p:nvPr/>
        </p:nvSpPr>
        <p:spPr>
          <a:xfrm>
            <a:off x="5340022" y="3393537"/>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grpSp>
        <p:nvGrpSpPr>
          <p:cNvPr id="71" name="Group 70"/>
          <p:cNvGrpSpPr/>
          <p:nvPr/>
        </p:nvGrpSpPr>
        <p:grpSpPr>
          <a:xfrm>
            <a:off x="4249514" y="2866266"/>
            <a:ext cx="1367097" cy="708606"/>
            <a:chOff x="7445393" y="-85173"/>
            <a:chExt cx="1367097" cy="708606"/>
          </a:xfrm>
        </p:grpSpPr>
        <p:pic>
          <p:nvPicPr>
            <p:cNvPr id="72" name="Picture 7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36124" y="-57322"/>
              <a:ext cx="732158" cy="680755"/>
            </a:xfrm>
            <a:prstGeom prst="rect">
              <a:avLst/>
            </a:prstGeom>
            <a:effectLst>
              <a:outerShdw dist="38100" dir="2700000" algn="tl" rotWithShape="0">
                <a:schemeClr val="tx1">
                  <a:lumMod val="50000"/>
                  <a:lumOff val="50000"/>
                  <a:alpha val="20000"/>
                </a:schemeClr>
              </a:outerShdw>
            </a:effectLst>
          </p:spPr>
        </p:pic>
        <p:sp>
          <p:nvSpPr>
            <p:cNvPr id="73" name="TextBox 72"/>
            <p:cNvSpPr txBox="1"/>
            <p:nvPr/>
          </p:nvSpPr>
          <p:spPr>
            <a:xfrm>
              <a:off x="7445393" y="-85173"/>
              <a:ext cx="988602" cy="454889"/>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000" b="1" i="1" u="none" strike="noStrike" kern="1200" cap="none" spc="0" normalizeH="0" baseline="0" noProof="0" dirty="0">
                  <a:ln w="6350" cap="rnd" cmpd="sng">
                    <a:solidFill>
                      <a:srgbClr val="FFFFFF"/>
                    </a:solidFill>
                    <a:round/>
                  </a:ln>
                  <a:solidFill>
                    <a:srgbClr val="76B0F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ตะวันออก</a:t>
              </a:r>
              <a:endParaRPr kumimoji="0" lang="en-US" sz="2000" b="1" i="1" u="none" strike="noStrike" kern="1200" cap="none" spc="0" normalizeH="0" baseline="0" noProof="0" dirty="0">
                <a:ln w="6350" cap="rnd" cmpd="sng">
                  <a:solidFill>
                    <a:srgbClr val="FFFFFF"/>
                  </a:solidFill>
                  <a:round/>
                </a:ln>
                <a:solidFill>
                  <a:srgbClr val="76B0F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sp>
          <p:nvSpPr>
            <p:cNvPr id="74" name="TextBox 73"/>
            <p:cNvSpPr txBox="1"/>
            <p:nvPr/>
          </p:nvSpPr>
          <p:spPr>
            <a:xfrm>
              <a:off x="7770285" y="178550"/>
              <a:ext cx="1042205" cy="315466"/>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000" b="1" i="1" u="none" strike="noStrike" kern="1200" cap="none" spc="0" normalizeH="0" baseline="0" noProof="0" dirty="0">
                  <a:ln w="6350" cap="rnd" cmpd="sng">
                    <a:solidFill>
                      <a:srgbClr val="FFFFFF"/>
                    </a:solidFill>
                    <a:round/>
                  </a:ln>
                  <a:solidFill>
                    <a:srgbClr val="76B0F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เฉียงเหนือ</a:t>
              </a:r>
              <a:endParaRPr kumimoji="0" lang="en-US" sz="2000" b="1" i="1" u="none" strike="noStrike" kern="1200" cap="none" spc="0" normalizeH="0" baseline="0" noProof="0" dirty="0">
                <a:ln w="6350" cap="rnd" cmpd="sng">
                  <a:solidFill>
                    <a:srgbClr val="FFFFFF"/>
                  </a:solidFill>
                  <a:round/>
                </a:ln>
                <a:solidFill>
                  <a:srgbClr val="76B0F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sp>
        <p:nvSpPr>
          <p:cNvPr id="79" name="Freeform 78"/>
          <p:cNvSpPr/>
          <p:nvPr/>
        </p:nvSpPr>
        <p:spPr>
          <a:xfrm>
            <a:off x="5346749" y="3822878"/>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grpSp>
        <p:nvGrpSpPr>
          <p:cNvPr id="80" name="Group 79"/>
          <p:cNvGrpSpPr/>
          <p:nvPr/>
        </p:nvGrpSpPr>
        <p:grpSpPr>
          <a:xfrm>
            <a:off x="145197" y="4075882"/>
            <a:ext cx="804310" cy="726257"/>
            <a:chOff x="8137363" y="4803596"/>
            <a:chExt cx="804310" cy="726257"/>
          </a:xfrm>
        </p:grpSpPr>
        <p:pic>
          <p:nvPicPr>
            <p:cNvPr id="81" name="Picture 8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241990" y="4803596"/>
              <a:ext cx="608420" cy="726257"/>
            </a:xfrm>
            <a:prstGeom prst="rect">
              <a:avLst/>
            </a:prstGeom>
            <a:effectLst>
              <a:outerShdw dist="38100" dir="2700000" algn="tl" rotWithShape="0">
                <a:schemeClr val="tx1">
                  <a:lumMod val="50000"/>
                  <a:lumOff val="50000"/>
                  <a:alpha val="20000"/>
                </a:schemeClr>
              </a:outerShdw>
            </a:effectLst>
          </p:spPr>
        </p:pic>
        <p:sp>
          <p:nvSpPr>
            <p:cNvPr id="82" name="TextBox 81"/>
            <p:cNvSpPr txBox="1"/>
            <p:nvPr/>
          </p:nvSpPr>
          <p:spPr>
            <a:xfrm>
              <a:off x="8137363" y="4946435"/>
              <a:ext cx="804310" cy="328233"/>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400" b="1" i="1" u="none" strike="noStrike" kern="1200" cap="none" spc="0" normalizeH="0" baseline="0" noProof="0" dirty="0">
                  <a:ln w="6350" cap="rnd" cmpd="sng">
                    <a:solidFill>
                      <a:srgbClr val="FFFFFF"/>
                    </a:solidFill>
                    <a:round/>
                  </a:ln>
                  <a:solidFill>
                    <a:srgbClr val="0EBC65"/>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กลาง</a:t>
              </a:r>
              <a:endParaRPr kumimoji="0" lang="en-US" sz="2400" b="1" i="1" u="none" strike="noStrike" kern="1200" cap="none" spc="0" normalizeH="0" baseline="0" noProof="0" dirty="0">
                <a:ln w="6350" cap="rnd" cmpd="sng">
                  <a:solidFill>
                    <a:srgbClr val="FFFFFF"/>
                  </a:solidFill>
                  <a:round/>
                </a:ln>
                <a:solidFill>
                  <a:srgbClr val="0EBC65"/>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203" name="Group 202"/>
          <p:cNvGrpSpPr/>
          <p:nvPr/>
        </p:nvGrpSpPr>
        <p:grpSpPr>
          <a:xfrm>
            <a:off x="996314" y="4077523"/>
            <a:ext cx="1892685" cy="882806"/>
            <a:chOff x="5517236" y="5658156"/>
            <a:chExt cx="1892685" cy="882806"/>
          </a:xfrm>
        </p:grpSpPr>
        <p:sp>
          <p:nvSpPr>
            <p:cNvPr id="86" name="Rectangle 16">
              <a:extLst>
                <a:ext uri="{FF2B5EF4-FFF2-40B4-BE49-F238E27FC236}">
                  <a16:creationId xmlns:a16="http://schemas.microsoft.com/office/drawing/2014/main" id="{DF02FE87-4303-4EC9-9F93-5668A547AFC6}"/>
                </a:ext>
              </a:extLst>
            </p:cNvPr>
            <p:cNvSpPr/>
            <p:nvPr/>
          </p:nvSpPr>
          <p:spPr>
            <a:xfrm>
              <a:off x="5587680" y="5658156"/>
              <a:ext cx="1822241" cy="882806"/>
            </a:xfrm>
            <a:prstGeom prst="rect">
              <a:avLst/>
            </a:prstGeom>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36</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42.13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6,950</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87" name="Group 86"/>
            <p:cNvGrpSpPr/>
            <p:nvPr/>
          </p:nvGrpSpPr>
          <p:grpSpPr>
            <a:xfrm>
              <a:off x="5517236" y="5767542"/>
              <a:ext cx="93633" cy="484040"/>
              <a:chOff x="9884104" y="4695154"/>
              <a:chExt cx="93633" cy="484040"/>
            </a:xfrm>
          </p:grpSpPr>
          <p:grpSp>
            <p:nvGrpSpPr>
              <p:cNvPr id="88" name="Group 87"/>
              <p:cNvGrpSpPr/>
              <p:nvPr/>
            </p:nvGrpSpPr>
            <p:grpSpPr>
              <a:xfrm>
                <a:off x="9886633" y="4695154"/>
                <a:ext cx="90553" cy="90553"/>
                <a:chOff x="8982930" y="5777886"/>
                <a:chExt cx="90553" cy="90553"/>
              </a:xfrm>
            </p:grpSpPr>
            <p:sp>
              <p:nvSpPr>
                <p:cNvPr id="95" name="Oval 94"/>
                <p:cNvSpPr/>
                <p:nvPr/>
              </p:nvSpPr>
              <p:spPr>
                <a:xfrm>
                  <a:off x="8982930" y="5777886"/>
                  <a:ext cx="90553" cy="90553"/>
                </a:xfrm>
                <a:prstGeom prst="ellipse">
                  <a:avLst/>
                </a:prstGeom>
                <a:solidFill>
                  <a:srgbClr val="0EB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96" name="Freeform 95"/>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89" name="Group 88"/>
              <p:cNvGrpSpPr/>
              <p:nvPr/>
            </p:nvGrpSpPr>
            <p:grpSpPr>
              <a:xfrm>
                <a:off x="9887184" y="4895093"/>
                <a:ext cx="90553" cy="90553"/>
                <a:chOff x="8982930" y="5777886"/>
                <a:chExt cx="90553" cy="90553"/>
              </a:xfrm>
            </p:grpSpPr>
            <p:sp>
              <p:nvSpPr>
                <p:cNvPr id="93" name="Oval 92"/>
                <p:cNvSpPr/>
                <p:nvPr/>
              </p:nvSpPr>
              <p:spPr>
                <a:xfrm>
                  <a:off x="8982930" y="5777886"/>
                  <a:ext cx="90553" cy="90553"/>
                </a:xfrm>
                <a:prstGeom prst="ellipse">
                  <a:avLst/>
                </a:prstGeom>
                <a:solidFill>
                  <a:srgbClr val="0EB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94" name="Freeform 93"/>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90" name="Group 89"/>
              <p:cNvGrpSpPr/>
              <p:nvPr/>
            </p:nvGrpSpPr>
            <p:grpSpPr>
              <a:xfrm>
                <a:off x="9884104" y="5088641"/>
                <a:ext cx="90553" cy="90553"/>
                <a:chOff x="8982930" y="5777886"/>
                <a:chExt cx="90553" cy="90553"/>
              </a:xfrm>
            </p:grpSpPr>
            <p:sp>
              <p:nvSpPr>
                <p:cNvPr id="91" name="Oval 90"/>
                <p:cNvSpPr/>
                <p:nvPr/>
              </p:nvSpPr>
              <p:spPr>
                <a:xfrm>
                  <a:off x="8982930" y="5777886"/>
                  <a:ext cx="90553" cy="90553"/>
                </a:xfrm>
                <a:prstGeom prst="ellipse">
                  <a:avLst/>
                </a:prstGeom>
                <a:solidFill>
                  <a:srgbClr val="0EB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92" name="Freeform 91"/>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198" name="Group 197"/>
          <p:cNvGrpSpPr/>
          <p:nvPr/>
        </p:nvGrpSpPr>
        <p:grpSpPr>
          <a:xfrm>
            <a:off x="1362947" y="1865944"/>
            <a:ext cx="1886640" cy="882806"/>
            <a:chOff x="1038886" y="2700911"/>
            <a:chExt cx="1886640" cy="882806"/>
          </a:xfrm>
        </p:grpSpPr>
        <p:sp>
          <p:nvSpPr>
            <p:cNvPr id="108" name="Rectangle 16">
              <a:extLst>
                <a:ext uri="{FF2B5EF4-FFF2-40B4-BE49-F238E27FC236}">
                  <a16:creationId xmlns:a16="http://schemas.microsoft.com/office/drawing/2014/main" id="{DF02FE87-4303-4EC9-9F93-5668A547AFC6}"/>
                </a:ext>
              </a:extLst>
            </p:cNvPr>
            <p:cNvSpPr/>
            <p:nvPr/>
          </p:nvSpPr>
          <p:spPr>
            <a:xfrm>
              <a:off x="1118679" y="2700911"/>
              <a:ext cx="1806847" cy="882806"/>
            </a:xfrm>
            <a:prstGeom prst="rect">
              <a:avLst/>
            </a:prstGeom>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196</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111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53,556</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109" name="Group 108"/>
            <p:cNvGrpSpPr/>
            <p:nvPr/>
          </p:nvGrpSpPr>
          <p:grpSpPr>
            <a:xfrm>
              <a:off x="1038886" y="2812525"/>
              <a:ext cx="93832" cy="492041"/>
              <a:chOff x="5405199" y="2587187"/>
              <a:chExt cx="93832" cy="492041"/>
            </a:xfrm>
          </p:grpSpPr>
          <p:grpSp>
            <p:nvGrpSpPr>
              <p:cNvPr id="110" name="Group 109"/>
              <p:cNvGrpSpPr/>
              <p:nvPr/>
            </p:nvGrpSpPr>
            <p:grpSpPr>
              <a:xfrm>
                <a:off x="5408478" y="2587187"/>
                <a:ext cx="90553" cy="90553"/>
                <a:chOff x="5363315" y="2338633"/>
                <a:chExt cx="90553" cy="90553"/>
              </a:xfrm>
            </p:grpSpPr>
            <p:sp>
              <p:nvSpPr>
                <p:cNvPr id="117" name="Oval 116"/>
                <p:cNvSpPr/>
                <p:nvPr/>
              </p:nvSpPr>
              <p:spPr>
                <a:xfrm>
                  <a:off x="5363315" y="2338633"/>
                  <a:ext cx="90553" cy="90553"/>
                </a:xfrm>
                <a:prstGeom prst="ellipse">
                  <a:avLst/>
                </a:prstGeom>
                <a:solidFill>
                  <a:srgbClr val="3A7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18" name="Freeform 117"/>
                <p:cNvSpPr/>
                <p:nvPr/>
              </p:nvSpPr>
              <p:spPr>
                <a:xfrm>
                  <a:off x="5363315" y="233863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11" name="Group 110"/>
              <p:cNvGrpSpPr/>
              <p:nvPr/>
            </p:nvGrpSpPr>
            <p:grpSpPr>
              <a:xfrm>
                <a:off x="5408478" y="2789185"/>
                <a:ext cx="90553" cy="90553"/>
                <a:chOff x="6007191" y="2338633"/>
                <a:chExt cx="90553" cy="90553"/>
              </a:xfrm>
            </p:grpSpPr>
            <p:sp>
              <p:nvSpPr>
                <p:cNvPr id="115" name="Oval 114"/>
                <p:cNvSpPr/>
                <p:nvPr/>
              </p:nvSpPr>
              <p:spPr>
                <a:xfrm>
                  <a:off x="6007191" y="2338633"/>
                  <a:ext cx="90553" cy="90553"/>
                </a:xfrm>
                <a:prstGeom prst="ellipse">
                  <a:avLst/>
                </a:prstGeom>
                <a:solidFill>
                  <a:srgbClr val="3A7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16" name="Freeform 115"/>
                <p:cNvSpPr/>
                <p:nvPr/>
              </p:nvSpPr>
              <p:spPr>
                <a:xfrm>
                  <a:off x="6007191" y="233863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12" name="Group 111"/>
              <p:cNvGrpSpPr/>
              <p:nvPr/>
            </p:nvGrpSpPr>
            <p:grpSpPr>
              <a:xfrm>
                <a:off x="5405199" y="2988675"/>
                <a:ext cx="90553" cy="90553"/>
                <a:chOff x="6007191" y="2338633"/>
                <a:chExt cx="90553" cy="90553"/>
              </a:xfrm>
            </p:grpSpPr>
            <p:sp>
              <p:nvSpPr>
                <p:cNvPr id="113" name="Oval 112"/>
                <p:cNvSpPr/>
                <p:nvPr/>
              </p:nvSpPr>
              <p:spPr>
                <a:xfrm>
                  <a:off x="6007191" y="2338633"/>
                  <a:ext cx="90553" cy="90553"/>
                </a:xfrm>
                <a:prstGeom prst="ellipse">
                  <a:avLst/>
                </a:prstGeom>
                <a:solidFill>
                  <a:srgbClr val="3A7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14" name="Freeform 113"/>
                <p:cNvSpPr/>
                <p:nvPr/>
              </p:nvSpPr>
              <p:spPr>
                <a:xfrm>
                  <a:off x="6007191" y="233863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204" name="Group 203"/>
          <p:cNvGrpSpPr/>
          <p:nvPr/>
        </p:nvGrpSpPr>
        <p:grpSpPr>
          <a:xfrm>
            <a:off x="4242404" y="3640092"/>
            <a:ext cx="2181782" cy="830997"/>
            <a:chOff x="5129160" y="2287319"/>
            <a:chExt cx="2181782" cy="830997"/>
          </a:xfrm>
        </p:grpSpPr>
        <p:sp>
          <p:nvSpPr>
            <p:cNvPr id="78" name="Rectangle 16">
              <a:extLst>
                <a:ext uri="{FF2B5EF4-FFF2-40B4-BE49-F238E27FC236}">
                  <a16:creationId xmlns:a16="http://schemas.microsoft.com/office/drawing/2014/main" id="{DF02FE87-4303-4EC9-9F93-5668A547AFC6}"/>
                </a:ext>
              </a:extLst>
            </p:cNvPr>
            <p:cNvSpPr/>
            <p:nvPr/>
          </p:nvSpPr>
          <p:spPr>
            <a:xfrm>
              <a:off x="5176432" y="2287319"/>
              <a:ext cx="2134510" cy="830997"/>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167</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141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53,527</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nvGrpSpPr>
            <p:cNvPr id="135" name="Group 134"/>
            <p:cNvGrpSpPr/>
            <p:nvPr/>
          </p:nvGrpSpPr>
          <p:grpSpPr>
            <a:xfrm>
              <a:off x="5129160" y="2390834"/>
              <a:ext cx="90553" cy="447535"/>
              <a:chOff x="9925182" y="2442148"/>
              <a:chExt cx="90553" cy="447535"/>
            </a:xfrm>
          </p:grpSpPr>
          <p:grpSp>
            <p:nvGrpSpPr>
              <p:cNvPr id="136" name="Group 135"/>
              <p:cNvGrpSpPr/>
              <p:nvPr/>
            </p:nvGrpSpPr>
            <p:grpSpPr>
              <a:xfrm>
                <a:off x="9925182" y="2442148"/>
                <a:ext cx="90553" cy="90553"/>
                <a:chOff x="9923659" y="2454085"/>
                <a:chExt cx="90553" cy="90553"/>
              </a:xfrm>
            </p:grpSpPr>
            <p:sp>
              <p:nvSpPr>
                <p:cNvPr id="143" name="Oval 142"/>
                <p:cNvSpPr/>
                <p:nvPr/>
              </p:nvSpPr>
              <p:spPr>
                <a:xfrm>
                  <a:off x="9923659" y="2454085"/>
                  <a:ext cx="90553" cy="90553"/>
                </a:xfrm>
                <a:prstGeom prst="ellipse">
                  <a:avLst/>
                </a:prstGeom>
                <a:solidFill>
                  <a:srgbClr val="287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44" name="Freeform 143"/>
                <p:cNvSpPr/>
                <p:nvPr/>
              </p:nvSpPr>
              <p:spPr>
                <a:xfrm>
                  <a:off x="9923659" y="2454085"/>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37" name="Group 136"/>
              <p:cNvGrpSpPr/>
              <p:nvPr/>
            </p:nvGrpSpPr>
            <p:grpSpPr>
              <a:xfrm>
                <a:off x="9925182" y="2627004"/>
                <a:ext cx="90553" cy="90553"/>
                <a:chOff x="9923659" y="2454085"/>
                <a:chExt cx="90553" cy="90553"/>
              </a:xfrm>
            </p:grpSpPr>
            <p:sp>
              <p:nvSpPr>
                <p:cNvPr id="141" name="Oval 140"/>
                <p:cNvSpPr/>
                <p:nvPr/>
              </p:nvSpPr>
              <p:spPr>
                <a:xfrm>
                  <a:off x="9923659" y="2454085"/>
                  <a:ext cx="90553" cy="90553"/>
                </a:xfrm>
                <a:prstGeom prst="ellipse">
                  <a:avLst/>
                </a:prstGeom>
                <a:solidFill>
                  <a:srgbClr val="287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42" name="Freeform 141"/>
                <p:cNvSpPr/>
                <p:nvPr/>
              </p:nvSpPr>
              <p:spPr>
                <a:xfrm>
                  <a:off x="9923659" y="2454085"/>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38" name="Group 137"/>
              <p:cNvGrpSpPr/>
              <p:nvPr/>
            </p:nvGrpSpPr>
            <p:grpSpPr>
              <a:xfrm>
                <a:off x="9925182" y="2799130"/>
                <a:ext cx="90553" cy="90553"/>
                <a:chOff x="9923659" y="2454085"/>
                <a:chExt cx="90553" cy="90553"/>
              </a:xfrm>
            </p:grpSpPr>
            <p:sp>
              <p:nvSpPr>
                <p:cNvPr id="139" name="Oval 138"/>
                <p:cNvSpPr/>
                <p:nvPr/>
              </p:nvSpPr>
              <p:spPr>
                <a:xfrm>
                  <a:off x="9923659" y="2454085"/>
                  <a:ext cx="90553" cy="90553"/>
                </a:xfrm>
                <a:prstGeom prst="ellipse">
                  <a:avLst/>
                </a:prstGeom>
                <a:solidFill>
                  <a:srgbClr val="287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40" name="Freeform 139"/>
                <p:cNvSpPr/>
                <p:nvPr/>
              </p:nvSpPr>
              <p:spPr>
                <a:xfrm>
                  <a:off x="9923659" y="2454085"/>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199" name="Group 198"/>
          <p:cNvGrpSpPr/>
          <p:nvPr/>
        </p:nvGrpSpPr>
        <p:grpSpPr>
          <a:xfrm>
            <a:off x="997955" y="3122693"/>
            <a:ext cx="1892685" cy="882806"/>
            <a:chOff x="1342096" y="3677102"/>
            <a:chExt cx="1892685" cy="882806"/>
          </a:xfrm>
        </p:grpSpPr>
        <p:sp>
          <p:nvSpPr>
            <p:cNvPr id="34" name="Rectangle 16">
              <a:extLst>
                <a:ext uri="{FF2B5EF4-FFF2-40B4-BE49-F238E27FC236}">
                  <a16:creationId xmlns:a16="http://schemas.microsoft.com/office/drawing/2014/main" id="{DF02FE87-4303-4EC9-9F93-5668A547AFC6}"/>
                </a:ext>
              </a:extLst>
            </p:cNvPr>
            <p:cNvSpPr/>
            <p:nvPr/>
          </p:nvSpPr>
          <p:spPr>
            <a:xfrm>
              <a:off x="1412540" y="3677102"/>
              <a:ext cx="1822241" cy="882806"/>
            </a:xfrm>
            <a:prstGeom prst="rect">
              <a:avLst/>
            </a:prstGeom>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47</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17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8,156</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148" name="Group 147"/>
            <p:cNvGrpSpPr/>
            <p:nvPr/>
          </p:nvGrpSpPr>
          <p:grpSpPr>
            <a:xfrm>
              <a:off x="1342096" y="3786488"/>
              <a:ext cx="93633" cy="484040"/>
              <a:chOff x="9884104" y="4695154"/>
              <a:chExt cx="93633" cy="484040"/>
            </a:xfrm>
          </p:grpSpPr>
          <p:grpSp>
            <p:nvGrpSpPr>
              <p:cNvPr id="149" name="Group 148"/>
              <p:cNvGrpSpPr/>
              <p:nvPr/>
            </p:nvGrpSpPr>
            <p:grpSpPr>
              <a:xfrm>
                <a:off x="9886633" y="4695154"/>
                <a:ext cx="90553" cy="90553"/>
                <a:chOff x="8982930" y="5777886"/>
                <a:chExt cx="90553" cy="90553"/>
              </a:xfrm>
            </p:grpSpPr>
            <p:sp>
              <p:nvSpPr>
                <p:cNvPr id="156" name="Oval 155"/>
                <p:cNvSpPr/>
                <p:nvPr/>
              </p:nvSpPr>
              <p:spPr>
                <a:xfrm>
                  <a:off x="8982930" y="5777886"/>
                  <a:ext cx="90553" cy="90553"/>
                </a:xfrm>
                <a:prstGeom prst="ellipse">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57" name="Freeform 156"/>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50" name="Group 149"/>
              <p:cNvGrpSpPr/>
              <p:nvPr/>
            </p:nvGrpSpPr>
            <p:grpSpPr>
              <a:xfrm>
                <a:off x="9887184" y="4895093"/>
                <a:ext cx="90553" cy="90553"/>
                <a:chOff x="8982930" y="5777886"/>
                <a:chExt cx="90553" cy="90553"/>
              </a:xfrm>
            </p:grpSpPr>
            <p:sp>
              <p:nvSpPr>
                <p:cNvPr id="154" name="Oval 153"/>
                <p:cNvSpPr/>
                <p:nvPr/>
              </p:nvSpPr>
              <p:spPr>
                <a:xfrm>
                  <a:off x="8982930" y="5777886"/>
                  <a:ext cx="90553" cy="90553"/>
                </a:xfrm>
                <a:prstGeom prst="ellipse">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55" name="Freeform 154"/>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51" name="Group 150"/>
              <p:cNvGrpSpPr/>
              <p:nvPr/>
            </p:nvGrpSpPr>
            <p:grpSpPr>
              <a:xfrm>
                <a:off x="9884104" y="5088641"/>
                <a:ext cx="90553" cy="90553"/>
                <a:chOff x="8982930" y="5777886"/>
                <a:chExt cx="90553" cy="90553"/>
              </a:xfrm>
            </p:grpSpPr>
            <p:sp>
              <p:nvSpPr>
                <p:cNvPr id="152" name="Oval 151"/>
                <p:cNvSpPr/>
                <p:nvPr/>
              </p:nvSpPr>
              <p:spPr>
                <a:xfrm>
                  <a:off x="8982930" y="5777886"/>
                  <a:ext cx="90553" cy="90553"/>
                </a:xfrm>
                <a:prstGeom prst="ellipse">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53" name="Freeform 152"/>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158" name="Group 157"/>
          <p:cNvGrpSpPr/>
          <p:nvPr/>
        </p:nvGrpSpPr>
        <p:grpSpPr>
          <a:xfrm>
            <a:off x="4327471" y="4980985"/>
            <a:ext cx="1879798" cy="882806"/>
            <a:chOff x="9970196" y="4270168"/>
            <a:chExt cx="1879798" cy="882806"/>
          </a:xfrm>
        </p:grpSpPr>
        <p:sp>
          <p:nvSpPr>
            <p:cNvPr id="159" name="Rectangle 16">
              <a:extLst>
                <a:ext uri="{FF2B5EF4-FFF2-40B4-BE49-F238E27FC236}">
                  <a16:creationId xmlns:a16="http://schemas.microsoft.com/office/drawing/2014/main" id="{DF02FE87-4303-4EC9-9F93-5668A547AFC6}"/>
                </a:ext>
              </a:extLst>
            </p:cNvPr>
            <p:cNvSpPr/>
            <p:nvPr/>
          </p:nvSpPr>
          <p:spPr>
            <a:xfrm>
              <a:off x="10027753" y="4270168"/>
              <a:ext cx="1822241" cy="882806"/>
            </a:xfrm>
            <a:prstGeom prst="rect">
              <a:avLst/>
            </a:prstGeom>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38</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6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2,035</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160" name="Group 159"/>
            <p:cNvGrpSpPr/>
            <p:nvPr/>
          </p:nvGrpSpPr>
          <p:grpSpPr>
            <a:xfrm>
              <a:off x="9970196" y="4379873"/>
              <a:ext cx="93633" cy="484040"/>
              <a:chOff x="9884104" y="4695154"/>
              <a:chExt cx="93633" cy="484040"/>
            </a:xfrm>
          </p:grpSpPr>
          <p:grpSp>
            <p:nvGrpSpPr>
              <p:cNvPr id="161" name="Group 160"/>
              <p:cNvGrpSpPr/>
              <p:nvPr/>
            </p:nvGrpSpPr>
            <p:grpSpPr>
              <a:xfrm>
                <a:off x="9886633" y="4695154"/>
                <a:ext cx="90553" cy="90553"/>
                <a:chOff x="8982930" y="5777886"/>
                <a:chExt cx="90553" cy="90553"/>
              </a:xfrm>
            </p:grpSpPr>
            <p:sp>
              <p:nvSpPr>
                <p:cNvPr id="168" name="Oval 167"/>
                <p:cNvSpPr/>
                <p:nvPr/>
              </p:nvSpPr>
              <p:spPr>
                <a:xfrm>
                  <a:off x="8982930" y="5777886"/>
                  <a:ext cx="90553" cy="90553"/>
                </a:xfrm>
                <a:prstGeom prst="ellipse">
                  <a:avLst/>
                </a:prstGeom>
                <a:solidFill>
                  <a:srgbClr val="67C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69" name="Freeform 168"/>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62" name="Group 161"/>
              <p:cNvGrpSpPr/>
              <p:nvPr/>
            </p:nvGrpSpPr>
            <p:grpSpPr>
              <a:xfrm>
                <a:off x="9887184" y="4895093"/>
                <a:ext cx="90553" cy="90553"/>
                <a:chOff x="8982930" y="5777886"/>
                <a:chExt cx="90553" cy="90553"/>
              </a:xfrm>
            </p:grpSpPr>
            <p:sp>
              <p:nvSpPr>
                <p:cNvPr id="166" name="Oval 165"/>
                <p:cNvSpPr/>
                <p:nvPr/>
              </p:nvSpPr>
              <p:spPr>
                <a:xfrm>
                  <a:off x="8982930" y="5777886"/>
                  <a:ext cx="90553" cy="90553"/>
                </a:xfrm>
                <a:prstGeom prst="ellipse">
                  <a:avLst/>
                </a:prstGeom>
                <a:solidFill>
                  <a:srgbClr val="67C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67" name="Freeform 166"/>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63" name="Group 162"/>
              <p:cNvGrpSpPr/>
              <p:nvPr/>
            </p:nvGrpSpPr>
            <p:grpSpPr>
              <a:xfrm>
                <a:off x="9884104" y="5088641"/>
                <a:ext cx="90553" cy="90553"/>
                <a:chOff x="8982930" y="5777886"/>
                <a:chExt cx="90553" cy="90553"/>
              </a:xfrm>
            </p:grpSpPr>
            <p:sp>
              <p:nvSpPr>
                <p:cNvPr id="164" name="Oval 163"/>
                <p:cNvSpPr/>
                <p:nvPr/>
              </p:nvSpPr>
              <p:spPr>
                <a:xfrm>
                  <a:off x="8982930" y="5777886"/>
                  <a:ext cx="90553" cy="90553"/>
                </a:xfrm>
                <a:prstGeom prst="ellipse">
                  <a:avLst/>
                </a:prstGeom>
                <a:solidFill>
                  <a:srgbClr val="67C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65" name="Freeform 164"/>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173" name="Group 172"/>
          <p:cNvGrpSpPr/>
          <p:nvPr/>
        </p:nvGrpSpPr>
        <p:grpSpPr>
          <a:xfrm>
            <a:off x="3357701" y="4548465"/>
            <a:ext cx="1196033" cy="756385"/>
            <a:chOff x="10378684" y="4047360"/>
            <a:chExt cx="1196033" cy="756385"/>
          </a:xfrm>
        </p:grpSpPr>
        <p:pic>
          <p:nvPicPr>
            <p:cNvPr id="174" name="Picture 17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566158" y="4047360"/>
              <a:ext cx="577493" cy="756385"/>
            </a:xfrm>
            <a:prstGeom prst="rect">
              <a:avLst/>
            </a:prstGeom>
            <a:effectLst>
              <a:outerShdw dist="38100" dir="2700000" algn="tl" rotWithShape="0">
                <a:schemeClr val="tx1">
                  <a:lumMod val="50000"/>
                  <a:lumOff val="50000"/>
                  <a:alpha val="20000"/>
                </a:schemeClr>
              </a:outerShdw>
            </a:effectLst>
          </p:spPr>
        </p:pic>
        <p:sp>
          <p:nvSpPr>
            <p:cNvPr id="175" name="TextBox 174"/>
            <p:cNvSpPr txBox="1"/>
            <p:nvPr/>
          </p:nvSpPr>
          <p:spPr>
            <a:xfrm>
              <a:off x="10378684" y="4077601"/>
              <a:ext cx="1196033" cy="405866"/>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400" b="1" i="1" u="none" strike="noStrike" kern="1200" cap="none" spc="0" normalizeH="0" baseline="0" noProof="0" dirty="0">
                  <a:ln w="6350" cap="rnd" cmpd="sng">
                    <a:solidFill>
                      <a:srgbClr val="FFFFFF"/>
                    </a:solidFill>
                    <a:round/>
                  </a:ln>
                  <a:solidFill>
                    <a:srgbClr val="67CB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ตะวันออก</a:t>
              </a:r>
              <a:endParaRPr kumimoji="0" lang="en-US" sz="2400" b="1" i="1" u="none" strike="noStrike" kern="1200" cap="none" spc="0" normalizeH="0" baseline="0" noProof="0" dirty="0">
                <a:ln w="6350" cap="rnd" cmpd="sng">
                  <a:solidFill>
                    <a:srgbClr val="FFFFFF"/>
                  </a:solidFill>
                  <a:round/>
                </a:ln>
                <a:solidFill>
                  <a:srgbClr val="67CB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193" name="Group 192"/>
          <p:cNvGrpSpPr/>
          <p:nvPr/>
        </p:nvGrpSpPr>
        <p:grpSpPr>
          <a:xfrm>
            <a:off x="206665" y="801678"/>
            <a:ext cx="6025741" cy="1231106"/>
            <a:chOff x="8948171" y="895987"/>
            <a:chExt cx="6025741" cy="1231106"/>
          </a:xfrm>
        </p:grpSpPr>
        <p:sp>
          <p:nvSpPr>
            <p:cNvPr id="196" name="กล่องข้อความ 7">
              <a:extLst>
                <a:ext uri="{FF2B5EF4-FFF2-40B4-BE49-F238E27FC236}">
                  <a16:creationId xmlns:a16="http://schemas.microsoft.com/office/drawing/2014/main" id="{57948077-4C95-4286-BF70-69159AB9E10A}"/>
                </a:ext>
              </a:extLst>
            </p:cNvPr>
            <p:cNvSpPr txBox="1"/>
            <p:nvPr/>
          </p:nvSpPr>
          <p:spPr>
            <a:xfrm>
              <a:off x="8948171" y="895987"/>
              <a:ext cx="1443581"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6</a:t>
              </a:r>
              <a:r>
                <a:rPr kumimoji="0" lang="en-US"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a:t>
              </a: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8</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195" name="กล่องข้อความ 7">
              <a:extLst>
                <a:ext uri="{FF2B5EF4-FFF2-40B4-BE49-F238E27FC236}">
                  <a16:creationId xmlns:a16="http://schemas.microsoft.com/office/drawing/2014/main" id="{57948077-4C95-4286-BF70-69159AB9E10A}"/>
                </a:ext>
              </a:extLst>
            </p:cNvPr>
            <p:cNvSpPr txBox="1"/>
            <p:nvPr/>
          </p:nvSpPr>
          <p:spPr>
            <a:xfrm>
              <a:off x="10092587" y="1267950"/>
              <a:ext cx="4881325" cy="60099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ขุดลอกคูคลองและกำจัดผักตบชวา/การเพิ่มประสิทธิภาพการใช้น้ำและการปรับปรุงการส่งน้ำ</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02" name="Group 201"/>
          <p:cNvGrpSpPr/>
          <p:nvPr/>
        </p:nvGrpSpPr>
        <p:grpSpPr>
          <a:xfrm>
            <a:off x="937598" y="5232080"/>
            <a:ext cx="2412752" cy="646331"/>
            <a:chOff x="409828" y="5048193"/>
            <a:chExt cx="2412752" cy="646331"/>
          </a:xfrm>
        </p:grpSpPr>
        <p:grpSp>
          <p:nvGrpSpPr>
            <p:cNvPr id="201" name="Group 200"/>
            <p:cNvGrpSpPr/>
            <p:nvPr/>
          </p:nvGrpSpPr>
          <p:grpSpPr>
            <a:xfrm>
              <a:off x="409828" y="5151776"/>
              <a:ext cx="92545" cy="454249"/>
              <a:chOff x="1422323" y="6304083"/>
              <a:chExt cx="92545" cy="454249"/>
            </a:xfrm>
          </p:grpSpPr>
          <p:sp>
            <p:nvSpPr>
              <p:cNvPr id="106" name="Oval 105"/>
              <p:cNvSpPr/>
              <p:nvPr/>
            </p:nvSpPr>
            <p:spPr>
              <a:xfrm>
                <a:off x="1422323" y="6304083"/>
                <a:ext cx="90553" cy="90553"/>
              </a:xfrm>
              <a:prstGeom prst="ellipse">
                <a:avLst/>
              </a:prstGeom>
              <a:solidFill>
                <a:srgbClr val="FF3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7" name="Freeform 106"/>
              <p:cNvSpPr/>
              <p:nvPr/>
            </p:nvSpPr>
            <p:spPr>
              <a:xfrm>
                <a:off x="1422323" y="630408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4" name="Oval 103"/>
              <p:cNvSpPr/>
              <p:nvPr/>
            </p:nvSpPr>
            <p:spPr>
              <a:xfrm>
                <a:off x="1424315" y="6485931"/>
                <a:ext cx="90553" cy="90553"/>
              </a:xfrm>
              <a:prstGeom prst="ellipse">
                <a:avLst/>
              </a:prstGeom>
              <a:solidFill>
                <a:srgbClr val="FF3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5" name="Freeform 104"/>
              <p:cNvSpPr/>
              <p:nvPr/>
            </p:nvSpPr>
            <p:spPr>
              <a:xfrm>
                <a:off x="1424315" y="6485931"/>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2" name="Oval 101"/>
              <p:cNvSpPr/>
              <p:nvPr/>
            </p:nvSpPr>
            <p:spPr>
              <a:xfrm>
                <a:off x="1422323" y="6667779"/>
                <a:ext cx="90553" cy="90553"/>
              </a:xfrm>
              <a:prstGeom prst="ellipse">
                <a:avLst/>
              </a:prstGeom>
              <a:solidFill>
                <a:srgbClr val="FF3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3" name="Freeform 102"/>
              <p:cNvSpPr/>
              <p:nvPr/>
            </p:nvSpPr>
            <p:spPr>
              <a:xfrm>
                <a:off x="1422323" y="6667779"/>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sp>
          <p:nvSpPr>
            <p:cNvPr id="97" name="Rectangle 16">
              <a:extLst>
                <a:ext uri="{FF2B5EF4-FFF2-40B4-BE49-F238E27FC236}">
                  <a16:creationId xmlns:a16="http://schemas.microsoft.com/office/drawing/2014/main" id="{DF02FE87-4303-4EC9-9F93-5668A547AFC6}"/>
                </a:ext>
              </a:extLst>
            </p:cNvPr>
            <p:cNvSpPr/>
            <p:nvPr/>
          </p:nvSpPr>
          <p:spPr>
            <a:xfrm>
              <a:off x="477932" y="5048193"/>
              <a:ext cx="2344648" cy="646331"/>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80</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7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24,837</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p>
          </p:txBody>
        </p:sp>
      </p:grpSp>
      <p:pic>
        <p:nvPicPr>
          <p:cNvPr id="33" name="Picture 32">
            <a:extLst>
              <a:ext uri="{FF2B5EF4-FFF2-40B4-BE49-F238E27FC236}">
                <a16:creationId xmlns:a16="http://schemas.microsoft.com/office/drawing/2014/main" id="{985D85A5-F8BA-4F09-95BA-916C85F2CC60}"/>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562632" y="2585976"/>
            <a:ext cx="1559279" cy="2862142"/>
          </a:xfrm>
          <a:custGeom>
            <a:avLst/>
            <a:gdLst>
              <a:gd name="connsiteX0" fmla="*/ 0 w 2890016"/>
              <a:gd name="connsiteY0" fmla="*/ 0 h 4837636"/>
              <a:gd name="connsiteX1" fmla="*/ 2890016 w 2890016"/>
              <a:gd name="connsiteY1" fmla="*/ 0 h 4837636"/>
              <a:gd name="connsiteX2" fmla="*/ 2890016 w 2890016"/>
              <a:gd name="connsiteY2" fmla="*/ 2808560 h 4837636"/>
              <a:gd name="connsiteX3" fmla="*/ 2587189 w 2890016"/>
              <a:gd name="connsiteY3" fmla="*/ 2808560 h 4837636"/>
              <a:gd name="connsiteX4" fmla="*/ 2609344 w 2890016"/>
              <a:gd name="connsiteY4" fmla="*/ 2781709 h 4837636"/>
              <a:gd name="connsiteX5" fmla="*/ 2658535 w 2890016"/>
              <a:gd name="connsiteY5" fmla="*/ 2620667 h 4837636"/>
              <a:gd name="connsiteX6" fmla="*/ 2370503 w 2890016"/>
              <a:gd name="connsiteY6" fmla="*/ 2332635 h 4837636"/>
              <a:gd name="connsiteX7" fmla="*/ 2082471 w 2890016"/>
              <a:gd name="connsiteY7" fmla="*/ 2620667 h 4837636"/>
              <a:gd name="connsiteX8" fmla="*/ 2131662 w 2890016"/>
              <a:gd name="connsiteY8" fmla="*/ 2781709 h 4837636"/>
              <a:gd name="connsiteX9" fmla="*/ 2153817 w 2890016"/>
              <a:gd name="connsiteY9" fmla="*/ 2808560 h 4837636"/>
              <a:gd name="connsiteX10" fmla="*/ 1866447 w 2890016"/>
              <a:gd name="connsiteY10" fmla="*/ 2808560 h 4837636"/>
              <a:gd name="connsiteX11" fmla="*/ 1866447 w 2890016"/>
              <a:gd name="connsiteY11" fmla="*/ 4837636 h 4837636"/>
              <a:gd name="connsiteX12" fmla="*/ 0 w 2890016"/>
              <a:gd name="connsiteY12" fmla="*/ 4837636 h 48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0016" h="4837636">
                <a:moveTo>
                  <a:pt x="0" y="0"/>
                </a:moveTo>
                <a:lnTo>
                  <a:pt x="2890016" y="0"/>
                </a:lnTo>
                <a:lnTo>
                  <a:pt x="2890016" y="2808560"/>
                </a:lnTo>
                <a:lnTo>
                  <a:pt x="2587189" y="2808560"/>
                </a:lnTo>
                <a:lnTo>
                  <a:pt x="2609344" y="2781709"/>
                </a:lnTo>
                <a:cubicBezTo>
                  <a:pt x="2640401" y="2735738"/>
                  <a:pt x="2658535" y="2680321"/>
                  <a:pt x="2658535" y="2620667"/>
                </a:cubicBezTo>
                <a:cubicBezTo>
                  <a:pt x="2658535" y="2461591"/>
                  <a:pt x="2529579" y="2332635"/>
                  <a:pt x="2370503" y="2332635"/>
                </a:cubicBezTo>
                <a:cubicBezTo>
                  <a:pt x="2211427" y="2332635"/>
                  <a:pt x="2082471" y="2461591"/>
                  <a:pt x="2082471" y="2620667"/>
                </a:cubicBezTo>
                <a:cubicBezTo>
                  <a:pt x="2082471" y="2680321"/>
                  <a:pt x="2100606" y="2735738"/>
                  <a:pt x="2131662" y="2781709"/>
                </a:cubicBezTo>
                <a:lnTo>
                  <a:pt x="2153817" y="2808560"/>
                </a:lnTo>
                <a:lnTo>
                  <a:pt x="1866447" y="2808560"/>
                </a:lnTo>
                <a:lnTo>
                  <a:pt x="1866447" y="4837636"/>
                </a:lnTo>
                <a:lnTo>
                  <a:pt x="0" y="4837636"/>
                </a:lnTo>
                <a:close/>
              </a:path>
            </a:pathLst>
          </a:custGeom>
        </p:spPr>
      </p:pic>
      <p:grpSp>
        <p:nvGrpSpPr>
          <p:cNvPr id="177" name="Group 176"/>
          <p:cNvGrpSpPr/>
          <p:nvPr/>
        </p:nvGrpSpPr>
        <p:grpSpPr>
          <a:xfrm>
            <a:off x="3638946" y="5873798"/>
            <a:ext cx="2762297" cy="400110"/>
            <a:chOff x="4266716" y="5812542"/>
            <a:chExt cx="1872978" cy="400110"/>
          </a:xfrm>
        </p:grpSpPr>
        <p:sp>
          <p:nvSpPr>
            <p:cNvPr id="178" name="Rounded Rectangle 177"/>
            <p:cNvSpPr/>
            <p:nvPr/>
          </p:nvSpPr>
          <p:spPr bwMode="auto">
            <a:xfrm>
              <a:off x="4266716" y="5818228"/>
              <a:ext cx="1735400" cy="380215"/>
            </a:xfrm>
            <a:prstGeom prst="roundRect">
              <a:avLst>
                <a:gd name="adj" fmla="val 50000"/>
              </a:avLst>
            </a:prstGeom>
            <a:gradFill>
              <a:gsLst>
                <a:gs pos="100000">
                  <a:schemeClr val="bg1">
                    <a:alpha val="0"/>
                  </a:schemeClr>
                </a:gs>
                <a:gs pos="0">
                  <a:schemeClr val="accent1">
                    <a:lumMod val="75000"/>
                  </a:schemeClr>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9" name="TextBox 178">
              <a:extLst>
                <a:ext uri="{FF2B5EF4-FFF2-40B4-BE49-F238E27FC236}">
                  <a16:creationId xmlns:a16="http://schemas.microsoft.com/office/drawing/2014/main" id="{A94B8D7E-19AF-4595-BA45-04172EC9517F}"/>
                </a:ext>
              </a:extLst>
            </p:cNvPr>
            <p:cNvSpPr txBox="1"/>
            <p:nvPr/>
          </p:nvSpPr>
          <p:spPr>
            <a:xfrm>
              <a:off x="4403663" y="5812542"/>
              <a:ext cx="173603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สนผ.</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สพ</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น./สอน./</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
        <p:nvSpPr>
          <p:cNvPr id="183" name="Rectangle 2">
            <a:extLst>
              <a:ext uri="{FF2B5EF4-FFF2-40B4-BE49-F238E27FC236}">
                <a16:creationId xmlns:a16="http://schemas.microsoft.com/office/drawing/2014/main" id="{673E202C-EE83-4043-BED0-E60B9C04C6A4}"/>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3" name="Group 2">
            <a:extLst>
              <a:ext uri="{FF2B5EF4-FFF2-40B4-BE49-F238E27FC236}">
                <a16:creationId xmlns:a16="http://schemas.microsoft.com/office/drawing/2014/main" id="{7CD41502-5884-4075-A238-539D02365090}"/>
              </a:ext>
            </a:extLst>
          </p:cNvPr>
          <p:cNvGrpSpPr/>
          <p:nvPr/>
        </p:nvGrpSpPr>
        <p:grpSpPr>
          <a:xfrm>
            <a:off x="8009582" y="867540"/>
            <a:ext cx="3834704" cy="2115082"/>
            <a:chOff x="7705574" y="938190"/>
            <a:chExt cx="3834704" cy="2115082"/>
          </a:xfrm>
        </p:grpSpPr>
        <p:sp>
          <p:nvSpPr>
            <p:cNvPr id="184" name="กล่องข้อความ 1">
              <a:extLst>
                <a:ext uri="{FF2B5EF4-FFF2-40B4-BE49-F238E27FC236}">
                  <a16:creationId xmlns:a16="http://schemas.microsoft.com/office/drawing/2014/main" id="{03D9582E-1EF7-4E39-9A7B-4AC54456EAFE}"/>
                </a:ext>
              </a:extLst>
            </p:cNvPr>
            <p:cNvSpPr txBox="1"/>
            <p:nvPr/>
          </p:nvSpPr>
          <p:spPr>
            <a:xfrm>
              <a:off x="7705574" y="938190"/>
              <a:ext cx="3834704" cy="132343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6000" b="1" i="0" u="none" strike="noStrike" kern="1200" cap="none" spc="0" normalizeH="0" baseline="0" noProof="0" dirty="0">
                  <a:ln>
                    <a:noFill/>
                  </a:ln>
                  <a:gradFill>
                    <a:gsLst>
                      <a:gs pos="0">
                        <a:srgbClr val="00B0F0"/>
                      </a:gs>
                      <a:gs pos="51000">
                        <a:srgbClr val="0070C0"/>
                      </a:gs>
                      <a:gs pos="100000">
                        <a:srgbClr val="002060"/>
                      </a:gs>
                    </a:gsLst>
                    <a:lin ang="5400000" scaled="1"/>
                  </a:gradFill>
                  <a:effectLst/>
                  <a:uLnTx/>
                  <a:uFillTx/>
                  <a:latin typeface="FC Home" panose="020B0500040200020003" pitchFamily="34" charset="-34"/>
                  <a:cs typeface="FC Home" panose="020B0500040200020003" pitchFamily="34" charset="-34"/>
                </a:rPr>
                <a:t>งบกลาง ปี</a:t>
              </a:r>
              <a:r>
                <a:rPr kumimoji="0" lang="en-US" sz="6000" b="1" i="0" u="none" strike="noStrike" kern="1200" cap="none" spc="0" normalizeH="0" baseline="0" noProof="0" dirty="0">
                  <a:ln>
                    <a:noFill/>
                  </a:ln>
                  <a:gradFill>
                    <a:gsLst>
                      <a:gs pos="0">
                        <a:srgbClr val="00B0F0"/>
                      </a:gs>
                      <a:gs pos="51000">
                        <a:srgbClr val="0070C0"/>
                      </a:gs>
                      <a:gs pos="100000">
                        <a:srgbClr val="002060"/>
                      </a:gs>
                    </a:gsLst>
                    <a:lin ang="5400000" scaled="1"/>
                  </a:gradFill>
                  <a:effectLst/>
                  <a:uLnTx/>
                  <a:uFillTx/>
                  <a:latin typeface="FC Home" panose="020B0500040200020003" pitchFamily="34" charset="-34"/>
                  <a:cs typeface="FC Home" panose="020B0500040200020003" pitchFamily="34" charset="-34"/>
                </a:rPr>
                <a:t>’</a:t>
              </a:r>
              <a:r>
                <a:rPr kumimoji="0" lang="th-TH" sz="8000" b="1" i="0" u="none" strike="noStrike" kern="1200" cap="none" spc="0" normalizeH="0" baseline="0" noProof="0" dirty="0">
                  <a:ln>
                    <a:noFill/>
                  </a:ln>
                  <a:gradFill>
                    <a:gsLst>
                      <a:gs pos="0">
                        <a:srgbClr val="00B0F0"/>
                      </a:gs>
                      <a:gs pos="51000">
                        <a:srgbClr val="0070C0"/>
                      </a:gs>
                      <a:gs pos="100000">
                        <a:srgbClr val="002060"/>
                      </a:gs>
                    </a:gsLst>
                    <a:lin ang="5400000" scaled="1"/>
                  </a:gradFill>
                  <a:effectLst/>
                  <a:uLnTx/>
                  <a:uFillTx/>
                  <a:latin typeface="FC Home" panose="020B0500040200020003" pitchFamily="34" charset="-34"/>
                  <a:cs typeface="FC Home" panose="020B0500040200020003" pitchFamily="34" charset="-34"/>
                </a:rPr>
                <a:t>63</a:t>
              </a:r>
            </a:p>
          </p:txBody>
        </p:sp>
        <p:sp>
          <p:nvSpPr>
            <p:cNvPr id="185" name="กล่องข้อความ 5">
              <a:extLst>
                <a:ext uri="{FF2B5EF4-FFF2-40B4-BE49-F238E27FC236}">
                  <a16:creationId xmlns:a16="http://schemas.microsoft.com/office/drawing/2014/main" id="{DACEAA79-B43A-4771-B3A4-A45346567E16}"/>
                </a:ext>
              </a:extLst>
            </p:cNvPr>
            <p:cNvSpPr txBox="1"/>
            <p:nvPr/>
          </p:nvSpPr>
          <p:spPr>
            <a:xfrm>
              <a:off x="7770431" y="2064280"/>
              <a:ext cx="2869696" cy="500137"/>
            </a:xfrm>
            <a:prstGeom prst="rect">
              <a:avLst/>
            </a:prstGeom>
            <a:noFill/>
          </p:spPr>
          <p:txBody>
            <a:bodyPr wrap="none" rtlCol="0">
              <a:spAutoFit/>
            </a:bodyPr>
            <a:lstStyle/>
            <a:p>
              <a:pPr marL="0" marR="0" lvl="0" indent="0" algn="l" defTabSz="457200" rtl="0" eaLnBrk="1" fontAlgn="auto" latinLnBrk="0" hangingPunct="1">
                <a:lnSpc>
                  <a:spcPct val="50000"/>
                </a:lnSpc>
                <a:spcBef>
                  <a:spcPts val="0"/>
                </a:spcBef>
                <a:spcAft>
                  <a:spcPts val="0"/>
                </a:spcAft>
                <a:buClrTx/>
                <a:buSzTx/>
                <a:buFontTx/>
                <a:buNone/>
                <a:tabLst/>
                <a:defRPr/>
              </a:pPr>
              <a:r>
                <a:rPr kumimoji="0" lang="th-TH" sz="2400" i="0" u="none" strike="noStrike" kern="1200" cap="none" spc="0" normalizeH="0" baseline="0" noProof="0" dirty="0">
                  <a:ln>
                    <a:noFill/>
                  </a:ln>
                  <a:solidFill>
                    <a:prstClr val="black">
                      <a:lumMod val="95000"/>
                      <a:lumOff val="5000"/>
                    </a:prstClr>
                  </a:solidFill>
                  <a:effectLst/>
                  <a:uLnTx/>
                  <a:uFillTx/>
                  <a:latin typeface="FC Home" panose="020B0500040200020003" pitchFamily="34" charset="-34"/>
                  <a:cs typeface="FC Home" panose="020B0500040200020003" pitchFamily="34" charset="-34"/>
                </a:rPr>
                <a:t>บรรเทาผลกระทบ </a:t>
              </a:r>
              <a:r>
                <a:rPr kumimoji="0" lang="th-TH" sz="4400" i="0" u="none" strike="noStrike" kern="1200" cap="none" spc="0" normalizeH="0" baseline="0" noProof="0" dirty="0">
                  <a:ln>
                    <a:noFill/>
                  </a:ln>
                  <a:solidFill>
                    <a:srgbClr val="FF6600"/>
                  </a:solidFill>
                  <a:effectLst/>
                  <a:uLnTx/>
                  <a:uFillTx/>
                  <a:latin typeface="FC Home" panose="020B0500040200020003" pitchFamily="34" charset="-34"/>
                  <a:cs typeface="FC Home" panose="020B0500040200020003" pitchFamily="34" charset="-34"/>
                </a:rPr>
                <a:t>แล้ง</a:t>
              </a:r>
              <a:endParaRPr lang="en-US" sz="2400" dirty="0">
                <a:solidFill>
                  <a:prstClr val="black">
                    <a:lumMod val="95000"/>
                    <a:lumOff val="5000"/>
                  </a:prstClr>
                </a:solidFill>
                <a:latin typeface="FC Home" panose="020B0500040200020003" pitchFamily="34" charset="-34"/>
                <a:cs typeface="FC Home" panose="020B0500040200020003" pitchFamily="34" charset="-34"/>
              </a:endParaRPr>
            </a:p>
          </p:txBody>
        </p:sp>
        <p:sp>
          <p:nvSpPr>
            <p:cNvPr id="186" name="กล่องข้อความ 5">
              <a:extLst>
                <a:ext uri="{FF2B5EF4-FFF2-40B4-BE49-F238E27FC236}">
                  <a16:creationId xmlns:a16="http://schemas.microsoft.com/office/drawing/2014/main" id="{B08583E0-4E75-4FBF-B9BA-13B2690AAE35}"/>
                </a:ext>
              </a:extLst>
            </p:cNvPr>
            <p:cNvSpPr txBox="1"/>
            <p:nvPr/>
          </p:nvSpPr>
          <p:spPr>
            <a:xfrm>
              <a:off x="7768209" y="2553135"/>
              <a:ext cx="2329484" cy="500137"/>
            </a:xfrm>
            <a:prstGeom prst="rect">
              <a:avLst/>
            </a:prstGeom>
            <a:noFill/>
          </p:spPr>
          <p:txBody>
            <a:bodyPr wrap="none" rtlCol="0">
              <a:spAutoFit/>
            </a:bodyPr>
            <a:lstStyle/>
            <a:p>
              <a:pPr marL="0" marR="0" lvl="0" indent="0" algn="l" defTabSz="457200" rtl="0" eaLnBrk="1" fontAlgn="auto" latinLnBrk="0" hangingPunct="1">
                <a:lnSpc>
                  <a:spcPct val="50000"/>
                </a:lnSpc>
                <a:spcBef>
                  <a:spcPts val="0"/>
                </a:spcBef>
                <a:spcAft>
                  <a:spcPts val="0"/>
                </a:spcAft>
                <a:buClrTx/>
                <a:buSzTx/>
                <a:buFontTx/>
                <a:buNone/>
                <a:tabLst/>
                <a:defRPr/>
              </a:pPr>
              <a:r>
                <a:rPr kumimoji="0" lang="th-TH" sz="2400" i="0" u="none" strike="noStrike" kern="1200" cap="none" spc="0" normalizeH="0" baseline="0" noProof="0" dirty="0">
                  <a:ln>
                    <a:noFill/>
                  </a:ln>
                  <a:solidFill>
                    <a:prstClr val="black">
                      <a:lumMod val="95000"/>
                      <a:lumOff val="5000"/>
                    </a:prstClr>
                  </a:solidFill>
                  <a:effectLst/>
                  <a:uLnTx/>
                  <a:uFillTx/>
                  <a:latin typeface="FC Home" panose="020B0500040200020003" pitchFamily="34" charset="-34"/>
                  <a:cs typeface="FC Home" panose="020B0500040200020003" pitchFamily="34" charset="-34"/>
                </a:rPr>
                <a:t>ป้องกัน</a:t>
              </a:r>
              <a:r>
                <a:rPr kumimoji="0" lang="en-US" sz="2400" i="0" u="none" strike="noStrike" kern="1200" cap="none" spc="0" normalizeH="0" baseline="0" noProof="0" dirty="0">
                  <a:ln>
                    <a:noFill/>
                  </a:ln>
                  <a:solidFill>
                    <a:prstClr val="black">
                      <a:lumMod val="95000"/>
                      <a:lumOff val="5000"/>
                    </a:prstClr>
                  </a:solidFill>
                  <a:effectLst/>
                  <a:uLnTx/>
                  <a:uFillTx/>
                  <a:latin typeface="FC Home" panose="020B0500040200020003" pitchFamily="34" charset="-34"/>
                  <a:cs typeface="FC Home" panose="020B0500040200020003" pitchFamily="34" charset="-34"/>
                </a:rPr>
                <a:t> </a:t>
              </a:r>
              <a:r>
                <a:rPr kumimoji="0" lang="th-TH" sz="4400" i="0" u="none" strike="noStrike" kern="1200" cap="none" spc="0" normalizeH="0" baseline="0" noProof="0" dirty="0">
                  <a:ln>
                    <a:noFill/>
                  </a:ln>
                  <a:solidFill>
                    <a:srgbClr val="37B7E5"/>
                  </a:solidFill>
                  <a:effectLst/>
                  <a:uLnTx/>
                  <a:uFillTx/>
                  <a:latin typeface="FC Home" panose="020B0500040200020003" pitchFamily="34" charset="-34"/>
                  <a:cs typeface="FC Home" panose="020B0500040200020003" pitchFamily="34" charset="-34"/>
                </a:rPr>
                <a:t>น้ำท่วม</a:t>
              </a:r>
            </a:p>
          </p:txBody>
        </p:sp>
      </p:grpSp>
      <p:sp>
        <p:nvSpPr>
          <p:cNvPr id="425" name="กล่องข้อความ 153">
            <a:extLst>
              <a:ext uri="{FF2B5EF4-FFF2-40B4-BE49-F238E27FC236}">
                <a16:creationId xmlns:a16="http://schemas.microsoft.com/office/drawing/2014/main" id="{A9335339-D03B-4DA3-BB65-C6E669985DFC}"/>
              </a:ext>
            </a:extLst>
          </p:cNvPr>
          <p:cNvSpPr txBox="1"/>
          <p:nvPr/>
        </p:nvSpPr>
        <p:spPr>
          <a:xfrm>
            <a:off x="5363472" y="1581531"/>
            <a:ext cx="542285" cy="313932"/>
          </a:xfrm>
          <a:prstGeom prst="rect">
            <a:avLst/>
          </a:prstGeom>
          <a:noFill/>
        </p:spPr>
        <p:txBody>
          <a:bodyPr wrap="square" lIns="0" tIns="0" rIns="0" bIns="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th-TH" sz="2400" b="1" i="0" u="none" strike="noStrike" kern="1200" cap="none" spc="0" normalizeH="0" baseline="0" noProof="0" dirty="0">
                <a:ln>
                  <a:noFill/>
                </a:ln>
                <a:solidFill>
                  <a:prstClr val="white"/>
                </a:solidFill>
                <a:effectLst/>
                <a:uLnTx/>
                <a:uFillTx/>
                <a:latin typeface="TH SarabunPSK" panose="020B0500040200020003" pitchFamily="34" charset="-34"/>
                <a:ea typeface="+mn-ea"/>
                <a:cs typeface="TH SarabunPSK" panose="020B0500040200020003" pitchFamily="34" charset="-34"/>
              </a:rPr>
              <a:t>รวม</a:t>
            </a:r>
            <a:endParaRPr kumimoji="0" lang="en-TH" sz="2000" b="1" i="0" u="none" strike="noStrike" kern="1200" cap="none" spc="0" normalizeH="0" baseline="0" noProof="0" dirty="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grpSp>
        <p:nvGrpSpPr>
          <p:cNvPr id="6" name="Group 5">
            <a:extLst>
              <a:ext uri="{FF2B5EF4-FFF2-40B4-BE49-F238E27FC236}">
                <a16:creationId xmlns:a16="http://schemas.microsoft.com/office/drawing/2014/main" id="{EF6023E6-1098-4C4E-AD73-4CEF3B37FBF7}"/>
              </a:ext>
            </a:extLst>
          </p:cNvPr>
          <p:cNvGrpSpPr/>
          <p:nvPr/>
        </p:nvGrpSpPr>
        <p:grpSpPr>
          <a:xfrm>
            <a:off x="6849833" y="3589998"/>
            <a:ext cx="5009763" cy="491585"/>
            <a:chOff x="8060730" y="3212527"/>
            <a:chExt cx="3475885" cy="390302"/>
          </a:xfrm>
        </p:grpSpPr>
        <p:sp>
          <p:nvSpPr>
            <p:cNvPr id="133" name="Freeform 189">
              <a:extLst>
                <a:ext uri="{FF2B5EF4-FFF2-40B4-BE49-F238E27FC236}">
                  <a16:creationId xmlns:a16="http://schemas.microsoft.com/office/drawing/2014/main" id="{32B6F0AE-2BB5-46EC-9E8F-2D071F59CA42}"/>
                </a:ext>
              </a:extLst>
            </p:cNvPr>
            <p:cNvSpPr/>
            <p:nvPr/>
          </p:nvSpPr>
          <p:spPr bwMode="auto">
            <a:xfrm>
              <a:off x="8060730" y="3212527"/>
              <a:ext cx="799383" cy="389852"/>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FF652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80" name="Freeform 189">
              <a:extLst>
                <a:ext uri="{FF2B5EF4-FFF2-40B4-BE49-F238E27FC236}">
                  <a16:creationId xmlns:a16="http://schemas.microsoft.com/office/drawing/2014/main" id="{79B3953B-CF68-4BF9-BA46-5A5A9B6B8C31}"/>
                </a:ext>
              </a:extLst>
            </p:cNvPr>
            <p:cNvSpPr/>
            <p:nvPr/>
          </p:nvSpPr>
          <p:spPr bwMode="auto">
            <a:xfrm>
              <a:off x="9827344" y="3212976"/>
              <a:ext cx="850138" cy="368405"/>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AA0ED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72" name="Freeform 189">
              <a:extLst>
                <a:ext uri="{FF2B5EF4-FFF2-40B4-BE49-F238E27FC236}">
                  <a16:creationId xmlns:a16="http://schemas.microsoft.com/office/drawing/2014/main" id="{93ED9B8E-99ED-4A7A-B23F-2B34E0F973CB}"/>
                </a:ext>
              </a:extLst>
            </p:cNvPr>
            <p:cNvSpPr/>
            <p:nvPr/>
          </p:nvSpPr>
          <p:spPr bwMode="auto">
            <a:xfrm>
              <a:off x="8860663" y="3212977"/>
              <a:ext cx="964335" cy="389852"/>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FC9F1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81" name="Freeform 189">
              <a:extLst>
                <a:ext uri="{FF2B5EF4-FFF2-40B4-BE49-F238E27FC236}">
                  <a16:creationId xmlns:a16="http://schemas.microsoft.com/office/drawing/2014/main" id="{7D233B95-DB08-4CC5-AB7D-1256F9184360}"/>
                </a:ext>
              </a:extLst>
            </p:cNvPr>
            <p:cNvSpPr/>
            <p:nvPr/>
          </p:nvSpPr>
          <p:spPr bwMode="auto">
            <a:xfrm>
              <a:off x="10679024" y="3212976"/>
              <a:ext cx="857591" cy="368405"/>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ED28C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graphicFrame>
        <p:nvGraphicFramePr>
          <p:cNvPr id="146" name="Table 145">
            <a:extLst>
              <a:ext uri="{FF2B5EF4-FFF2-40B4-BE49-F238E27FC236}">
                <a16:creationId xmlns:a16="http://schemas.microsoft.com/office/drawing/2014/main" id="{AC7D5592-811A-4FA3-B291-A53DD66E5D98}"/>
              </a:ext>
            </a:extLst>
          </p:cNvPr>
          <p:cNvGraphicFramePr>
            <a:graphicFrameLocks noGrp="1"/>
          </p:cNvGraphicFramePr>
          <p:nvPr/>
        </p:nvGraphicFramePr>
        <p:xfrm>
          <a:off x="6850090" y="3835791"/>
          <a:ext cx="5008573" cy="1911836"/>
        </p:xfrm>
        <a:graphic>
          <a:graphicData uri="http://schemas.openxmlformats.org/drawingml/2006/table">
            <a:tbl>
              <a:tblPr firstRow="1" bandRow="1">
                <a:tableStyleId>{5C22544A-7EE6-4342-B048-85BDC9FD1C3A}</a:tableStyleId>
              </a:tblPr>
              <a:tblGrid>
                <a:gridCol w="1149507">
                  <a:extLst>
                    <a:ext uri="{9D8B030D-6E8A-4147-A177-3AD203B41FA5}">
                      <a16:colId xmlns:a16="http://schemas.microsoft.com/office/drawing/2014/main" val="20001"/>
                    </a:ext>
                  </a:extLst>
                </a:gridCol>
                <a:gridCol w="1395832">
                  <a:extLst>
                    <a:ext uri="{9D8B030D-6E8A-4147-A177-3AD203B41FA5}">
                      <a16:colId xmlns:a16="http://schemas.microsoft.com/office/drawing/2014/main" val="20002"/>
                    </a:ext>
                  </a:extLst>
                </a:gridCol>
                <a:gridCol w="1231617">
                  <a:extLst>
                    <a:ext uri="{9D8B030D-6E8A-4147-A177-3AD203B41FA5}">
                      <a16:colId xmlns:a16="http://schemas.microsoft.com/office/drawing/2014/main" val="20003"/>
                    </a:ext>
                  </a:extLst>
                </a:gridCol>
                <a:gridCol w="1231617">
                  <a:extLst>
                    <a:ext uri="{9D8B030D-6E8A-4147-A177-3AD203B41FA5}">
                      <a16:colId xmlns:a16="http://schemas.microsoft.com/office/drawing/2014/main" val="3061527528"/>
                    </a:ext>
                  </a:extLst>
                </a:gridCol>
              </a:tblGrid>
              <a:tr h="767987">
                <a:tc>
                  <a:txBody>
                    <a:bodyPr/>
                    <a:lstStyle/>
                    <a:p>
                      <a:pPr algn="ctr"/>
                      <a:r>
                        <a:rPr lang="th-TH" sz="1900" b="0" dirty="0">
                          <a:solidFill>
                            <a:schemeClr val="bg1"/>
                          </a:solidFill>
                          <a:latin typeface="FC Home" panose="020B0500040200020003" pitchFamily="34" charset="-34"/>
                          <a:cs typeface="FC Home" panose="020B0500040200020003" pitchFamily="34" charset="-34"/>
                        </a:rPr>
                        <a:t>ได้รับจัดสรร</a:t>
                      </a:r>
                      <a:endParaRPr lang="en-US" sz="19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652A"/>
                    </a:solidFill>
                  </a:tcPr>
                </a:tc>
                <a:tc>
                  <a:txBody>
                    <a:bodyPr/>
                    <a:lstStyle/>
                    <a:p>
                      <a:pPr algn="ctr"/>
                      <a:r>
                        <a:rPr lang="th-TH" sz="1900" b="0" dirty="0">
                          <a:solidFill>
                            <a:schemeClr val="bg1"/>
                          </a:solidFill>
                          <a:latin typeface="FC Home" panose="020B0500040200020003" pitchFamily="34" charset="-34"/>
                          <a:cs typeface="FC Home" panose="020B0500040200020003" pitchFamily="34" charset="-34"/>
                        </a:rPr>
                        <a:t>ยกเลิก</a:t>
                      </a:r>
                      <a:endParaRPr lang="en-US" sz="19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C9F1E"/>
                    </a:solidFill>
                  </a:tcPr>
                </a:tc>
                <a:tc>
                  <a:txBody>
                    <a:bodyPr/>
                    <a:lstStyle/>
                    <a:p>
                      <a:pPr algn="ctr"/>
                      <a:r>
                        <a:rPr lang="th-TH" sz="1900" b="0" dirty="0">
                          <a:solidFill>
                            <a:schemeClr val="bg1"/>
                          </a:solidFill>
                          <a:latin typeface="FC Home" panose="020B0500040200020003" pitchFamily="34" charset="-34"/>
                          <a:cs typeface="FC Home" panose="020B0500040200020003" pitchFamily="34" charset="-34"/>
                        </a:rPr>
                        <a:t>แล้วเสร็จ</a:t>
                      </a:r>
                      <a:endParaRPr lang="en-US" sz="19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AA0ED1"/>
                    </a:solidFill>
                  </a:tcPr>
                </a:tc>
                <a:tc>
                  <a:txBody>
                    <a:bodyPr/>
                    <a:lstStyle/>
                    <a:p>
                      <a:pPr algn="ctr"/>
                      <a:r>
                        <a:rPr lang="th-TH" sz="1900" b="0" dirty="0">
                          <a:solidFill>
                            <a:schemeClr val="bg1"/>
                          </a:solidFill>
                          <a:latin typeface="FC Home" panose="020B0500040200020003" pitchFamily="34" charset="-34"/>
                          <a:cs typeface="FC Home" panose="020B0500040200020003" pitchFamily="34" charset="-34"/>
                        </a:rPr>
                        <a:t>ยังไม่</a:t>
                      </a:r>
                      <a:br>
                        <a:rPr lang="th-TH" sz="1900" b="0" dirty="0">
                          <a:solidFill>
                            <a:schemeClr val="bg1"/>
                          </a:solidFill>
                          <a:latin typeface="FC Home" panose="020B0500040200020003" pitchFamily="34" charset="-34"/>
                          <a:cs typeface="FC Home" panose="020B0500040200020003" pitchFamily="34" charset="-34"/>
                        </a:rPr>
                      </a:br>
                      <a:r>
                        <a:rPr lang="th-TH" sz="1900" b="0" dirty="0">
                          <a:solidFill>
                            <a:schemeClr val="bg1"/>
                          </a:solidFill>
                          <a:latin typeface="FC Home" panose="020B0500040200020003" pitchFamily="34" charset="-34"/>
                          <a:cs typeface="FC Home" panose="020B0500040200020003" pitchFamily="34" charset="-34"/>
                        </a:rPr>
                        <a:t>แล้วเสร็จ</a:t>
                      </a:r>
                      <a:endParaRPr lang="en-US" sz="1900" b="0" dirty="0">
                        <a:solidFill>
                          <a:schemeClr val="bg1"/>
                        </a:solidFill>
                        <a:latin typeface="FC Home" panose="020B0500040200020003" pitchFamily="34" charset="-34"/>
                        <a:cs typeface="FC Home" panose="020B0500040200020003" pitchFamily="34" charset="-34"/>
                      </a:endParaRPr>
                    </a:p>
                  </a:txBody>
                  <a:tcPr marL="106227" marR="106227" marT="53113" marB="5311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D28CA"/>
                    </a:solidFill>
                  </a:tcPr>
                </a:tc>
                <a:extLst>
                  <a:ext uri="{0D108BD9-81ED-4DB2-BD59-A6C34878D82A}">
                    <a16:rowId xmlns:a16="http://schemas.microsoft.com/office/drawing/2014/main" val="10000"/>
                  </a:ext>
                </a:extLst>
              </a:tr>
              <a:tr h="915703">
                <a:tc>
                  <a:txBody>
                    <a:bodyPr/>
                    <a:lstStyle/>
                    <a:p>
                      <a:pPr algn="ctr"/>
                      <a:r>
                        <a:rPr lang="en-US" sz="4800" dirty="0">
                          <a:solidFill>
                            <a:schemeClr val="bg1"/>
                          </a:solidFill>
                          <a:latin typeface="FC Home" panose="020B0500040200020003" pitchFamily="34" charset="-34"/>
                          <a:cs typeface="FC Home" panose="020B0500040200020003" pitchFamily="34" charset="-34"/>
                        </a:rPr>
                        <a:t>179</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652A"/>
                    </a:solidFill>
                  </a:tcPr>
                </a:tc>
                <a:tc>
                  <a:txBody>
                    <a:bodyPr/>
                    <a:lstStyle/>
                    <a:p>
                      <a:pPr algn="ctr"/>
                      <a:r>
                        <a:rPr lang="en-US" sz="4800" dirty="0">
                          <a:solidFill>
                            <a:schemeClr val="bg1"/>
                          </a:solidFill>
                          <a:latin typeface="FC Home" panose="020B0500040200020003" pitchFamily="34" charset="-34"/>
                          <a:cs typeface="FC Home" panose="020B0500040200020003" pitchFamily="34" charset="-34"/>
                        </a:rPr>
                        <a:t>2</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C9F1E"/>
                    </a:solidFill>
                  </a:tcPr>
                </a:tc>
                <a:tc>
                  <a:txBody>
                    <a:bodyPr/>
                    <a:lstStyle/>
                    <a:p>
                      <a:pPr algn="ctr"/>
                      <a:r>
                        <a:rPr lang="en-US" sz="4800" dirty="0">
                          <a:solidFill>
                            <a:schemeClr val="bg1"/>
                          </a:solidFill>
                          <a:latin typeface="FC Home" panose="020B0500040200020003" pitchFamily="34" charset="-34"/>
                          <a:cs typeface="FC Home" panose="020B0500040200020003" pitchFamily="34" charset="-34"/>
                        </a:rPr>
                        <a:t>130</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AA0ED1"/>
                    </a:solidFill>
                  </a:tcPr>
                </a:tc>
                <a:tc>
                  <a:txBody>
                    <a:bodyPr/>
                    <a:lstStyle/>
                    <a:p>
                      <a:pPr algn="ctr"/>
                      <a:r>
                        <a:rPr lang="en-US" sz="4800" dirty="0">
                          <a:solidFill>
                            <a:schemeClr val="bg1"/>
                          </a:solidFill>
                          <a:latin typeface="FC Home" panose="020B0500040200020003" pitchFamily="34" charset="-34"/>
                          <a:cs typeface="FC Home" panose="020B0500040200020003" pitchFamily="34" charset="-34"/>
                        </a:rPr>
                        <a:t>47</a:t>
                      </a: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D28CA"/>
                    </a:solidFill>
                  </a:tcPr>
                </a:tc>
                <a:extLst>
                  <a:ext uri="{0D108BD9-81ED-4DB2-BD59-A6C34878D82A}">
                    <a16:rowId xmlns:a16="http://schemas.microsoft.com/office/drawing/2014/main" val="10001"/>
                  </a:ext>
                </a:extLst>
              </a:tr>
              <a:tr h="182880">
                <a:tc>
                  <a:txBody>
                    <a:bodyPr/>
                    <a:lstStyle/>
                    <a:p>
                      <a:pPr algn="ctr"/>
                      <a:endParaRPr lang="en-US" sz="800" dirty="0">
                        <a:solidFill>
                          <a:schemeClr val="bg1"/>
                        </a:solidFill>
                        <a:latin typeface="FC Home" panose="020B0500040200020003" pitchFamily="34" charset="-34"/>
                        <a:cs typeface="FC Home" panose="020B0500040200020003" pitchFamily="34" charset="-34"/>
                      </a:endParaRP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800" dirty="0">
                        <a:solidFill>
                          <a:schemeClr val="bg1"/>
                        </a:solidFill>
                        <a:latin typeface="FC Home" panose="020B0500040200020003" pitchFamily="34" charset="-34"/>
                        <a:cs typeface="FC Home" panose="020B0500040200020003" pitchFamily="34" charset="-34"/>
                      </a:endParaRP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800" dirty="0">
                        <a:solidFill>
                          <a:schemeClr val="bg1"/>
                        </a:solidFill>
                        <a:latin typeface="FC Home" panose="020B0500040200020003" pitchFamily="34" charset="-34"/>
                        <a:cs typeface="FC Home" panose="020B0500040200020003" pitchFamily="34" charset="-34"/>
                      </a:endParaRP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800" dirty="0">
                        <a:solidFill>
                          <a:schemeClr val="bg1"/>
                        </a:solidFill>
                        <a:latin typeface="FC Home" panose="020B0500040200020003" pitchFamily="34" charset="-34"/>
                        <a:cs typeface="FC Home" panose="020B0500040200020003" pitchFamily="34" charset="-34"/>
                      </a:endParaRPr>
                    </a:p>
                  </a:txBody>
                  <a:tcPr marL="106227" marR="106227" marT="53113" marB="53113"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9085948"/>
                  </a:ext>
                </a:extLst>
              </a:tr>
            </a:tbl>
          </a:graphicData>
        </a:graphic>
      </p:graphicFrame>
      <p:pic>
        <p:nvPicPr>
          <p:cNvPr id="147" name="Picture 16">
            <a:extLst>
              <a:ext uri="{FF2B5EF4-FFF2-40B4-BE49-F238E27FC236}">
                <a16:creationId xmlns:a16="http://schemas.microsoft.com/office/drawing/2014/main" id="{E6BDCA1B-7428-4328-97C0-BBFA53D9F08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739015" y="1323433"/>
            <a:ext cx="1108921" cy="1370090"/>
          </a:xfrm>
          <a:prstGeom prst="rect">
            <a:avLst/>
          </a:prstGeom>
          <a:effectLst>
            <a:outerShdw blurRad="50800" dist="38100" dir="2700000" algn="tl" rotWithShape="0">
              <a:prstClr val="black">
                <a:alpha val="40000"/>
              </a:prstClr>
            </a:outerShdw>
          </a:effectLst>
        </p:spPr>
      </p:pic>
      <p:sp>
        <p:nvSpPr>
          <p:cNvPr id="182" name="Rectangle 181">
            <a:extLst>
              <a:ext uri="{FF2B5EF4-FFF2-40B4-BE49-F238E27FC236}">
                <a16:creationId xmlns:a16="http://schemas.microsoft.com/office/drawing/2014/main" id="{EF1AFF33-DE26-45AE-9313-AF1842DAD67B}"/>
              </a:ext>
            </a:extLst>
          </p:cNvPr>
          <p:cNvSpPr/>
          <p:nvPr/>
        </p:nvSpPr>
        <p:spPr bwMode="auto">
          <a:xfrm>
            <a:off x="6844328" y="4552468"/>
            <a:ext cx="5014335" cy="81573"/>
          </a:xfrm>
          <a:prstGeom prst="rect">
            <a:avLst/>
          </a:prstGeom>
          <a:solidFill>
            <a:schemeClr val="bg1">
              <a:alpha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pic>
        <p:nvPicPr>
          <p:cNvPr id="11" name="Picture 10">
            <a:extLst>
              <a:ext uri="{FF2B5EF4-FFF2-40B4-BE49-F238E27FC236}">
                <a16:creationId xmlns:a16="http://schemas.microsoft.com/office/drawing/2014/main" id="{7A1BB63C-F827-4682-ABA9-815556A21DE4}"/>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645432" y="2406783"/>
            <a:ext cx="956337" cy="956337"/>
          </a:xfrm>
          <a:prstGeom prst="rect">
            <a:avLst/>
          </a:prstGeom>
        </p:spPr>
      </p:pic>
    </p:spTree>
    <p:extLst>
      <p:ext uri="{BB962C8B-B14F-4D97-AF65-F5344CB8AC3E}">
        <p14:creationId xmlns:p14="http://schemas.microsoft.com/office/powerpoint/2010/main" val="256489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35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523445"/>
            <a:ext cx="2837083" cy="33265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r>
              <a:rPr kumimoji="0" lang="th-TH"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pic>
        <p:nvPicPr>
          <p:cNvPr id="36" name="Picture 7" descr="logo dwr"/>
          <p:cNvPicPr>
            <a:picLocks noChangeAspect="1" noChangeArrowheads="1"/>
          </p:cNvPicPr>
          <p:nvPr/>
        </p:nvPicPr>
        <p:blipFill>
          <a:blip r:embed="rId2" cstate="print"/>
          <a:srcRect/>
          <a:stretch>
            <a:fillRect/>
          </a:stretch>
        </p:blipFill>
        <p:spPr bwMode="auto">
          <a:xfrm>
            <a:off x="10776520" y="311896"/>
            <a:ext cx="1052684" cy="1302064"/>
          </a:xfrm>
          <a:prstGeom prst="rect">
            <a:avLst/>
          </a:prstGeom>
          <a:noFill/>
          <a:ln w="9525">
            <a:noFill/>
            <a:miter lim="800000"/>
            <a:headEnd/>
            <a:tailEnd/>
          </a:ln>
          <a:effectLst>
            <a:outerShdw blurRad="50800" dist="50800" dir="5400000" algn="ctr" rotWithShape="0">
              <a:schemeClr val="bg1">
                <a:alpha val="83000"/>
              </a:schemeClr>
            </a:outerShdw>
          </a:effectLst>
        </p:spPr>
      </p:pic>
      <p:pic>
        <p:nvPicPr>
          <p:cNvPr id="37"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3" cstate="print"/>
          <a:srcRect/>
          <a:stretch>
            <a:fillRect/>
          </a:stretch>
        </p:blipFill>
        <p:spPr bwMode="auto">
          <a:xfrm>
            <a:off x="9408368" y="311896"/>
            <a:ext cx="1197318" cy="1368622"/>
          </a:xfrm>
          <a:prstGeom prst="rect">
            <a:avLst/>
          </a:prstGeom>
          <a:noFill/>
          <a:effectLst>
            <a:outerShdw blurRad="50800" dist="38100" dir="2700000" algn="tl" rotWithShape="0">
              <a:schemeClr val="bg1">
                <a:alpha val="40000"/>
              </a:schemeClr>
            </a:outerShdw>
          </a:effectLst>
        </p:spPr>
      </p:pic>
      <p:grpSp>
        <p:nvGrpSpPr>
          <p:cNvPr id="5" name="Group 4">
            <a:extLst>
              <a:ext uri="{FF2B5EF4-FFF2-40B4-BE49-F238E27FC236}">
                <a16:creationId xmlns:a16="http://schemas.microsoft.com/office/drawing/2014/main" id="{8C0D87EE-1355-40D2-A057-D0C557ABB9C9}"/>
              </a:ext>
            </a:extLst>
          </p:cNvPr>
          <p:cNvGrpSpPr/>
          <p:nvPr/>
        </p:nvGrpSpPr>
        <p:grpSpPr>
          <a:xfrm>
            <a:off x="423283" y="468209"/>
            <a:ext cx="11177168" cy="4366400"/>
            <a:chOff x="824725" y="-15005"/>
            <a:chExt cx="10586792" cy="4366400"/>
          </a:xfrm>
        </p:grpSpPr>
        <p:sp>
          <p:nvSpPr>
            <p:cNvPr id="20" name="Rectangle 4"/>
            <p:cNvSpPr txBox="1">
              <a:spLocks noChangeArrowheads="1"/>
            </p:cNvSpPr>
            <p:nvPr/>
          </p:nvSpPr>
          <p:spPr bwMode="auto">
            <a:xfrm>
              <a:off x="964089" y="-15005"/>
              <a:ext cx="5391790"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วาระการประชุม (ต่อ)</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8" name="Rectangle 4"/>
            <p:cNvSpPr txBox="1">
              <a:spLocks noChangeArrowheads="1"/>
            </p:cNvSpPr>
            <p:nvPr/>
          </p:nvSpPr>
          <p:spPr bwMode="auto">
            <a:xfrm>
              <a:off x="4209852" y="2743235"/>
              <a:ext cx="7201665" cy="39955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4.1)  พื้นที่เสี่ยงน้ำท่วมในช่วงเดือนกันยายน 2564 ถึง มกราคม 2565</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4.2)  ความก้าวหน้าในการดำเนินการตามมาตรการรองรับสถานการณ์ฤดูฝน ปี 2564</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4.3)  งบประมาณค่าใช้จ่ายในการบริหารจัดการเพื่อรองรับสภาวะวิกฤติน้ำ ปี พ.ศ.</a:t>
              </a:r>
              <a:r>
                <a:rPr kumimoji="0" lang="en-US"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2565</a:t>
              </a:r>
              <a:endPar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25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sp>
          <p:nvSpPr>
            <p:cNvPr id="32" name="Rectangle 4"/>
            <p:cNvSpPr txBox="1">
              <a:spLocks noChangeArrowheads="1"/>
            </p:cNvSpPr>
            <p:nvPr/>
          </p:nvSpPr>
          <p:spPr bwMode="auto">
            <a:xfrm>
              <a:off x="824725" y="1153918"/>
              <a:ext cx="3513395"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ระเบียบวาระที่ 4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sp>
          <p:nvSpPr>
            <p:cNvPr id="34" name="Rectangle 4"/>
            <p:cNvSpPr txBox="1">
              <a:spLocks noChangeArrowheads="1"/>
            </p:cNvSpPr>
            <p:nvPr/>
          </p:nvSpPr>
          <p:spPr bwMode="auto">
            <a:xfrm>
              <a:off x="4370252" y="3889953"/>
              <a:ext cx="1312184" cy="333496"/>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เรื่องอื่น ๆ</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nvGrpSpPr>
            <p:cNvPr id="7" name="Group 6">
              <a:extLst>
                <a:ext uri="{FF2B5EF4-FFF2-40B4-BE49-F238E27FC236}">
                  <a16:creationId xmlns:a16="http://schemas.microsoft.com/office/drawing/2014/main" id="{6CA4C042-D836-4825-A481-7CA2B58768ED}"/>
                </a:ext>
              </a:extLst>
            </p:cNvPr>
            <p:cNvGrpSpPr/>
            <p:nvPr/>
          </p:nvGrpSpPr>
          <p:grpSpPr>
            <a:xfrm>
              <a:off x="871445" y="1346667"/>
              <a:ext cx="5578350" cy="3004728"/>
              <a:chOff x="884088" y="1457735"/>
              <a:chExt cx="5578350" cy="3004728"/>
            </a:xfrm>
          </p:grpSpPr>
          <p:sp>
            <p:nvSpPr>
              <p:cNvPr id="43" name="Rectangle 4">
                <a:extLst>
                  <a:ext uri="{FF2B5EF4-FFF2-40B4-BE49-F238E27FC236}">
                    <a16:creationId xmlns:a16="http://schemas.microsoft.com/office/drawing/2014/main" id="{DC75049D-05D4-4192-AEEB-01DFFEE29045}"/>
                  </a:ext>
                </a:extLst>
              </p:cNvPr>
              <p:cNvSpPr txBox="1">
                <a:spLocks noChangeArrowheads="1"/>
              </p:cNvSpPr>
              <p:nvPr/>
            </p:nvSpPr>
            <p:spPr bwMode="auto">
              <a:xfrm>
                <a:off x="4350763" y="1457735"/>
                <a:ext cx="2111675" cy="325719"/>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เรื่องเพื่อพิจารณา</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44" name="Rectangle 4">
                <a:extLst>
                  <a:ext uri="{FF2B5EF4-FFF2-40B4-BE49-F238E27FC236}">
                    <a16:creationId xmlns:a16="http://schemas.microsoft.com/office/drawing/2014/main" id="{99AD476D-AB7B-44AC-8F67-93AC10485DD1}"/>
                  </a:ext>
                </a:extLst>
              </p:cNvPr>
              <p:cNvSpPr txBox="1">
                <a:spLocks noChangeArrowheads="1"/>
              </p:cNvSpPr>
              <p:nvPr/>
            </p:nvSpPr>
            <p:spPr bwMode="auto">
              <a:xfrm>
                <a:off x="884088" y="3846852"/>
                <a:ext cx="3513395"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ระเบียบวาระที่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5</a:t>
                </a: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grpSp>
      </p:grpSp>
      <p:grpSp>
        <p:nvGrpSpPr>
          <p:cNvPr id="142" name="Group 141">
            <a:extLst>
              <a:ext uri="{FF2B5EF4-FFF2-40B4-BE49-F238E27FC236}">
                <a16:creationId xmlns:a16="http://schemas.microsoft.com/office/drawing/2014/main" id="{AC8417C2-AB74-40CD-9689-838A99748F67}"/>
              </a:ext>
            </a:extLst>
          </p:cNvPr>
          <p:cNvGrpSpPr/>
          <p:nvPr/>
        </p:nvGrpSpPr>
        <p:grpSpPr>
          <a:xfrm>
            <a:off x="0" y="5519518"/>
            <a:ext cx="12195372" cy="1409456"/>
            <a:chOff x="0" y="5519518"/>
            <a:chExt cx="12195372" cy="1409456"/>
          </a:xfrm>
        </p:grpSpPr>
        <p:grpSp>
          <p:nvGrpSpPr>
            <p:cNvPr id="143" name="Group 142">
              <a:extLst>
                <a:ext uri="{FF2B5EF4-FFF2-40B4-BE49-F238E27FC236}">
                  <a16:creationId xmlns:a16="http://schemas.microsoft.com/office/drawing/2014/main" id="{380A4570-7310-4A66-B8E9-AF4CBB6B8A00}"/>
                </a:ext>
              </a:extLst>
            </p:cNvPr>
            <p:cNvGrpSpPr/>
            <p:nvPr/>
          </p:nvGrpSpPr>
          <p:grpSpPr>
            <a:xfrm>
              <a:off x="0" y="5519518"/>
              <a:ext cx="12195372" cy="1409456"/>
              <a:chOff x="0" y="5519518"/>
              <a:chExt cx="12195372" cy="1409456"/>
            </a:xfrm>
          </p:grpSpPr>
          <p:grpSp>
            <p:nvGrpSpPr>
              <p:cNvPr id="268" name="Group 267">
                <a:extLst>
                  <a:ext uri="{FF2B5EF4-FFF2-40B4-BE49-F238E27FC236}">
                    <a16:creationId xmlns:a16="http://schemas.microsoft.com/office/drawing/2014/main" id="{7E2D750E-0FD1-4744-A832-CFDE016A6F82}"/>
                  </a:ext>
                </a:extLst>
              </p:cNvPr>
              <p:cNvGrpSpPr/>
              <p:nvPr/>
            </p:nvGrpSpPr>
            <p:grpSpPr>
              <a:xfrm>
                <a:off x="1742" y="5519518"/>
                <a:ext cx="12190258" cy="1409456"/>
                <a:chOff x="1742" y="5435629"/>
                <a:chExt cx="12190258" cy="1409456"/>
              </a:xfrm>
              <a:solidFill>
                <a:schemeClr val="accent5">
                  <a:lumMod val="75000"/>
                </a:schemeClr>
              </a:solidFill>
            </p:grpSpPr>
            <p:grpSp>
              <p:nvGrpSpPr>
                <p:cNvPr id="324" name="Group 323">
                  <a:extLst>
                    <a:ext uri="{FF2B5EF4-FFF2-40B4-BE49-F238E27FC236}">
                      <a16:creationId xmlns:a16="http://schemas.microsoft.com/office/drawing/2014/main" id="{7F37AFD1-4558-4D73-8296-A46F865B55B8}"/>
                    </a:ext>
                  </a:extLst>
                </p:cNvPr>
                <p:cNvGrpSpPr/>
                <p:nvPr/>
              </p:nvGrpSpPr>
              <p:grpSpPr>
                <a:xfrm>
                  <a:off x="5037541" y="5435629"/>
                  <a:ext cx="3157007" cy="1371226"/>
                  <a:chOff x="9116208" y="4547715"/>
                  <a:chExt cx="3157007" cy="1371226"/>
                </a:xfrm>
                <a:grpFill/>
              </p:grpSpPr>
              <p:sp>
                <p:nvSpPr>
                  <p:cNvPr id="357" name="Oval 356">
                    <a:extLst>
                      <a:ext uri="{FF2B5EF4-FFF2-40B4-BE49-F238E27FC236}">
                        <a16:creationId xmlns:a16="http://schemas.microsoft.com/office/drawing/2014/main" id="{1A086E79-BCC8-4AF5-9EDB-FFCA863DAB39}"/>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8" name="Oval 357">
                    <a:extLst>
                      <a:ext uri="{FF2B5EF4-FFF2-40B4-BE49-F238E27FC236}">
                        <a16:creationId xmlns:a16="http://schemas.microsoft.com/office/drawing/2014/main" id="{7AFBA30F-B6FC-4CD0-A84C-FDCB9040B359}"/>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9" name="Oval 358">
                    <a:extLst>
                      <a:ext uri="{FF2B5EF4-FFF2-40B4-BE49-F238E27FC236}">
                        <a16:creationId xmlns:a16="http://schemas.microsoft.com/office/drawing/2014/main" id="{4891553A-75C4-4D33-8575-899AA5F0117D}"/>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0" name="Oval 359">
                    <a:extLst>
                      <a:ext uri="{FF2B5EF4-FFF2-40B4-BE49-F238E27FC236}">
                        <a16:creationId xmlns:a16="http://schemas.microsoft.com/office/drawing/2014/main" id="{0AF75447-F619-4D85-8CDC-62FECEDB32AE}"/>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1" name="Oval 360">
                    <a:extLst>
                      <a:ext uri="{FF2B5EF4-FFF2-40B4-BE49-F238E27FC236}">
                        <a16:creationId xmlns:a16="http://schemas.microsoft.com/office/drawing/2014/main" id="{A6AD4323-D11D-4262-BE05-E6AC84EAFF33}"/>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2" name="Oval 361">
                    <a:extLst>
                      <a:ext uri="{FF2B5EF4-FFF2-40B4-BE49-F238E27FC236}">
                        <a16:creationId xmlns:a16="http://schemas.microsoft.com/office/drawing/2014/main" id="{1DE26A0F-ABD2-4E3F-A922-900323ED0727}"/>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3" name="Rectangle 362">
                    <a:extLst>
                      <a:ext uri="{FF2B5EF4-FFF2-40B4-BE49-F238E27FC236}">
                        <a16:creationId xmlns:a16="http://schemas.microsoft.com/office/drawing/2014/main" id="{CCA7B579-FC72-4482-9354-5BE279CEAF86}"/>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4" name="Oval 363">
                    <a:extLst>
                      <a:ext uri="{FF2B5EF4-FFF2-40B4-BE49-F238E27FC236}">
                        <a16:creationId xmlns:a16="http://schemas.microsoft.com/office/drawing/2014/main" id="{099F5833-82D4-474D-9835-18A20FD9AB81}"/>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5" name="Oval 364">
                    <a:extLst>
                      <a:ext uri="{FF2B5EF4-FFF2-40B4-BE49-F238E27FC236}">
                        <a16:creationId xmlns:a16="http://schemas.microsoft.com/office/drawing/2014/main" id="{999CAF52-2253-4A21-9C2F-4860172EC760}"/>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25" name="Group 324">
                  <a:extLst>
                    <a:ext uri="{FF2B5EF4-FFF2-40B4-BE49-F238E27FC236}">
                      <a16:creationId xmlns:a16="http://schemas.microsoft.com/office/drawing/2014/main" id="{039CC699-D680-467F-BF44-D475F92E1B17}"/>
                    </a:ext>
                  </a:extLst>
                </p:cNvPr>
                <p:cNvGrpSpPr/>
                <p:nvPr/>
              </p:nvGrpSpPr>
              <p:grpSpPr>
                <a:xfrm>
                  <a:off x="1742" y="5567890"/>
                  <a:ext cx="5485937" cy="1252345"/>
                  <a:chOff x="-51736" y="4811236"/>
                  <a:chExt cx="4754749" cy="1209795"/>
                </a:xfrm>
                <a:grpFill/>
              </p:grpSpPr>
              <p:sp>
                <p:nvSpPr>
                  <p:cNvPr id="345" name="Oval 344">
                    <a:extLst>
                      <a:ext uri="{FF2B5EF4-FFF2-40B4-BE49-F238E27FC236}">
                        <a16:creationId xmlns:a16="http://schemas.microsoft.com/office/drawing/2014/main" id="{2B46B49E-6375-4F03-99AC-DDAF18E7A484}"/>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9DB59499-9225-4CD7-A66F-AB7A2FD98AA8}"/>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7" name="Oval 346">
                    <a:extLst>
                      <a:ext uri="{FF2B5EF4-FFF2-40B4-BE49-F238E27FC236}">
                        <a16:creationId xmlns:a16="http://schemas.microsoft.com/office/drawing/2014/main" id="{8606849F-D902-4D03-8ACA-BAE48BCAE02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C1C073A2-19A4-4F93-996D-81A48208AD6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7996EE4C-DC4E-4A05-8ADC-DD8852CF1983}"/>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02E77E61-9D0B-407F-98DA-98C1A341CE9A}"/>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4A980F05-A1D9-4DB1-90E7-7BFE93A4045E}"/>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2882223A-7D84-478F-A2FA-638DCFAAB533}"/>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F5039F4F-6869-4DC5-A05E-CAACCC90A085}"/>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45C1DDBA-9392-4CC2-B01B-E4FAAD60514C}"/>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CD58C88D-29D5-40B6-9739-C5D43853083E}"/>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6" name="Oval 355">
                    <a:extLst>
                      <a:ext uri="{FF2B5EF4-FFF2-40B4-BE49-F238E27FC236}">
                        <a16:creationId xmlns:a16="http://schemas.microsoft.com/office/drawing/2014/main" id="{D7744297-5954-40F3-ADB3-BA3F52698534}"/>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26" name="Oval 325">
                  <a:extLst>
                    <a:ext uri="{FF2B5EF4-FFF2-40B4-BE49-F238E27FC236}">
                      <a16:creationId xmlns:a16="http://schemas.microsoft.com/office/drawing/2014/main" id="{548BFD3F-8B2D-4D4C-97C9-FA6AD0985948}"/>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7" name="현 96">
                  <a:extLst>
                    <a:ext uri="{FF2B5EF4-FFF2-40B4-BE49-F238E27FC236}">
                      <a16:creationId xmlns:a16="http://schemas.microsoft.com/office/drawing/2014/main" id="{359A70B9-F6D5-4B5A-AEC1-1C687102126F}"/>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현 97">
                  <a:extLst>
                    <a:ext uri="{FF2B5EF4-FFF2-40B4-BE49-F238E27FC236}">
                      <a16:creationId xmlns:a16="http://schemas.microsoft.com/office/drawing/2014/main" id="{404C2619-2EF1-49F2-943A-DB452CF35213}"/>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현 96">
                  <a:extLst>
                    <a:ext uri="{FF2B5EF4-FFF2-40B4-BE49-F238E27FC236}">
                      <a16:creationId xmlns:a16="http://schemas.microsoft.com/office/drawing/2014/main" id="{B4D7473E-8F76-4849-A1A5-0F2CAB552496}"/>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30" name="Group 329">
                  <a:extLst>
                    <a:ext uri="{FF2B5EF4-FFF2-40B4-BE49-F238E27FC236}">
                      <a16:creationId xmlns:a16="http://schemas.microsoft.com/office/drawing/2014/main" id="{33F8D2C1-5D5F-449C-A7BF-CF76FAFC4895}"/>
                    </a:ext>
                  </a:extLst>
                </p:cNvPr>
                <p:cNvGrpSpPr/>
                <p:nvPr/>
              </p:nvGrpSpPr>
              <p:grpSpPr>
                <a:xfrm flipH="1">
                  <a:off x="7769092" y="5591016"/>
                  <a:ext cx="4422908" cy="1216204"/>
                  <a:chOff x="8005970" y="4483310"/>
                  <a:chExt cx="4422908" cy="1216204"/>
                </a:xfrm>
                <a:grpFill/>
              </p:grpSpPr>
              <p:sp>
                <p:nvSpPr>
                  <p:cNvPr id="331" name="Oval 330">
                    <a:extLst>
                      <a:ext uri="{FF2B5EF4-FFF2-40B4-BE49-F238E27FC236}">
                        <a16:creationId xmlns:a16="http://schemas.microsoft.com/office/drawing/2014/main" id="{19C585D7-DF78-43C4-8DA0-18DBA9EC1569}"/>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E69CC141-F3BB-4684-A171-A7A458ACB00B}"/>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32606C2F-A82D-4CD0-AF15-4ACB5671A245}"/>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C282E2A5-CA34-48D6-8DEC-4F9E525174DD}"/>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54A7D62A-8187-4902-BE8B-E505D869957B}"/>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BA73ADB6-8050-4994-BDAB-732F34ACD689}"/>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Rectangle 336">
                    <a:extLst>
                      <a:ext uri="{FF2B5EF4-FFF2-40B4-BE49-F238E27FC236}">
                        <a16:creationId xmlns:a16="http://schemas.microsoft.com/office/drawing/2014/main" id="{8FDB9258-F657-4CE1-8E6A-5AD85E57E5ED}"/>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EF1461DE-BC42-45AE-940D-8D7790A5BDF6}"/>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E4CD3A94-733B-4C73-AADD-5636DBBA647B}"/>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981E593E-E008-4274-A2A0-B6358F6A9B79}"/>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C8439B59-98CB-4DE8-B07A-2E22967D62A3}"/>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43FDA305-1B00-4B35-BB2F-23C413AA6A91}"/>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Oval 342">
                    <a:extLst>
                      <a:ext uri="{FF2B5EF4-FFF2-40B4-BE49-F238E27FC236}">
                        <a16:creationId xmlns:a16="http://schemas.microsoft.com/office/drawing/2014/main" id="{3939F8C0-01C7-4CB6-8349-1072B2F56B28}"/>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83095A56-2A15-4F5F-87A2-325AC95CD61D}"/>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69" name="Group 268">
                <a:extLst>
                  <a:ext uri="{FF2B5EF4-FFF2-40B4-BE49-F238E27FC236}">
                    <a16:creationId xmlns:a16="http://schemas.microsoft.com/office/drawing/2014/main" id="{F33F3290-69A1-4C0B-806E-365291A989B7}"/>
                  </a:ext>
                </a:extLst>
              </p:cNvPr>
              <p:cNvGrpSpPr/>
              <p:nvPr/>
            </p:nvGrpSpPr>
            <p:grpSpPr>
              <a:xfrm>
                <a:off x="0" y="5815425"/>
                <a:ext cx="12195372" cy="1095421"/>
                <a:chOff x="-3372" y="5771635"/>
                <a:chExt cx="12195372" cy="1095421"/>
              </a:xfrm>
              <a:solidFill>
                <a:schemeClr val="accent5">
                  <a:lumMod val="50000"/>
                </a:schemeClr>
              </a:solidFill>
            </p:grpSpPr>
            <p:grpSp>
              <p:nvGrpSpPr>
                <p:cNvPr id="270" name="Group 269">
                  <a:extLst>
                    <a:ext uri="{FF2B5EF4-FFF2-40B4-BE49-F238E27FC236}">
                      <a16:creationId xmlns:a16="http://schemas.microsoft.com/office/drawing/2014/main" id="{A4623400-B133-4EE3-A963-9F95863C8F81}"/>
                    </a:ext>
                  </a:extLst>
                </p:cNvPr>
                <p:cNvGrpSpPr/>
                <p:nvPr/>
              </p:nvGrpSpPr>
              <p:grpSpPr>
                <a:xfrm>
                  <a:off x="-3372" y="6002404"/>
                  <a:ext cx="2653222" cy="855594"/>
                  <a:chOff x="5208276" y="5677120"/>
                  <a:chExt cx="3880949" cy="1251508"/>
                </a:xfrm>
                <a:grpFill/>
              </p:grpSpPr>
              <p:sp>
                <p:nvSpPr>
                  <p:cNvPr id="311" name="Oval 310">
                    <a:extLst>
                      <a:ext uri="{FF2B5EF4-FFF2-40B4-BE49-F238E27FC236}">
                        <a16:creationId xmlns:a16="http://schemas.microsoft.com/office/drawing/2014/main" id="{1CF63410-1F6D-4C84-B441-B4AD559F2FA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3AF94A51-8FCD-46C7-95DC-17F5297F98C9}"/>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DE1B13A4-F043-4DBC-BF5D-3651E7DDFDE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BF1E5252-ABDA-44E4-B204-B5770C76C51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D26418BB-837C-408D-AC05-E15686A0F5B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761FAB4F-BDAC-4BF2-ACD4-E50311817B8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8E0C7C51-4316-44F8-9C64-D3F97B6C8C13}"/>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C1CDD29A-B18C-4FB9-BBF9-43823DCB0B14}"/>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Rectangle 318">
                    <a:extLst>
                      <a:ext uri="{FF2B5EF4-FFF2-40B4-BE49-F238E27FC236}">
                        <a16:creationId xmlns:a16="http://schemas.microsoft.com/office/drawing/2014/main" id="{DCD33D74-98C3-4020-B4FD-2D723890AC7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319B3019-B8FA-4FD3-A9CD-3A4062521741}"/>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8BB67DBA-6092-437D-90C1-06A96FC0C55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A0AEFA33-69E2-4020-92F6-EE28B9E4D61B}"/>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A18A6397-FE4F-498A-8B3A-4C83E2087E7B}"/>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71" name="Group 270">
                  <a:extLst>
                    <a:ext uri="{FF2B5EF4-FFF2-40B4-BE49-F238E27FC236}">
                      <a16:creationId xmlns:a16="http://schemas.microsoft.com/office/drawing/2014/main" id="{9BADA9EC-967D-4548-9170-5A8A84132F01}"/>
                    </a:ext>
                  </a:extLst>
                </p:cNvPr>
                <p:cNvGrpSpPr/>
                <p:nvPr/>
              </p:nvGrpSpPr>
              <p:grpSpPr>
                <a:xfrm>
                  <a:off x="2503359" y="5771635"/>
                  <a:ext cx="3430784" cy="1088468"/>
                  <a:chOff x="5096347" y="5677120"/>
                  <a:chExt cx="3992878" cy="1266805"/>
                </a:xfrm>
                <a:grpFill/>
              </p:grpSpPr>
              <p:sp>
                <p:nvSpPr>
                  <p:cNvPr id="298" name="Oval 297">
                    <a:extLst>
                      <a:ext uri="{FF2B5EF4-FFF2-40B4-BE49-F238E27FC236}">
                        <a16:creationId xmlns:a16="http://schemas.microsoft.com/office/drawing/2014/main" id="{DB0D686D-161B-44A7-A123-BE8C8FB472F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08512D52-F240-48D5-B809-1A18DEEB01FA}"/>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28402539-4186-438D-AE2D-A2EBDBBC0A7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1D65D8E5-262F-42B0-A551-C5F6452D2C40}"/>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25941AE6-2738-402D-BED4-37AAAC31668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0B2C8502-0D82-4628-85DD-B52E4A149701}"/>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543A7344-88C8-44F9-9F11-04019A60540E}"/>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465E0EAB-6ACE-4749-A28E-CBFDE6FCA6C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Rectangle 305">
                    <a:extLst>
                      <a:ext uri="{FF2B5EF4-FFF2-40B4-BE49-F238E27FC236}">
                        <a16:creationId xmlns:a16="http://schemas.microsoft.com/office/drawing/2014/main" id="{139F2450-A754-4895-80ED-FFB7650C3BE0}"/>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53A878F3-909E-4AE2-AC1B-F0074C58B04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42EE1C14-2CAF-4806-B90F-119DC2FA8E39}"/>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C4525A51-F40E-47FC-98FC-67636919CD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C01B71CD-B877-4174-8F5C-3218A3501085}"/>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72" name="Group 271">
                  <a:extLst>
                    <a:ext uri="{FF2B5EF4-FFF2-40B4-BE49-F238E27FC236}">
                      <a16:creationId xmlns:a16="http://schemas.microsoft.com/office/drawing/2014/main" id="{8F58DB00-2786-4925-B9CF-A29786B8D726}"/>
                    </a:ext>
                  </a:extLst>
                </p:cNvPr>
                <p:cNvGrpSpPr/>
                <p:nvPr/>
              </p:nvGrpSpPr>
              <p:grpSpPr>
                <a:xfrm flipH="1">
                  <a:off x="5700882" y="5865298"/>
                  <a:ext cx="3453808" cy="994002"/>
                  <a:chOff x="5155809" y="5783050"/>
                  <a:chExt cx="4019674" cy="1156862"/>
                </a:xfrm>
                <a:grpFill/>
              </p:grpSpPr>
              <p:sp>
                <p:nvSpPr>
                  <p:cNvPr id="286" name="Oval 285">
                    <a:extLst>
                      <a:ext uri="{FF2B5EF4-FFF2-40B4-BE49-F238E27FC236}">
                        <a16:creationId xmlns:a16="http://schemas.microsoft.com/office/drawing/2014/main" id="{99118EE1-7C0F-4A13-9420-F33CEA58A4A0}"/>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EA6CBF05-7A59-402A-8FA0-F08F418EEEF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7AB725ED-FAE1-48F1-8F1A-4C805A689B6C}"/>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555EF786-8FF5-43CD-AB5F-EC80DE306B5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4D5B5109-F459-40A4-B12F-57C3B272A1C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251D9969-AF1A-4583-8588-A0CCFCACC2CC}"/>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9075E1E0-2494-4D5C-9624-DD8FF2E4F679}"/>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Rectangle 292">
                    <a:extLst>
                      <a:ext uri="{FF2B5EF4-FFF2-40B4-BE49-F238E27FC236}">
                        <a16:creationId xmlns:a16="http://schemas.microsoft.com/office/drawing/2014/main" id="{123592AF-9606-4F46-98EC-64CDB13F5AD8}"/>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9CDCFF18-4DF1-496B-B23B-A04488448252}"/>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4938DE97-D817-4CF6-8467-A24751A5C597}"/>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3AA7E6CF-F86A-4D65-BAF9-44074F9C0752}"/>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B1AAE65D-73D8-40B9-A887-898DE14B3192}"/>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73" name="Group 272">
                  <a:extLst>
                    <a:ext uri="{FF2B5EF4-FFF2-40B4-BE49-F238E27FC236}">
                      <a16:creationId xmlns:a16="http://schemas.microsoft.com/office/drawing/2014/main" id="{7B298006-F018-4598-8A90-287CFC054C4A}"/>
                    </a:ext>
                  </a:extLst>
                </p:cNvPr>
                <p:cNvGrpSpPr/>
                <p:nvPr/>
              </p:nvGrpSpPr>
              <p:grpSpPr>
                <a:xfrm flipH="1">
                  <a:off x="8843757" y="5862656"/>
                  <a:ext cx="3348243" cy="1004400"/>
                  <a:chOff x="5192411" y="5783050"/>
                  <a:chExt cx="3896814" cy="1168963"/>
                </a:xfrm>
                <a:grpFill/>
              </p:grpSpPr>
              <p:sp>
                <p:nvSpPr>
                  <p:cNvPr id="274" name="Oval 273">
                    <a:extLst>
                      <a:ext uri="{FF2B5EF4-FFF2-40B4-BE49-F238E27FC236}">
                        <a16:creationId xmlns:a16="http://schemas.microsoft.com/office/drawing/2014/main" id="{1FD33634-9686-49B5-98E8-8CFD7827ECD6}"/>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02D5E3C5-C39D-4BE4-A0EA-35DA34703BDD}"/>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1387B03B-BF07-4E90-ACBE-E2F2CE46769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35B85E89-3E0D-4FF0-971A-2860FE0396F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BD5E3034-2356-4EEA-A16F-70F00638471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0BF25A0D-6F6D-4431-BBF9-25E014BF8DD3}"/>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2EB369F0-4AD9-49A1-8DD9-A77FC9353402}"/>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Rectangle 280">
                    <a:extLst>
                      <a:ext uri="{FF2B5EF4-FFF2-40B4-BE49-F238E27FC236}">
                        <a16:creationId xmlns:a16="http://schemas.microsoft.com/office/drawing/2014/main" id="{E43707A6-3B91-4612-B628-672B0E228E9A}"/>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7E942300-2676-42CE-A7C3-2DED529CEE9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891A96E9-316D-4693-9F77-113A4AB23390}"/>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A95BEC7D-4370-443C-9DF8-5A8AD65F5B8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01E8D13F-DAB3-4F0B-A680-E4DB1F7B9313}"/>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44" name="Group 143">
              <a:extLst>
                <a:ext uri="{FF2B5EF4-FFF2-40B4-BE49-F238E27FC236}">
                  <a16:creationId xmlns:a16="http://schemas.microsoft.com/office/drawing/2014/main" id="{EA5CA5BB-EE25-4863-8B58-77396A00D8D3}"/>
                </a:ext>
              </a:extLst>
            </p:cNvPr>
            <p:cNvGrpSpPr/>
            <p:nvPr/>
          </p:nvGrpSpPr>
          <p:grpSpPr>
            <a:xfrm>
              <a:off x="227391" y="6183786"/>
              <a:ext cx="11769448" cy="615038"/>
              <a:chOff x="228244" y="6131048"/>
              <a:chExt cx="11769448" cy="615038"/>
            </a:xfrm>
          </p:grpSpPr>
          <p:grpSp>
            <p:nvGrpSpPr>
              <p:cNvPr id="145" name="Group 144">
                <a:extLst>
                  <a:ext uri="{FF2B5EF4-FFF2-40B4-BE49-F238E27FC236}">
                    <a16:creationId xmlns:a16="http://schemas.microsoft.com/office/drawing/2014/main" id="{0E906CB8-35E9-4644-AE3E-5F672B1D4AEE}"/>
                  </a:ext>
                </a:extLst>
              </p:cNvPr>
              <p:cNvGrpSpPr/>
              <p:nvPr/>
            </p:nvGrpSpPr>
            <p:grpSpPr>
              <a:xfrm>
                <a:off x="228244" y="6131048"/>
                <a:ext cx="5522830" cy="605918"/>
                <a:chOff x="228244" y="6131048"/>
                <a:chExt cx="5522830" cy="605918"/>
              </a:xfrm>
            </p:grpSpPr>
            <p:grpSp>
              <p:nvGrpSpPr>
                <p:cNvPr id="262" name="Group 261">
                  <a:extLst>
                    <a:ext uri="{FF2B5EF4-FFF2-40B4-BE49-F238E27FC236}">
                      <a16:creationId xmlns:a16="http://schemas.microsoft.com/office/drawing/2014/main" id="{83411942-AAB0-4AA4-BF87-B9D6C83DBE61}"/>
                    </a:ext>
                  </a:extLst>
                </p:cNvPr>
                <p:cNvGrpSpPr/>
                <p:nvPr/>
              </p:nvGrpSpPr>
              <p:grpSpPr>
                <a:xfrm>
                  <a:off x="228244" y="6131048"/>
                  <a:ext cx="967564" cy="582669"/>
                  <a:chOff x="4583832" y="398744"/>
                  <a:chExt cx="2989030" cy="1800000"/>
                </a:xfrm>
              </p:grpSpPr>
              <p:pic>
                <p:nvPicPr>
                  <p:cNvPr id="266" name="Picture 7" descr="logo dwr">
                    <a:extLst>
                      <a:ext uri="{FF2B5EF4-FFF2-40B4-BE49-F238E27FC236}">
                        <a16:creationId xmlns:a16="http://schemas.microsoft.com/office/drawing/2014/main" id="{5BE5A27E-2211-4BE6-BA3F-83C77FEC5477}"/>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267" name="Picture 2" descr="ผลการค้นหารูปภาพสำหรับ โลโก้ กระทรวงทรัพ">
                    <a:extLst>
                      <a:ext uri="{FF2B5EF4-FFF2-40B4-BE49-F238E27FC236}">
                        <a16:creationId xmlns:a16="http://schemas.microsoft.com/office/drawing/2014/main" id="{8A96BD29-A8B5-4260-81C6-FDE22250BBD9}"/>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263" name="Group 262">
                  <a:extLst>
                    <a:ext uri="{FF2B5EF4-FFF2-40B4-BE49-F238E27FC236}">
                      <a16:creationId xmlns:a16="http://schemas.microsoft.com/office/drawing/2014/main" id="{D04BAC6E-C950-4A2B-B06F-8E7533BFDB59}"/>
                    </a:ext>
                  </a:extLst>
                </p:cNvPr>
                <p:cNvGrpSpPr/>
                <p:nvPr/>
              </p:nvGrpSpPr>
              <p:grpSpPr>
                <a:xfrm>
                  <a:off x="1195807" y="6248208"/>
                  <a:ext cx="4555267" cy="488758"/>
                  <a:chOff x="1205469" y="6184641"/>
                  <a:chExt cx="4555267" cy="488758"/>
                </a:xfrm>
              </p:grpSpPr>
              <p:sp>
                <p:nvSpPr>
                  <p:cNvPr id="264" name="Rectangle 4">
                    <a:extLst>
                      <a:ext uri="{FF2B5EF4-FFF2-40B4-BE49-F238E27FC236}">
                        <a16:creationId xmlns:a16="http://schemas.microsoft.com/office/drawing/2014/main" id="{7E8E719A-9D84-486D-B7FD-6460C193F153}"/>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65" name="Rectangle 4">
                    <a:extLst>
                      <a:ext uri="{FF2B5EF4-FFF2-40B4-BE49-F238E27FC236}">
                        <a16:creationId xmlns:a16="http://schemas.microsoft.com/office/drawing/2014/main" id="{29DC3D3D-EEF0-4C82-9AA7-AC5EEA6E3F35}"/>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258" name="Group 257">
                <a:extLst>
                  <a:ext uri="{FF2B5EF4-FFF2-40B4-BE49-F238E27FC236}">
                    <a16:creationId xmlns:a16="http://schemas.microsoft.com/office/drawing/2014/main" id="{7380F69A-CE14-49BA-8DB0-66DFDC39DC5B}"/>
                  </a:ext>
                </a:extLst>
              </p:cNvPr>
              <p:cNvGrpSpPr/>
              <p:nvPr/>
            </p:nvGrpSpPr>
            <p:grpSpPr>
              <a:xfrm>
                <a:off x="7529621" y="6287843"/>
                <a:ext cx="4468071" cy="458243"/>
                <a:chOff x="7529621" y="6239350"/>
                <a:chExt cx="4468071" cy="458243"/>
              </a:xfrm>
            </p:grpSpPr>
            <p:sp>
              <p:nvSpPr>
                <p:cNvPr id="259" name="Rectangle 4">
                  <a:extLst>
                    <a:ext uri="{FF2B5EF4-FFF2-40B4-BE49-F238E27FC236}">
                      <a16:creationId xmlns:a16="http://schemas.microsoft.com/office/drawing/2014/main" id="{C5F5D0D4-A49D-41A3-8C52-806B1FDFBAE7}"/>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260" name="Picture 259">
                  <a:extLst>
                    <a:ext uri="{FF2B5EF4-FFF2-40B4-BE49-F238E27FC236}">
                      <a16:creationId xmlns:a16="http://schemas.microsoft.com/office/drawing/2014/main" id="{C8EA1B98-2AC9-4C9A-85AD-3BA25E124F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261" name="Picture 260">
                  <a:extLst>
                    <a:ext uri="{FF2B5EF4-FFF2-40B4-BE49-F238E27FC236}">
                      <a16:creationId xmlns:a16="http://schemas.microsoft.com/office/drawing/2014/main" id="{86AB3559-2A9B-4F48-910B-C28FA92C10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pic>
        <p:nvPicPr>
          <p:cNvPr id="125" name="Picture 124" descr="Qr code&#10;&#10;Description automatically generated">
            <a:extLst>
              <a:ext uri="{FF2B5EF4-FFF2-40B4-BE49-F238E27FC236}">
                <a16:creationId xmlns:a16="http://schemas.microsoft.com/office/drawing/2014/main" id="{D7CE6C34-0532-4144-9D99-F4ED9BFBC9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727" y="3946581"/>
            <a:ext cx="1872870" cy="1828800"/>
          </a:xfrm>
          <a:prstGeom prst="rect">
            <a:avLst/>
          </a:prstGeom>
        </p:spPr>
      </p:pic>
    </p:spTree>
    <p:extLst>
      <p:ext uri="{BB962C8B-B14F-4D97-AF65-F5344CB8AC3E}">
        <p14:creationId xmlns:p14="http://schemas.microsoft.com/office/powerpoint/2010/main" val="16308470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29"/>
            <a:ext cx="12192000" cy="5596629"/>
          </a:xfrm>
          <a:prstGeom prst="rect">
            <a:avLst/>
          </a:prstGeom>
          <a:effectLst/>
        </p:spPr>
      </p:pic>
      <p:sp>
        <p:nvSpPr>
          <p:cNvPr id="84" name="Rectangle 83"/>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58" name="Group 157"/>
          <p:cNvGrpSpPr/>
          <p:nvPr/>
        </p:nvGrpSpPr>
        <p:grpSpPr>
          <a:xfrm>
            <a:off x="7788448" y="2436840"/>
            <a:ext cx="4140200" cy="3182389"/>
            <a:chOff x="7788448" y="2614798"/>
            <a:chExt cx="4140200" cy="3182389"/>
          </a:xfrm>
        </p:grpSpPr>
        <p:sp>
          <p:nvSpPr>
            <p:cNvPr id="50" name="Rectangle 38">
              <a:extLst>
                <a:ext uri="{FF2B5EF4-FFF2-40B4-BE49-F238E27FC236}">
                  <a16:creationId xmlns:a16="http://schemas.microsoft.com/office/drawing/2014/main" id="{2D9688D4-D27A-47DA-96FC-BA987FEB4B65}"/>
                </a:ext>
              </a:extLst>
            </p:cNvPr>
            <p:cNvSpPr/>
            <p:nvPr/>
          </p:nvSpPr>
          <p:spPr>
            <a:xfrm>
              <a:off x="8070459" y="2614798"/>
              <a:ext cx="3858189" cy="3170099"/>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เครื่องสูบน้ำ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3</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15</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เครื่อง</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รถบรรทุกน้ำ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25</a:t>
              </a:r>
              <a:r>
                <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คัน</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รถบรรทุก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75</a:t>
              </a:r>
              <a:r>
                <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รถขุด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8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คัน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รถ</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mn-ea"/>
                  <a:cs typeface="FC Home" panose="020B0500040200020003" pitchFamily="34" charset="-34"/>
                </a:rPr>
                <a:t>เทรลเลอร์</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2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คัน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เรือดูดโคลน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8</a:t>
              </a:r>
              <a:r>
                <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ลำ</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สถานีเตือนภัยน้ำท่วม-ดินถล่ม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1,796</a:t>
              </a:r>
              <a:r>
                <a:rPr kumimoji="0" lang="en-US" sz="2000" b="0" i="0" u="none" strike="noStrike" kern="1200" cap="none" spc="0" normalizeH="0" baseline="0" noProof="0" dirty="0">
                  <a:ln>
                    <a:noFill/>
                  </a:ln>
                  <a:solidFill>
                    <a:srgbClr val="FF33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สถานีโทรมาตร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278</a:t>
              </a:r>
              <a:r>
                <a:rPr kumimoji="0" lang="en-US" sz="2000" b="0" i="0" u="none" strike="noStrike" kern="1200" cap="none" spc="0" normalizeH="0" baseline="0" noProof="0" dirty="0">
                  <a:ln>
                    <a:noFill/>
                  </a:ln>
                  <a:solidFill>
                    <a:srgbClr val="FF33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สถานีกล้อง </a:t>
              </a:r>
              <a:r>
                <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CCTV</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79</a:t>
              </a:r>
              <a:r>
                <a:rPr kumimoji="0" lang="en-US" sz="2000" b="0" i="0" u="none" strike="noStrike" kern="1200" cap="none" spc="0" normalizeH="0" baseline="0" noProof="0" dirty="0">
                  <a:ln>
                    <a:noFill/>
                  </a:ln>
                  <a:solidFill>
                    <a:srgbClr val="FF33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สถานีอุตุ-อุทกวิทยา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379</a:t>
              </a:r>
              <a:r>
                <a:rPr kumimoji="0" lang="en-US" sz="2000" b="0" i="0" u="none" strike="noStrike" kern="1200" cap="none" spc="0" normalizeH="0" baseline="0" noProof="0" dirty="0">
                  <a:ln>
                    <a:noFill/>
                  </a:ln>
                  <a:solidFill>
                    <a:srgbClr val="FF33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p>
          </p:txBody>
        </p:sp>
        <p:grpSp>
          <p:nvGrpSpPr>
            <p:cNvPr id="157" name="Group 156"/>
            <p:cNvGrpSpPr/>
            <p:nvPr/>
          </p:nvGrpSpPr>
          <p:grpSpPr>
            <a:xfrm>
              <a:off x="7788448" y="2632512"/>
              <a:ext cx="406149" cy="3164675"/>
              <a:chOff x="7788448" y="2632512"/>
              <a:chExt cx="406149" cy="3164675"/>
            </a:xfrm>
          </p:grpSpPr>
          <p:sp>
            <p:nvSpPr>
              <p:cNvPr id="52" name="Rectangle 41">
                <a:extLst>
                  <a:ext uri="{FF2B5EF4-FFF2-40B4-BE49-F238E27FC236}">
                    <a16:creationId xmlns:a16="http://schemas.microsoft.com/office/drawing/2014/main" id="{54959791-5FD2-4435-A495-88AFB5AED5C2}"/>
                  </a:ext>
                </a:extLst>
              </p:cNvPr>
              <p:cNvSpPr/>
              <p:nvPr/>
            </p:nvSpPr>
            <p:spPr>
              <a:xfrm>
                <a:off x="7814372" y="2632512"/>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4" name="Rectangle 41">
                <a:extLst>
                  <a:ext uri="{FF2B5EF4-FFF2-40B4-BE49-F238E27FC236}">
                    <a16:creationId xmlns:a16="http://schemas.microsoft.com/office/drawing/2014/main" id="{54959791-5FD2-4435-A495-88AFB5AED5C2}"/>
                  </a:ext>
                </a:extLst>
              </p:cNvPr>
              <p:cNvSpPr/>
              <p:nvPr/>
            </p:nvSpPr>
            <p:spPr>
              <a:xfrm>
                <a:off x="7813644" y="2938643"/>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5" name="Rectangle 41">
                <a:extLst>
                  <a:ext uri="{FF2B5EF4-FFF2-40B4-BE49-F238E27FC236}">
                    <a16:creationId xmlns:a16="http://schemas.microsoft.com/office/drawing/2014/main" id="{54959791-5FD2-4435-A495-88AFB5AED5C2}"/>
                  </a:ext>
                </a:extLst>
              </p:cNvPr>
              <p:cNvSpPr/>
              <p:nvPr/>
            </p:nvSpPr>
            <p:spPr>
              <a:xfrm>
                <a:off x="7809674" y="3248814"/>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6" name="Rectangle 41">
                <a:extLst>
                  <a:ext uri="{FF2B5EF4-FFF2-40B4-BE49-F238E27FC236}">
                    <a16:creationId xmlns:a16="http://schemas.microsoft.com/office/drawing/2014/main" id="{54959791-5FD2-4435-A495-88AFB5AED5C2}"/>
                  </a:ext>
                </a:extLst>
              </p:cNvPr>
              <p:cNvSpPr/>
              <p:nvPr/>
            </p:nvSpPr>
            <p:spPr>
              <a:xfrm>
                <a:off x="7805704" y="3541142"/>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7" name="Rectangle 41">
                <a:extLst>
                  <a:ext uri="{FF2B5EF4-FFF2-40B4-BE49-F238E27FC236}">
                    <a16:creationId xmlns:a16="http://schemas.microsoft.com/office/drawing/2014/main" id="{54959791-5FD2-4435-A495-88AFB5AED5C2}"/>
                  </a:ext>
                </a:extLst>
              </p:cNvPr>
              <p:cNvSpPr/>
              <p:nvPr/>
            </p:nvSpPr>
            <p:spPr>
              <a:xfrm>
                <a:off x="7803754" y="3851313"/>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8" name="Rectangle 41">
                <a:extLst>
                  <a:ext uri="{FF2B5EF4-FFF2-40B4-BE49-F238E27FC236}">
                    <a16:creationId xmlns:a16="http://schemas.microsoft.com/office/drawing/2014/main" id="{54959791-5FD2-4435-A495-88AFB5AED5C2}"/>
                  </a:ext>
                </a:extLst>
              </p:cNvPr>
              <p:cNvSpPr/>
              <p:nvPr/>
            </p:nvSpPr>
            <p:spPr>
              <a:xfrm>
                <a:off x="7801804" y="4167860"/>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9" name="Rectangle 41">
                <a:extLst>
                  <a:ext uri="{FF2B5EF4-FFF2-40B4-BE49-F238E27FC236}">
                    <a16:creationId xmlns:a16="http://schemas.microsoft.com/office/drawing/2014/main" id="{54959791-5FD2-4435-A495-88AFB5AED5C2}"/>
                  </a:ext>
                </a:extLst>
              </p:cNvPr>
              <p:cNvSpPr/>
              <p:nvPr/>
            </p:nvSpPr>
            <p:spPr>
              <a:xfrm>
                <a:off x="7799854" y="4458304"/>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70" name="Rectangle 41">
                <a:extLst>
                  <a:ext uri="{FF2B5EF4-FFF2-40B4-BE49-F238E27FC236}">
                    <a16:creationId xmlns:a16="http://schemas.microsoft.com/office/drawing/2014/main" id="{54959791-5FD2-4435-A495-88AFB5AED5C2}"/>
                  </a:ext>
                </a:extLst>
              </p:cNvPr>
              <p:cNvSpPr/>
              <p:nvPr/>
            </p:nvSpPr>
            <p:spPr>
              <a:xfrm>
                <a:off x="7788448" y="4755666"/>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71" name="Rectangle 41">
                <a:extLst>
                  <a:ext uri="{FF2B5EF4-FFF2-40B4-BE49-F238E27FC236}">
                    <a16:creationId xmlns:a16="http://schemas.microsoft.com/office/drawing/2014/main" id="{54959791-5FD2-4435-A495-88AFB5AED5C2}"/>
                  </a:ext>
                </a:extLst>
              </p:cNvPr>
              <p:cNvSpPr/>
              <p:nvPr/>
            </p:nvSpPr>
            <p:spPr>
              <a:xfrm>
                <a:off x="7791408" y="5072164"/>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135" name="Rectangle 41">
                <a:extLst>
                  <a:ext uri="{FF2B5EF4-FFF2-40B4-BE49-F238E27FC236}">
                    <a16:creationId xmlns:a16="http://schemas.microsoft.com/office/drawing/2014/main" id="{54959791-5FD2-4435-A495-88AFB5AED5C2}"/>
                  </a:ext>
                </a:extLst>
              </p:cNvPr>
              <p:cNvSpPr/>
              <p:nvPr/>
            </p:nvSpPr>
            <p:spPr>
              <a:xfrm>
                <a:off x="7790128" y="5397077"/>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grpSp>
      </p:grpSp>
      <p:grpSp>
        <p:nvGrpSpPr>
          <p:cNvPr id="3" name="Group 2"/>
          <p:cNvGrpSpPr/>
          <p:nvPr/>
        </p:nvGrpSpPr>
        <p:grpSpPr>
          <a:xfrm>
            <a:off x="5416498" y="1593633"/>
            <a:ext cx="2449701" cy="4520958"/>
            <a:chOff x="5416606" y="1593633"/>
            <a:chExt cx="2531202" cy="4671368"/>
          </a:xfrm>
        </p:grpSpPr>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6606" y="1593633"/>
              <a:ext cx="2531202" cy="4671368"/>
            </a:xfrm>
            <a:prstGeom prst="rect">
              <a:avLst/>
            </a:prstGeom>
            <a:effectLst>
              <a:outerShdw dist="63500" dir="2700000" algn="tl" rotWithShape="0">
                <a:prstClr val="black">
                  <a:alpha val="20000"/>
                </a:prstClr>
              </a:outerShdw>
            </a:effectLst>
          </p:spPr>
        </p:pic>
        <p:grpSp>
          <p:nvGrpSpPr>
            <p:cNvPr id="168" name="Group 167"/>
            <p:cNvGrpSpPr/>
            <p:nvPr/>
          </p:nvGrpSpPr>
          <p:grpSpPr>
            <a:xfrm>
              <a:off x="6275013" y="4386458"/>
              <a:ext cx="1332577" cy="477025"/>
              <a:chOff x="6391225" y="4313255"/>
              <a:chExt cx="1332577" cy="477025"/>
            </a:xfrm>
          </p:grpSpPr>
          <p:sp>
            <p:nvSpPr>
              <p:cNvPr id="163" name="TextBox 162">
                <a:extLst>
                  <a:ext uri="{FF2B5EF4-FFF2-40B4-BE49-F238E27FC236}">
                    <a16:creationId xmlns:a16="http://schemas.microsoft.com/office/drawing/2014/main" id="{F6378090-6850-4CE2-B10C-58B8D50F4CAB}"/>
                  </a:ext>
                </a:extLst>
              </p:cNvPr>
              <p:cNvSpPr txBox="1"/>
              <p:nvPr/>
            </p:nvSpPr>
            <p:spPr>
              <a:xfrm>
                <a:off x="6445362" y="4313255"/>
                <a:ext cx="1278440" cy="4770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ศูนย์ผลิตน้ำสะอาด (7)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จุกแจกจ่ายน้ำ (106)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จุดสูบน้ำช่วยเหลือน้ำท่วม (124)</a:t>
                </a:r>
                <a:endPar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nvGrpSpPr>
              <p:cNvPr id="167" name="Group 166"/>
              <p:cNvGrpSpPr/>
              <p:nvPr/>
            </p:nvGrpSpPr>
            <p:grpSpPr>
              <a:xfrm>
                <a:off x="6391225" y="4373581"/>
                <a:ext cx="94908" cy="337445"/>
                <a:chOff x="6391225" y="4373581"/>
                <a:chExt cx="94908" cy="337445"/>
              </a:xfrm>
            </p:grpSpPr>
            <p:sp>
              <p:nvSpPr>
                <p:cNvPr id="164" name="Regular Pentagon 163"/>
                <p:cNvSpPr/>
                <p:nvPr/>
              </p:nvSpPr>
              <p:spPr bwMode="auto">
                <a:xfrm>
                  <a:off x="6391225" y="4373581"/>
                  <a:ext cx="94908" cy="90389"/>
                </a:xfrm>
                <a:prstGeom prst="pentagon">
                  <a:avLst/>
                </a:prstGeom>
                <a:solidFill>
                  <a:srgbClr val="C500F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65" name="Regular Pentagon 164"/>
                <p:cNvSpPr/>
                <p:nvPr/>
              </p:nvSpPr>
              <p:spPr bwMode="auto">
                <a:xfrm>
                  <a:off x="6391225" y="4497109"/>
                  <a:ext cx="94908" cy="90389"/>
                </a:xfrm>
                <a:prstGeom prst="pentagon">
                  <a:avLst/>
                </a:prstGeom>
                <a:solidFill>
                  <a:srgbClr val="01C5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66" name="Regular Pentagon 165"/>
                <p:cNvSpPr/>
                <p:nvPr/>
              </p:nvSpPr>
              <p:spPr bwMode="auto">
                <a:xfrm>
                  <a:off x="6391225" y="4620637"/>
                  <a:ext cx="94908" cy="90389"/>
                </a:xfrm>
                <a:prstGeom prst="pentagon">
                  <a:avLst/>
                </a:prstGeom>
                <a:solidFill>
                  <a:srgbClr val="FF54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gr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317542" y="6511605"/>
            <a:ext cx="874457"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63352" y="6581001"/>
            <a:ext cx="96490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ศูนย์ป้องกันวิกฤติน้ำ/สำนักงานทรัพยากรน้ำภาค 1-11 / ข้อมูลอัพเดต </a:t>
            </a:r>
            <a:r>
              <a:rPr lang="en-US" sz="1200" b="1" dirty="0">
                <a:solidFill>
                  <a:srgbClr val="FFFFFF"/>
                </a:solidFill>
                <a:latin typeface="TH SarabunPSK" panose="020B0500040200020003" pitchFamily="34" charset="-34"/>
                <a:cs typeface="TH SarabunPSK" panose="020B0500040200020003" pitchFamily="34" charset="-34"/>
              </a:rPr>
              <a:t>3 </a:t>
            </a:r>
            <a:r>
              <a:rPr lang="th-TH" sz="1200" b="1" dirty="0">
                <a:solidFill>
                  <a:srgbClr val="FFFFFF"/>
                </a:solidFill>
                <a:latin typeface="TH SarabunPSK" panose="020B0500040200020003" pitchFamily="34" charset="-34"/>
                <a:cs typeface="TH SarabunPSK" panose="020B0500040200020003" pitchFamily="34" charset="-34"/>
              </a:rPr>
              <a:t>ก</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.ย. 64</a:t>
            </a:r>
          </a:p>
        </p:txBody>
      </p:sp>
      <p:grpSp>
        <p:nvGrpSpPr>
          <p:cNvPr id="16" name="Group 15">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7"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 name="TextBox 18">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1" name="Group 20">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26" name="TextBox 25">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7" name="Picture 26">
                <a:extLst>
                  <a:ext uri="{FF2B5EF4-FFF2-40B4-BE49-F238E27FC236}">
                    <a16:creationId xmlns:a16="http://schemas.microsoft.com/office/drawing/2014/main" id="{10F5E861-6C62-474C-B69D-E932D0E234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8" name="Picture 27">
                <a:extLst>
                  <a:ext uri="{FF2B5EF4-FFF2-40B4-BE49-F238E27FC236}">
                    <a16:creationId xmlns:a16="http://schemas.microsoft.com/office/drawing/2014/main" id="{0DCEFFF9-B2B7-478B-84A1-57D967DDE05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3" name="Group 22">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24"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7"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5"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8"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09" name="Group 108">
            <a:extLst>
              <a:ext uri="{FF2B5EF4-FFF2-40B4-BE49-F238E27FC236}">
                <a16:creationId xmlns:a16="http://schemas.microsoft.com/office/drawing/2014/main" id="{19A581E7-AEDE-4B95-A905-0D5E322BB83B}"/>
              </a:ext>
            </a:extLst>
          </p:cNvPr>
          <p:cNvGrpSpPr/>
          <p:nvPr/>
        </p:nvGrpSpPr>
        <p:grpSpPr>
          <a:xfrm>
            <a:off x="284873" y="3734807"/>
            <a:ext cx="5292363" cy="1039968"/>
            <a:chOff x="450321" y="3429000"/>
            <a:chExt cx="5292363" cy="1039968"/>
          </a:xfrm>
        </p:grpSpPr>
        <p:grpSp>
          <p:nvGrpSpPr>
            <p:cNvPr id="119" name="Group 118">
              <a:extLst>
                <a:ext uri="{FF2B5EF4-FFF2-40B4-BE49-F238E27FC236}">
                  <a16:creationId xmlns:a16="http://schemas.microsoft.com/office/drawing/2014/main" id="{5629B05F-7281-40BE-B830-BD43DC3B021F}"/>
                </a:ext>
              </a:extLst>
            </p:cNvPr>
            <p:cNvGrpSpPr/>
            <p:nvPr/>
          </p:nvGrpSpPr>
          <p:grpSpPr>
            <a:xfrm>
              <a:off x="788049" y="3429000"/>
              <a:ext cx="4954635" cy="1039968"/>
              <a:chOff x="5054955" y="3093869"/>
              <a:chExt cx="4954635" cy="1039968"/>
            </a:xfrm>
          </p:grpSpPr>
          <p:sp>
            <p:nvSpPr>
              <p:cNvPr id="121" name="Arrow: Pentagon 50">
                <a:extLst>
                  <a:ext uri="{FF2B5EF4-FFF2-40B4-BE49-F238E27FC236}">
                    <a16:creationId xmlns:a16="http://schemas.microsoft.com/office/drawing/2014/main" id="{A1A267B8-A01A-48A9-9013-7D53B972D4FF}"/>
                  </a:ext>
                </a:extLst>
              </p:cNvPr>
              <p:cNvSpPr/>
              <p:nvPr/>
            </p:nvSpPr>
            <p:spPr bwMode="auto">
              <a:xfrm>
                <a:off x="5054955" y="3093869"/>
                <a:ext cx="3611549" cy="1039968"/>
              </a:xfrm>
              <a:prstGeom prst="homePlate">
                <a:avLst/>
              </a:prstGeom>
              <a:gradFill flip="none" rotWithShape="1">
                <a:gsLst>
                  <a:gs pos="81000">
                    <a:schemeClr val="bg1">
                      <a:alpha val="0"/>
                    </a:schemeClr>
                  </a:gs>
                  <a:gs pos="0">
                    <a:srgbClr val="02C5FD"/>
                  </a:gs>
                </a:gsLst>
                <a:path path="circle">
                  <a:fillToRect l="100000" b="100000"/>
                </a:path>
                <a:tileRect t="-100000" r="-100000"/>
              </a:gradFill>
              <a:ln w="9525" cap="flat" cmpd="sng" algn="ctr">
                <a:noFill/>
                <a:prstDash val="solid"/>
                <a:round/>
                <a:headEnd type="none" w="med" len="med"/>
                <a:tailEnd type="none" w="med" len="med"/>
              </a:ln>
              <a:effectLst>
                <a:outerShdw dist="76200" dir="2700000" algn="tl" rotWithShape="0">
                  <a:prstClr val="black">
                    <a:alpha val="1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nvGrpSpPr>
              <p:cNvPr id="122" name="Group 121">
                <a:extLst>
                  <a:ext uri="{FF2B5EF4-FFF2-40B4-BE49-F238E27FC236}">
                    <a16:creationId xmlns:a16="http://schemas.microsoft.com/office/drawing/2014/main" id="{A9DE94F5-E6A9-4285-8D54-4550D25775FD}"/>
                  </a:ext>
                </a:extLst>
              </p:cNvPr>
              <p:cNvGrpSpPr/>
              <p:nvPr/>
            </p:nvGrpSpPr>
            <p:grpSpPr>
              <a:xfrm>
                <a:off x="5742402" y="3228242"/>
                <a:ext cx="2636446" cy="734262"/>
                <a:chOff x="6778459" y="3917628"/>
                <a:chExt cx="2636446" cy="734262"/>
              </a:xfrm>
            </p:grpSpPr>
            <p:sp>
              <p:nvSpPr>
                <p:cNvPr id="124" name="TextBox 123">
                  <a:extLst>
                    <a:ext uri="{FF2B5EF4-FFF2-40B4-BE49-F238E27FC236}">
                      <a16:creationId xmlns:a16="http://schemas.microsoft.com/office/drawing/2014/main" id="{7B2AA9C3-572D-47F8-B486-5205927B6A91}"/>
                    </a:ext>
                  </a:extLst>
                </p:cNvPr>
                <p:cNvSpPr txBox="1"/>
                <p:nvPr/>
              </p:nvSpPr>
              <p:spPr>
                <a:xfrm>
                  <a:off x="6778459" y="3917628"/>
                  <a:ext cx="263644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จุดแจกจ่ายน้ำช่วยเหลือ</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25" name="TextBox 124">
                  <a:extLst>
                    <a:ext uri="{FF2B5EF4-FFF2-40B4-BE49-F238E27FC236}">
                      <a16:creationId xmlns:a16="http://schemas.microsoft.com/office/drawing/2014/main" id="{FF74DDC3-8EC7-429C-939F-63B18C85AD89}"/>
                    </a:ext>
                  </a:extLst>
                </p:cNvPr>
                <p:cNvSpPr txBox="1"/>
                <p:nvPr/>
              </p:nvSpPr>
              <p:spPr>
                <a:xfrm>
                  <a:off x="6778459" y="4282558"/>
                  <a:ext cx="12594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(12 ล้านลิตร)</a:t>
                  </a:r>
                  <a:endParaRPr kumimoji="0" lang="en-US"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sp>
            <p:nvSpPr>
              <p:cNvPr id="123" name="TextBox 122">
                <a:extLst>
                  <a:ext uri="{FF2B5EF4-FFF2-40B4-BE49-F238E27FC236}">
                    <a16:creationId xmlns:a16="http://schemas.microsoft.com/office/drawing/2014/main" id="{36582D2C-F03D-4EFD-B044-427EE92EEEBA}"/>
                  </a:ext>
                </a:extLst>
              </p:cNvPr>
              <p:cNvSpPr txBox="1"/>
              <p:nvPr/>
            </p:nvSpPr>
            <p:spPr>
              <a:xfrm>
                <a:off x="8714599" y="3157591"/>
                <a:ext cx="129499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106</a:t>
                </a:r>
                <a:r>
                  <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20" name="Picture 119">
              <a:extLst>
                <a:ext uri="{FF2B5EF4-FFF2-40B4-BE49-F238E27FC236}">
                  <a16:creationId xmlns:a16="http://schemas.microsoft.com/office/drawing/2014/main" id="{AE542186-EA05-452C-946F-C8A84A7889E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0321" y="3469548"/>
              <a:ext cx="907432" cy="907432"/>
            </a:xfrm>
            <a:prstGeom prst="rect">
              <a:avLst/>
            </a:prstGeom>
          </p:spPr>
        </p:pic>
      </p:grpSp>
      <p:grpSp>
        <p:nvGrpSpPr>
          <p:cNvPr id="110" name="Group 109">
            <a:extLst>
              <a:ext uri="{FF2B5EF4-FFF2-40B4-BE49-F238E27FC236}">
                <a16:creationId xmlns:a16="http://schemas.microsoft.com/office/drawing/2014/main" id="{16F6A7DF-0AE6-4F65-8331-E79718898F99}"/>
              </a:ext>
            </a:extLst>
          </p:cNvPr>
          <p:cNvGrpSpPr/>
          <p:nvPr/>
        </p:nvGrpSpPr>
        <p:grpSpPr>
          <a:xfrm>
            <a:off x="270895" y="4911586"/>
            <a:ext cx="5306341" cy="1039968"/>
            <a:chOff x="526038" y="4617086"/>
            <a:chExt cx="5306341" cy="1039968"/>
          </a:xfrm>
        </p:grpSpPr>
        <p:grpSp>
          <p:nvGrpSpPr>
            <p:cNvPr id="111" name="Group 110">
              <a:extLst>
                <a:ext uri="{FF2B5EF4-FFF2-40B4-BE49-F238E27FC236}">
                  <a16:creationId xmlns:a16="http://schemas.microsoft.com/office/drawing/2014/main" id="{F26E968F-B5CA-48AD-8000-56DBCE9990E7}"/>
                </a:ext>
              </a:extLst>
            </p:cNvPr>
            <p:cNvGrpSpPr/>
            <p:nvPr/>
          </p:nvGrpSpPr>
          <p:grpSpPr>
            <a:xfrm>
              <a:off x="876313" y="4617086"/>
              <a:ext cx="4956066" cy="1039968"/>
              <a:chOff x="5217544" y="3094090"/>
              <a:chExt cx="4956066" cy="1039968"/>
            </a:xfrm>
          </p:grpSpPr>
          <p:sp>
            <p:nvSpPr>
              <p:cNvPr id="113" name="Arrow: Pentagon 57">
                <a:extLst>
                  <a:ext uri="{FF2B5EF4-FFF2-40B4-BE49-F238E27FC236}">
                    <a16:creationId xmlns:a16="http://schemas.microsoft.com/office/drawing/2014/main" id="{08EE8C38-0DB1-4D9B-BBF0-D28CAEEF721D}"/>
                  </a:ext>
                </a:extLst>
              </p:cNvPr>
              <p:cNvSpPr/>
              <p:nvPr/>
            </p:nvSpPr>
            <p:spPr bwMode="auto">
              <a:xfrm>
                <a:off x="5217544" y="3094090"/>
                <a:ext cx="3611549" cy="1039968"/>
              </a:xfrm>
              <a:prstGeom prst="homePlate">
                <a:avLst/>
              </a:prstGeom>
              <a:gradFill flip="none" rotWithShape="1">
                <a:gsLst>
                  <a:gs pos="81000">
                    <a:schemeClr val="bg1">
                      <a:alpha val="0"/>
                    </a:schemeClr>
                  </a:gs>
                  <a:gs pos="0">
                    <a:srgbClr val="FE5302"/>
                  </a:gs>
                </a:gsLst>
                <a:path path="circle">
                  <a:fillToRect l="100000" b="100000"/>
                </a:path>
                <a:tileRect t="-100000" r="-100000"/>
              </a:gradFill>
              <a:ln w="9525" cap="flat" cmpd="sng" algn="ctr">
                <a:noFill/>
                <a:prstDash val="solid"/>
                <a:round/>
                <a:headEnd type="none" w="med" len="med"/>
                <a:tailEnd type="none" w="med" len="med"/>
              </a:ln>
              <a:effectLst>
                <a:outerShdw dist="76200" dir="2700000" algn="tl" rotWithShape="0">
                  <a:prstClr val="black">
                    <a:alpha val="1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nvGrpSpPr>
              <p:cNvPr id="114" name="Group 113">
                <a:extLst>
                  <a:ext uri="{FF2B5EF4-FFF2-40B4-BE49-F238E27FC236}">
                    <a16:creationId xmlns:a16="http://schemas.microsoft.com/office/drawing/2014/main" id="{5204D898-D8FC-45F9-B570-B657C01F2F63}"/>
                  </a:ext>
                </a:extLst>
              </p:cNvPr>
              <p:cNvGrpSpPr/>
              <p:nvPr/>
            </p:nvGrpSpPr>
            <p:grpSpPr>
              <a:xfrm>
                <a:off x="5823393" y="3218125"/>
                <a:ext cx="2611530" cy="734262"/>
                <a:chOff x="6859450" y="3907511"/>
                <a:chExt cx="2611530" cy="734262"/>
              </a:xfrm>
            </p:grpSpPr>
            <p:sp>
              <p:nvSpPr>
                <p:cNvPr id="116" name="TextBox 115">
                  <a:extLst>
                    <a:ext uri="{FF2B5EF4-FFF2-40B4-BE49-F238E27FC236}">
                      <a16:creationId xmlns:a16="http://schemas.microsoft.com/office/drawing/2014/main" id="{26D358E0-3172-4D3D-995D-71E24D9D2DDE}"/>
                    </a:ext>
                  </a:extLst>
                </p:cNvPr>
                <p:cNvSpPr txBox="1"/>
                <p:nvPr/>
              </p:nvSpPr>
              <p:spPr>
                <a:xfrm>
                  <a:off x="6859450" y="3907511"/>
                  <a:ext cx="261153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จุดสูบน้ำช่วยเหลือน้ำท่วม</a:t>
                  </a:r>
                  <a:endParaRPr kumimoji="0" lang="en-US" sz="2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17" name="TextBox 116">
                  <a:extLst>
                    <a:ext uri="{FF2B5EF4-FFF2-40B4-BE49-F238E27FC236}">
                      <a16:creationId xmlns:a16="http://schemas.microsoft.com/office/drawing/2014/main" id="{FA70D78A-5626-469A-A3DA-393012DBA521}"/>
                    </a:ext>
                  </a:extLst>
                </p:cNvPr>
                <p:cNvSpPr txBox="1"/>
                <p:nvPr/>
              </p:nvSpPr>
              <p:spPr>
                <a:xfrm>
                  <a:off x="6859451" y="4272441"/>
                  <a:ext cx="14954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(30 ล้าน ลบ.ม.)</a:t>
                  </a:r>
                  <a:endParaRPr kumimoji="0" lang="en-US"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sp>
            <p:nvSpPr>
              <p:cNvPr id="115" name="TextBox 114">
                <a:extLst>
                  <a:ext uri="{FF2B5EF4-FFF2-40B4-BE49-F238E27FC236}">
                    <a16:creationId xmlns:a16="http://schemas.microsoft.com/office/drawing/2014/main" id="{B25B1770-C289-44AF-905F-38D7A6C1DC37}"/>
                  </a:ext>
                </a:extLst>
              </p:cNvPr>
              <p:cNvSpPr txBox="1"/>
              <p:nvPr/>
            </p:nvSpPr>
            <p:spPr>
              <a:xfrm>
                <a:off x="8877421" y="3157591"/>
                <a:ext cx="129618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124</a:t>
                </a:r>
                <a:r>
                  <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12" name="Picture 111">
              <a:extLst>
                <a:ext uri="{FF2B5EF4-FFF2-40B4-BE49-F238E27FC236}">
                  <a16:creationId xmlns:a16="http://schemas.microsoft.com/office/drawing/2014/main" id="{61AE3A02-E234-4DF9-BD9B-9273C285923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26038" y="4862849"/>
              <a:ext cx="834256" cy="622096"/>
            </a:xfrm>
            <a:prstGeom prst="rect">
              <a:avLst/>
            </a:prstGeom>
          </p:spPr>
        </p:pic>
      </p:grpSp>
      <p:grpSp>
        <p:nvGrpSpPr>
          <p:cNvPr id="138" name="Group 137"/>
          <p:cNvGrpSpPr/>
          <p:nvPr/>
        </p:nvGrpSpPr>
        <p:grpSpPr>
          <a:xfrm>
            <a:off x="402519" y="2576687"/>
            <a:ext cx="4920316" cy="1039968"/>
            <a:chOff x="31454" y="2460728"/>
            <a:chExt cx="4920316" cy="1039968"/>
          </a:xfrm>
        </p:grpSpPr>
        <p:grpSp>
          <p:nvGrpSpPr>
            <p:cNvPr id="108" name="Group 107">
              <a:extLst>
                <a:ext uri="{FF2B5EF4-FFF2-40B4-BE49-F238E27FC236}">
                  <a16:creationId xmlns:a16="http://schemas.microsoft.com/office/drawing/2014/main" id="{8403F08B-1447-46D2-A496-FD355081BAFE}"/>
                </a:ext>
              </a:extLst>
            </p:cNvPr>
            <p:cNvGrpSpPr/>
            <p:nvPr/>
          </p:nvGrpSpPr>
          <p:grpSpPr>
            <a:xfrm>
              <a:off x="787101" y="2460728"/>
              <a:ext cx="4164669" cy="1039968"/>
              <a:chOff x="813829" y="2193580"/>
              <a:chExt cx="4164669" cy="1039968"/>
            </a:xfrm>
          </p:grpSpPr>
          <p:sp>
            <p:nvSpPr>
              <p:cNvPr id="126" name="Arrow: Pentagon 14">
                <a:extLst>
                  <a:ext uri="{FF2B5EF4-FFF2-40B4-BE49-F238E27FC236}">
                    <a16:creationId xmlns:a16="http://schemas.microsoft.com/office/drawing/2014/main" id="{80BC4B8D-D0BE-4C54-B0D6-1FE2E59E43AB}"/>
                  </a:ext>
                </a:extLst>
              </p:cNvPr>
              <p:cNvSpPr/>
              <p:nvPr/>
            </p:nvSpPr>
            <p:spPr bwMode="auto">
              <a:xfrm>
                <a:off x="813829" y="2193580"/>
                <a:ext cx="3076652" cy="1039968"/>
              </a:xfrm>
              <a:prstGeom prst="homePlate">
                <a:avLst/>
              </a:prstGeom>
              <a:gradFill flip="none" rotWithShape="1">
                <a:gsLst>
                  <a:gs pos="75000">
                    <a:schemeClr val="bg1">
                      <a:alpha val="0"/>
                    </a:schemeClr>
                  </a:gs>
                  <a:gs pos="0">
                    <a:srgbClr val="C500FA">
                      <a:alpha val="80000"/>
                    </a:srgbClr>
                  </a:gs>
                </a:gsLst>
                <a:lin ang="10800000" scaled="1"/>
                <a:tileRect/>
              </a:gradFill>
              <a:ln w="9525" cap="flat" cmpd="sng" algn="ctr">
                <a:noFill/>
                <a:prstDash val="solid"/>
                <a:round/>
                <a:headEnd type="none" w="med" len="med"/>
                <a:tailEnd type="none" w="med" len="med"/>
              </a:ln>
              <a:effectLst>
                <a:outerShdw dist="76200" dir="2700000" algn="tl" rotWithShape="0">
                  <a:prstClr val="black">
                    <a:alpha val="1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nvGrpSpPr>
              <p:cNvPr id="127" name="Group 126">
                <a:extLst>
                  <a:ext uri="{FF2B5EF4-FFF2-40B4-BE49-F238E27FC236}">
                    <a16:creationId xmlns:a16="http://schemas.microsoft.com/office/drawing/2014/main" id="{8E3D9FAC-AD70-435F-9F8B-E055DC2B3D76}"/>
                  </a:ext>
                </a:extLst>
              </p:cNvPr>
              <p:cNvGrpSpPr/>
              <p:nvPr/>
            </p:nvGrpSpPr>
            <p:grpSpPr>
              <a:xfrm>
                <a:off x="927968" y="2316904"/>
                <a:ext cx="2090910" cy="734262"/>
                <a:chOff x="6205152" y="3906579"/>
                <a:chExt cx="2090910" cy="734262"/>
              </a:xfrm>
            </p:grpSpPr>
            <p:sp>
              <p:nvSpPr>
                <p:cNvPr id="130" name="TextBox 129">
                  <a:extLst>
                    <a:ext uri="{FF2B5EF4-FFF2-40B4-BE49-F238E27FC236}">
                      <a16:creationId xmlns:a16="http://schemas.microsoft.com/office/drawing/2014/main" id="{684A4E77-CA63-4339-9905-42F553133997}"/>
                    </a:ext>
                  </a:extLst>
                </p:cNvPr>
                <p:cNvSpPr txBox="1"/>
                <p:nvPr/>
              </p:nvSpPr>
              <p:spPr>
                <a:xfrm>
                  <a:off x="6205152" y="3906579"/>
                  <a:ext cx="209091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ศูนย์ผลิตน้ำสะอาด</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31" name="TextBox 130">
                  <a:extLst>
                    <a:ext uri="{FF2B5EF4-FFF2-40B4-BE49-F238E27FC236}">
                      <a16:creationId xmlns:a16="http://schemas.microsoft.com/office/drawing/2014/main" id="{BB8F40A7-42BF-4A9F-AA63-8726436CDD10}"/>
                    </a:ext>
                  </a:extLst>
                </p:cNvPr>
                <p:cNvSpPr txBox="1"/>
                <p:nvPr/>
              </p:nvSpPr>
              <p:spPr>
                <a:xfrm>
                  <a:off x="6224933" y="4271509"/>
                  <a:ext cx="13493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(12 ล้านลิตร)</a:t>
                  </a:r>
                  <a:endParaRPr kumimoji="0" lang="en-US"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sp>
            <p:nvSpPr>
              <p:cNvPr id="128" name="TextBox 127">
                <a:extLst>
                  <a:ext uri="{FF2B5EF4-FFF2-40B4-BE49-F238E27FC236}">
                    <a16:creationId xmlns:a16="http://schemas.microsoft.com/office/drawing/2014/main" id="{53938BA3-7158-4478-A57E-90F32F0428A8}"/>
                  </a:ext>
                </a:extLst>
              </p:cNvPr>
              <p:cNvSpPr txBox="1"/>
              <p:nvPr/>
            </p:nvSpPr>
            <p:spPr>
              <a:xfrm>
                <a:off x="3990469" y="2257302"/>
                <a:ext cx="98802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7</a:t>
                </a:r>
                <a:r>
                  <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37" name="Picture 136">
              <a:extLst>
                <a:ext uri="{FF2B5EF4-FFF2-40B4-BE49-F238E27FC236}">
                  <a16:creationId xmlns:a16="http://schemas.microsoft.com/office/drawing/2014/main" id="{AE542186-EA05-452C-946F-C8A84A7889E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454" y="2592194"/>
              <a:ext cx="731758" cy="731758"/>
            </a:xfrm>
            <a:prstGeom prst="rect">
              <a:avLst/>
            </a:prstGeom>
          </p:spPr>
        </p:pic>
      </p:grpSp>
      <p:grpSp>
        <p:nvGrpSpPr>
          <p:cNvPr id="156" name="Group 155"/>
          <p:cNvGrpSpPr/>
          <p:nvPr/>
        </p:nvGrpSpPr>
        <p:grpSpPr>
          <a:xfrm>
            <a:off x="7381015" y="1362545"/>
            <a:ext cx="4820150" cy="910180"/>
            <a:chOff x="7381015" y="1396258"/>
            <a:chExt cx="4820150" cy="910180"/>
          </a:xfrm>
        </p:grpSpPr>
        <p:grpSp>
          <p:nvGrpSpPr>
            <p:cNvPr id="150" name="Group 149"/>
            <p:cNvGrpSpPr/>
            <p:nvPr/>
          </p:nvGrpSpPr>
          <p:grpSpPr>
            <a:xfrm>
              <a:off x="7381015" y="1636980"/>
              <a:ext cx="4820150" cy="669458"/>
              <a:chOff x="0" y="1776031"/>
              <a:chExt cx="4820150" cy="669458"/>
            </a:xfrm>
          </p:grpSpPr>
          <p:sp>
            <p:nvSpPr>
              <p:cNvPr id="151" name="Rectangle 150">
                <a:extLst>
                  <a:ext uri="{FF2B5EF4-FFF2-40B4-BE49-F238E27FC236}">
                    <a16:creationId xmlns:a16="http://schemas.microsoft.com/office/drawing/2014/main" id="{9B14E83D-CE1E-4970-99E4-3A26C5B4D40F}"/>
                  </a:ext>
                </a:extLst>
              </p:cNvPr>
              <p:cNvSpPr/>
              <p:nvPr/>
            </p:nvSpPr>
            <p:spPr bwMode="auto">
              <a:xfrm flipH="1">
                <a:off x="0" y="1776031"/>
                <a:ext cx="4820150" cy="669458"/>
              </a:xfrm>
              <a:prstGeom prst="rect">
                <a:avLst/>
              </a:prstGeom>
              <a:gradFill flip="none" rotWithShape="1">
                <a:gsLst>
                  <a:gs pos="100000">
                    <a:srgbClr val="D2DADD"/>
                  </a:gs>
                  <a:gs pos="0">
                    <a:schemeClr val="bg1">
                      <a:alpha val="0"/>
                    </a:schemeClr>
                  </a:gs>
                </a:gsLst>
                <a:path path="circle">
                  <a:fillToRect l="100000" t="100000"/>
                </a:path>
                <a:tileRect r="-100000" b="-100000"/>
              </a:gradFill>
              <a:ln w="9525" cap="flat" cmpd="sng" algn="ctr">
                <a:noFill/>
                <a:prstDash val="solid"/>
                <a:round/>
                <a:headEnd type="none" w="med" len="med"/>
                <a:tailEnd type="none" w="med" len="med"/>
              </a:ln>
              <a:effectLst>
                <a:reflection blurRad="6350" stA="52000" endA="300" endPos="35000" dir="5400000" sy="-100000" algn="bl" rotWithShape="0"/>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2" name="TextBox 151">
                <a:extLst>
                  <a:ext uri="{FF2B5EF4-FFF2-40B4-BE49-F238E27FC236}">
                    <a16:creationId xmlns:a16="http://schemas.microsoft.com/office/drawing/2014/main" id="{F6378090-6850-4CE2-B10C-58B8D50F4CAB}"/>
                  </a:ext>
                </a:extLst>
              </p:cNvPr>
              <p:cNvSpPr txBox="1"/>
              <p:nvPr/>
            </p:nvSpPr>
            <p:spPr>
              <a:xfrm>
                <a:off x="226575" y="1858732"/>
                <a:ext cx="376063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ความพร้อมด้านอุปกรณ์-เครื่องมือ</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53" name="Picture 1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262005" y="1396258"/>
              <a:ext cx="679543" cy="679543"/>
            </a:xfrm>
            <a:prstGeom prst="rect">
              <a:avLst/>
            </a:prstGeom>
            <a:effectLst>
              <a:outerShdw blurRad="50800" dist="38100" dir="2700000" algn="tl" rotWithShape="0">
                <a:prstClr val="black">
                  <a:alpha val="40000"/>
                </a:prstClr>
              </a:outerShdw>
            </a:effectLst>
          </p:spPr>
        </p:pic>
      </p:grpSp>
      <p:grpSp>
        <p:nvGrpSpPr>
          <p:cNvPr id="155" name="Group 154"/>
          <p:cNvGrpSpPr/>
          <p:nvPr/>
        </p:nvGrpSpPr>
        <p:grpSpPr>
          <a:xfrm>
            <a:off x="0" y="1643410"/>
            <a:ext cx="5557286" cy="934982"/>
            <a:chOff x="-737136" y="1627910"/>
            <a:chExt cx="5557286" cy="934982"/>
          </a:xfrm>
        </p:grpSpPr>
        <p:grpSp>
          <p:nvGrpSpPr>
            <p:cNvPr id="149" name="Group 148"/>
            <p:cNvGrpSpPr/>
            <p:nvPr/>
          </p:nvGrpSpPr>
          <p:grpSpPr>
            <a:xfrm>
              <a:off x="-737136" y="1844356"/>
              <a:ext cx="5557286" cy="669458"/>
              <a:chOff x="-737136" y="1776031"/>
              <a:chExt cx="5557286" cy="669458"/>
            </a:xfrm>
          </p:grpSpPr>
          <p:sp>
            <p:nvSpPr>
              <p:cNvPr id="139" name="Rectangle 138">
                <a:extLst>
                  <a:ext uri="{FF2B5EF4-FFF2-40B4-BE49-F238E27FC236}">
                    <a16:creationId xmlns:a16="http://schemas.microsoft.com/office/drawing/2014/main" id="{9B14E83D-CE1E-4970-99E4-3A26C5B4D40F}"/>
                  </a:ext>
                </a:extLst>
              </p:cNvPr>
              <p:cNvSpPr/>
              <p:nvPr/>
            </p:nvSpPr>
            <p:spPr bwMode="auto">
              <a:xfrm>
                <a:off x="-737136" y="1776031"/>
                <a:ext cx="5557286" cy="669458"/>
              </a:xfrm>
              <a:prstGeom prst="rect">
                <a:avLst/>
              </a:prstGeom>
              <a:gradFill flip="none" rotWithShape="1">
                <a:gsLst>
                  <a:gs pos="100000">
                    <a:srgbClr val="D2DADD"/>
                  </a:gs>
                  <a:gs pos="0">
                    <a:schemeClr val="bg1">
                      <a:alpha val="0"/>
                    </a:schemeClr>
                  </a:gs>
                </a:gsLst>
                <a:path path="circle">
                  <a:fillToRect l="100000" t="100000"/>
                </a:path>
                <a:tileRect r="-100000" b="-100000"/>
              </a:gradFill>
              <a:ln w="9525" cap="flat" cmpd="sng" algn="ctr">
                <a:noFill/>
                <a:prstDash val="solid"/>
                <a:round/>
                <a:headEnd type="none" w="med" len="med"/>
                <a:tailEnd type="none" w="med" len="med"/>
              </a:ln>
              <a:effectLst>
                <a:reflection blurRad="6350" stA="52000" endA="300" endPos="35000" dir="5400000" sy="-100000" algn="bl" rotWithShape="0"/>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0" name="TextBox 139">
                <a:extLst>
                  <a:ext uri="{FF2B5EF4-FFF2-40B4-BE49-F238E27FC236}">
                    <a16:creationId xmlns:a16="http://schemas.microsoft.com/office/drawing/2014/main" id="{F6378090-6850-4CE2-B10C-58B8D50F4CAB}"/>
                  </a:ext>
                </a:extLst>
              </p:cNvPr>
              <p:cNvSpPr txBox="1"/>
              <p:nvPr/>
            </p:nvSpPr>
            <p:spPr>
              <a:xfrm>
                <a:off x="432151" y="1846750"/>
                <a:ext cx="37314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แผนปฏิบัติการบรรเทาภาวะน้ำท่วม</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54" name="Picture 15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9860" y="1627910"/>
              <a:ext cx="514858" cy="934982"/>
            </a:xfrm>
            <a:prstGeom prst="rect">
              <a:avLst/>
            </a:prstGeom>
            <a:effectLst>
              <a:outerShdw blurRad="50800" dist="38100" dir="2700000" algn="tl" rotWithShape="0">
                <a:prstClr val="black">
                  <a:alpha val="40000"/>
                </a:prstClr>
              </a:outerShdw>
            </a:effectLst>
          </p:spPr>
        </p:pic>
      </p:grpSp>
      <p:pic>
        <p:nvPicPr>
          <p:cNvPr id="159" name="Picture 15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959994" y="5155776"/>
            <a:ext cx="1049072" cy="1049072"/>
          </a:xfrm>
          <a:prstGeom prst="rect">
            <a:avLst/>
          </a:prstGeom>
        </p:spPr>
      </p:pic>
      <p:grpSp>
        <p:nvGrpSpPr>
          <p:cNvPr id="80" name="Group 79"/>
          <p:cNvGrpSpPr/>
          <p:nvPr/>
        </p:nvGrpSpPr>
        <p:grpSpPr>
          <a:xfrm>
            <a:off x="263352" y="825864"/>
            <a:ext cx="7536502" cy="1231106"/>
            <a:chOff x="8948172" y="895987"/>
            <a:chExt cx="7536502" cy="1231106"/>
          </a:xfrm>
        </p:grpSpPr>
        <p:sp>
          <p:nvSpPr>
            <p:cNvPr id="81" name="กล่องข้อความ 7">
              <a:extLst>
                <a:ext uri="{FF2B5EF4-FFF2-40B4-BE49-F238E27FC236}">
                  <a16:creationId xmlns:a16="http://schemas.microsoft.com/office/drawing/2014/main" id="{57948077-4C95-4286-BF70-69159AB9E10A}"/>
                </a:ext>
              </a:extLst>
            </p:cNvPr>
            <p:cNvSpPr txBox="1"/>
            <p:nvPr/>
          </p:nvSpPr>
          <p:spPr>
            <a:xfrm>
              <a:off x="8948172" y="895987"/>
              <a:ext cx="592178"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7</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83" name="กล่องข้อความ 7">
              <a:extLst>
                <a:ext uri="{FF2B5EF4-FFF2-40B4-BE49-F238E27FC236}">
                  <a16:creationId xmlns:a16="http://schemas.microsoft.com/office/drawing/2014/main" id="{57948077-4C95-4286-BF70-69159AB9E10A}"/>
                </a:ext>
              </a:extLst>
            </p:cNvPr>
            <p:cNvSpPr txBox="1"/>
            <p:nvPr/>
          </p:nvSpPr>
          <p:spPr>
            <a:xfrm>
              <a:off x="9477587" y="1267950"/>
              <a:ext cx="7007087" cy="60099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เตรียมพร้อม/วางแผนเครื่องจักร เครื่องมือ ประจำพื้นที่เสี่ยงน้ำท่วม</a:t>
              </a:r>
              <a:b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      และฝนน้อยกว่าค่าปกติ</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5" name="Group 4"/>
          <p:cNvGrpSpPr/>
          <p:nvPr/>
        </p:nvGrpSpPr>
        <p:grpSpPr>
          <a:xfrm>
            <a:off x="10209763" y="2419912"/>
            <a:ext cx="1799303" cy="1734080"/>
            <a:chOff x="10209763" y="2419912"/>
            <a:chExt cx="1799303" cy="1734080"/>
          </a:xfrm>
        </p:grpSpPr>
        <p:pic>
          <p:nvPicPr>
            <p:cNvPr id="160" name="Picture 15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1072962" y="3217888"/>
              <a:ext cx="936104" cy="936104"/>
            </a:xfrm>
            <a:prstGeom prst="rect">
              <a:avLst/>
            </a:prstGeom>
          </p:spPr>
        </p:pic>
        <p:pic>
          <p:nvPicPr>
            <p:cNvPr id="161" name="Picture 160">
              <a:extLst>
                <a:ext uri="{FF2B5EF4-FFF2-40B4-BE49-F238E27FC236}">
                  <a16:creationId xmlns:a16="http://schemas.microsoft.com/office/drawing/2014/main" id="{9B2767EE-FD33-4410-ACEE-48F761C881DA}"/>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p:blipFill>
          <p:spPr>
            <a:xfrm>
              <a:off x="10209763" y="3337056"/>
              <a:ext cx="559837" cy="531531"/>
            </a:xfrm>
            <a:prstGeom prst="rect">
              <a:avLst/>
            </a:prstGeom>
          </p:spPr>
        </p:pic>
        <p:pic>
          <p:nvPicPr>
            <p:cNvPr id="162" name="Picture 16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66875" y="2419912"/>
              <a:ext cx="650668" cy="650668"/>
            </a:xfrm>
            <a:prstGeom prst="rect">
              <a:avLst/>
            </a:prstGeom>
          </p:spPr>
        </p:pic>
      </p:grpSp>
      <p:grpSp>
        <p:nvGrpSpPr>
          <p:cNvPr id="82" name="Group 81"/>
          <p:cNvGrpSpPr/>
          <p:nvPr/>
        </p:nvGrpSpPr>
        <p:grpSpPr>
          <a:xfrm>
            <a:off x="7232527" y="5753069"/>
            <a:ext cx="2773560" cy="461665"/>
            <a:chOff x="4266716" y="5812542"/>
            <a:chExt cx="2207974" cy="461665"/>
          </a:xfrm>
        </p:grpSpPr>
        <p:sp>
          <p:nvSpPr>
            <p:cNvPr id="86" name="Rounded Rectangle 85"/>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7" name="TextBox 86">
              <a:extLst>
                <a:ext uri="{FF2B5EF4-FFF2-40B4-BE49-F238E27FC236}">
                  <a16:creationId xmlns:a16="http://schemas.microsoft.com/office/drawing/2014/main" id="{A94B8D7E-19AF-4595-BA45-04172EC9517F}"/>
                </a:ext>
              </a:extLst>
            </p:cNvPr>
            <p:cNvSpPr txBox="1"/>
            <p:nvPr/>
          </p:nvSpPr>
          <p:spPr>
            <a:xfrm>
              <a:off x="4403663" y="5812542"/>
              <a:ext cx="2071027"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4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ศปว</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4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
        <p:nvSpPr>
          <p:cNvPr id="88" name="Rectangle 2">
            <a:extLst>
              <a:ext uri="{FF2B5EF4-FFF2-40B4-BE49-F238E27FC236}">
                <a16:creationId xmlns:a16="http://schemas.microsoft.com/office/drawing/2014/main" id="{8936901D-9987-422A-96DA-11BE665A5E3E}"/>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Tree>
    <p:extLst>
      <p:ext uri="{BB962C8B-B14F-4D97-AF65-F5344CB8AC3E}">
        <p14:creationId xmlns:p14="http://schemas.microsoft.com/office/powerpoint/2010/main" val="201687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Rectangle 266">
            <a:extLst>
              <a:ext uri="{FF2B5EF4-FFF2-40B4-BE49-F238E27FC236}">
                <a16:creationId xmlns:a16="http://schemas.microsoft.com/office/drawing/2014/main" id="{F84E7CA2-CFEB-41DA-B1AD-4BF5FD862415}"/>
              </a:ext>
            </a:extLst>
          </p:cNvPr>
          <p:cNvSpPr/>
          <p:nvPr/>
        </p:nvSpPr>
        <p:spPr bwMode="auto">
          <a:xfrm>
            <a:off x="5958296" y="984238"/>
            <a:ext cx="6233977" cy="5574471"/>
          </a:xfrm>
          <a:prstGeom prst="rect">
            <a:avLst/>
          </a:prstGeom>
          <a:solidFill>
            <a:srgbClr val="EBF7F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267" name="Rectangle 266">
            <a:extLst>
              <a:ext uri="{FF2B5EF4-FFF2-40B4-BE49-F238E27FC236}">
                <a16:creationId xmlns:a16="http://schemas.microsoft.com/office/drawing/2014/main" id="{97779ECD-922A-451F-854E-B7964864F3A5}"/>
              </a:ext>
            </a:extLst>
          </p:cNvPr>
          <p:cNvSpPr/>
          <p:nvPr/>
        </p:nvSpPr>
        <p:spPr bwMode="auto">
          <a:xfrm>
            <a:off x="-17387" y="978729"/>
            <a:ext cx="6012982" cy="5574471"/>
          </a:xfrm>
          <a:prstGeom prst="rect">
            <a:avLst/>
          </a:prstGeom>
          <a:solidFill>
            <a:srgbClr val="FDF0D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grpSp>
        <p:nvGrpSpPr>
          <p:cNvPr id="173" name="Group 172">
            <a:extLst>
              <a:ext uri="{FF2B5EF4-FFF2-40B4-BE49-F238E27FC236}">
                <a16:creationId xmlns:a16="http://schemas.microsoft.com/office/drawing/2014/main" id="{D5034FA6-7812-4605-B208-BC4C1E80231A}"/>
              </a:ext>
            </a:extLst>
          </p:cNvPr>
          <p:cNvGrpSpPr/>
          <p:nvPr/>
        </p:nvGrpSpPr>
        <p:grpSpPr>
          <a:xfrm>
            <a:off x="-1" y="6132165"/>
            <a:ext cx="12192001" cy="743821"/>
            <a:chOff x="-1" y="6132165"/>
            <a:chExt cx="12192001" cy="743821"/>
          </a:xfrm>
        </p:grpSpPr>
        <p:sp>
          <p:nvSpPr>
            <p:cNvPr id="174" name="สี่เหลี่ยมผืนผ้า 3">
              <a:extLst>
                <a:ext uri="{FF2B5EF4-FFF2-40B4-BE49-F238E27FC236}">
                  <a16:creationId xmlns:a16="http://schemas.microsoft.com/office/drawing/2014/main" id="{B2DFCEE5-D0A9-47B6-84D7-C3009D5B9964}"/>
                </a:ext>
              </a:extLst>
            </p:cNvPr>
            <p:cNvSpPr/>
            <p:nvPr/>
          </p:nvSpPr>
          <p:spPr bwMode="auto">
            <a:xfrm>
              <a:off x="-1" y="6564218"/>
              <a:ext cx="12176982"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75" name="Group 174">
              <a:extLst>
                <a:ext uri="{FF2B5EF4-FFF2-40B4-BE49-F238E27FC236}">
                  <a16:creationId xmlns:a16="http://schemas.microsoft.com/office/drawing/2014/main" id="{E3CD6E95-8B1B-4516-B47B-F1341BA10B21}"/>
                </a:ext>
              </a:extLst>
            </p:cNvPr>
            <p:cNvGrpSpPr/>
            <p:nvPr/>
          </p:nvGrpSpPr>
          <p:grpSpPr>
            <a:xfrm>
              <a:off x="0" y="6132165"/>
              <a:ext cx="12192000" cy="462446"/>
              <a:chOff x="0" y="6132165"/>
              <a:chExt cx="12192000" cy="462446"/>
            </a:xfrm>
          </p:grpSpPr>
          <p:sp>
            <p:nvSpPr>
              <p:cNvPr id="176" name="Freeform 33">
                <a:extLst>
                  <a:ext uri="{FF2B5EF4-FFF2-40B4-BE49-F238E27FC236}">
                    <a16:creationId xmlns:a16="http://schemas.microsoft.com/office/drawing/2014/main" id="{0935C5B9-35B4-4E1E-849C-35ED80707EE6}"/>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7" name="Freeform 32">
                <a:extLst>
                  <a:ext uri="{FF2B5EF4-FFF2-40B4-BE49-F238E27FC236}">
                    <a16:creationId xmlns:a16="http://schemas.microsoft.com/office/drawing/2014/main" id="{239D91C9-68C9-441A-B4E5-BDCCA311669B}"/>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8" name="TextBox 177">
                <a:extLst>
                  <a:ext uri="{FF2B5EF4-FFF2-40B4-BE49-F238E27FC236}">
                    <a16:creationId xmlns:a16="http://schemas.microsoft.com/office/drawing/2014/main" id="{A0F1D411-9F92-4950-94CB-3F803823405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79" name="Group 178">
                <a:extLst>
                  <a:ext uri="{FF2B5EF4-FFF2-40B4-BE49-F238E27FC236}">
                    <a16:creationId xmlns:a16="http://schemas.microsoft.com/office/drawing/2014/main" id="{C91DB5F4-A1C0-49F1-8F59-1E775CC28059}"/>
                  </a:ext>
                </a:extLst>
              </p:cNvPr>
              <p:cNvGrpSpPr/>
              <p:nvPr/>
            </p:nvGrpSpPr>
            <p:grpSpPr>
              <a:xfrm>
                <a:off x="9120336" y="6223211"/>
                <a:ext cx="2952328" cy="252385"/>
                <a:chOff x="9120336" y="6223211"/>
                <a:chExt cx="2952328" cy="252385"/>
              </a:xfrm>
            </p:grpSpPr>
            <p:sp>
              <p:nvSpPr>
                <p:cNvPr id="183" name="TextBox 182">
                  <a:extLst>
                    <a:ext uri="{FF2B5EF4-FFF2-40B4-BE49-F238E27FC236}">
                      <a16:creationId xmlns:a16="http://schemas.microsoft.com/office/drawing/2014/main" id="{4E3F15A6-D108-4AAB-B8F9-C1517C5C6A97}"/>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184" name="Picture 183">
                  <a:extLst>
                    <a:ext uri="{FF2B5EF4-FFF2-40B4-BE49-F238E27FC236}">
                      <a16:creationId xmlns:a16="http://schemas.microsoft.com/office/drawing/2014/main" id="{C71A3AE6-FE21-45FF-B779-929B5351B6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85" name="Picture 184">
                  <a:extLst>
                    <a:ext uri="{FF2B5EF4-FFF2-40B4-BE49-F238E27FC236}">
                      <a16:creationId xmlns:a16="http://schemas.microsoft.com/office/drawing/2014/main" id="{BED9B13C-318F-4500-8567-2C3409AC9D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80" name="Group 179">
                <a:extLst>
                  <a:ext uri="{FF2B5EF4-FFF2-40B4-BE49-F238E27FC236}">
                    <a16:creationId xmlns:a16="http://schemas.microsoft.com/office/drawing/2014/main" id="{F4EEB0F4-7854-446C-9EC1-664A16392C05}"/>
                  </a:ext>
                </a:extLst>
              </p:cNvPr>
              <p:cNvGrpSpPr/>
              <p:nvPr/>
            </p:nvGrpSpPr>
            <p:grpSpPr>
              <a:xfrm>
                <a:off x="263352" y="6188227"/>
                <a:ext cx="615709" cy="376323"/>
                <a:chOff x="454695" y="6005005"/>
                <a:chExt cx="615709" cy="376323"/>
              </a:xfrm>
            </p:grpSpPr>
            <p:pic>
              <p:nvPicPr>
                <p:cNvPr id="181" name="Picture 7" descr="logo dwr">
                  <a:extLst>
                    <a:ext uri="{FF2B5EF4-FFF2-40B4-BE49-F238E27FC236}">
                      <a16:creationId xmlns:a16="http://schemas.microsoft.com/office/drawing/2014/main" id="{52A8ED8E-0A4E-44D2-B62B-02ED59F9AA3F}"/>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82" name="Picture 2" descr="ผลการค้นหารูปภาพสำหรับ โลโก้ กระทรวงทรัพ">
                  <a:extLst>
                    <a:ext uri="{FF2B5EF4-FFF2-40B4-BE49-F238E27FC236}">
                      <a16:creationId xmlns:a16="http://schemas.microsoft.com/office/drawing/2014/main" id="{2BCB0D69-C619-4649-B522-CDB26BBAB59E}"/>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233" name="ตัวแทนหมายเลขสไลด์ 1">
            <a:extLst>
              <a:ext uri="{FF2B5EF4-FFF2-40B4-BE49-F238E27FC236}">
                <a16:creationId xmlns:a16="http://schemas.microsoft.com/office/drawing/2014/main" id="{E638EB6D-2D3A-4310-BC34-D0D61BEED445}"/>
              </a:ext>
            </a:extLst>
          </p:cNvPr>
          <p:cNvSpPr>
            <a:spLocks noGrp="1"/>
          </p:cNvSpPr>
          <p:nvPr>
            <p:ph type="sldNum" sz="quarter" idx="10"/>
          </p:nvPr>
        </p:nvSpPr>
        <p:spPr>
          <a:xfrm>
            <a:off x="9332181" y="6508735"/>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34" name="Rectangle 7">
            <a:extLst>
              <a:ext uri="{FF2B5EF4-FFF2-40B4-BE49-F238E27FC236}">
                <a16:creationId xmlns:a16="http://schemas.microsoft.com/office/drawing/2014/main" id="{8BAD441A-67AA-4DE9-9D10-0C58AF1A8165}"/>
              </a:ext>
            </a:extLst>
          </p:cNvPr>
          <p:cNvSpPr/>
          <p:nvPr/>
        </p:nvSpPr>
        <p:spPr>
          <a:xfrm>
            <a:off x="226095" y="6559183"/>
            <a:ext cx="5799007"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 และสำนักงานทรัพยากรน้ำภาค 1-11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ข้อมูล ณ วันที่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3</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กันยายน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88" name="TextBox 187">
            <a:extLst>
              <a:ext uri="{FF2B5EF4-FFF2-40B4-BE49-F238E27FC236}">
                <a16:creationId xmlns:a16="http://schemas.microsoft.com/office/drawing/2014/main" id="{8B04B843-E73A-4872-8D8D-8075CCBA06A2}"/>
              </a:ext>
            </a:extLst>
          </p:cNvPr>
          <p:cNvSpPr txBox="1"/>
          <p:nvPr/>
        </p:nvSpPr>
        <p:spPr>
          <a:xfrm>
            <a:off x="139053" y="930241"/>
            <a:ext cx="4415696" cy="584775"/>
          </a:xfrm>
          <a:prstGeom prst="rect">
            <a:avLst/>
          </a:prstGeom>
          <a:noFill/>
        </p:spPr>
        <p:txBody>
          <a:bodyPr wrap="square" rtlCol="0">
            <a:spAutoFit/>
          </a:bodyPr>
          <a:lstStyle/>
          <a:p>
            <a:r>
              <a:rPr lang="th-TH" sz="3200" dirty="0">
                <a:latin typeface="FC Home" panose="020B0500040200020003" pitchFamily="34" charset="-34"/>
                <a:cs typeface="FC Home" panose="020B0500040200020003" pitchFamily="34" charset="-34"/>
              </a:rPr>
              <a:t>การสูบน้ำช่วยเหลือ</a:t>
            </a:r>
            <a:r>
              <a:rPr lang="th-TH" sz="3200" dirty="0">
                <a:solidFill>
                  <a:srgbClr val="FF0000"/>
                </a:solidFill>
                <a:latin typeface="FC Home" panose="020B0500040200020003" pitchFamily="34" charset="-34"/>
                <a:cs typeface="FC Home" panose="020B0500040200020003" pitchFamily="34" charset="-34"/>
              </a:rPr>
              <a:t>ภาวะน้ำแล้ง</a:t>
            </a:r>
            <a:endParaRPr lang="en-US" sz="3200" dirty="0">
              <a:solidFill>
                <a:srgbClr val="FF0000"/>
              </a:solidFill>
              <a:latin typeface="FC Home" panose="020B0500040200020003" pitchFamily="34" charset="-34"/>
              <a:cs typeface="FC Home" panose="020B0500040200020003" pitchFamily="34" charset="-34"/>
            </a:endParaRPr>
          </a:p>
        </p:txBody>
      </p:sp>
      <p:grpSp>
        <p:nvGrpSpPr>
          <p:cNvPr id="189" name="Group 188">
            <a:extLst>
              <a:ext uri="{FF2B5EF4-FFF2-40B4-BE49-F238E27FC236}">
                <a16:creationId xmlns:a16="http://schemas.microsoft.com/office/drawing/2014/main" id="{6FCD224F-DD64-4B58-8D71-C7092F600C61}"/>
              </a:ext>
            </a:extLst>
          </p:cNvPr>
          <p:cNvGrpSpPr/>
          <p:nvPr/>
        </p:nvGrpSpPr>
        <p:grpSpPr>
          <a:xfrm>
            <a:off x="1956611" y="2826647"/>
            <a:ext cx="2204276" cy="2204276"/>
            <a:chOff x="2044678" y="2088201"/>
            <a:chExt cx="2204276" cy="2204276"/>
          </a:xfrm>
        </p:grpSpPr>
        <p:sp>
          <p:nvSpPr>
            <p:cNvPr id="190" name="Oval 189">
              <a:extLst>
                <a:ext uri="{FF2B5EF4-FFF2-40B4-BE49-F238E27FC236}">
                  <a16:creationId xmlns:a16="http://schemas.microsoft.com/office/drawing/2014/main" id="{B1A65DB6-D107-4EC4-82EB-BF7E2371EEA1}"/>
                </a:ext>
              </a:extLst>
            </p:cNvPr>
            <p:cNvSpPr/>
            <p:nvPr/>
          </p:nvSpPr>
          <p:spPr bwMode="auto">
            <a:xfrm>
              <a:off x="2044678" y="2088201"/>
              <a:ext cx="2204276" cy="2204276"/>
            </a:xfrm>
            <a:prstGeom prst="ellipse">
              <a:avLst/>
            </a:prstGeom>
            <a:solidFill>
              <a:srgbClr val="FFFFFF"/>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pic>
          <p:nvPicPr>
            <p:cNvPr id="191" name="Picture 190">
              <a:extLst>
                <a:ext uri="{FF2B5EF4-FFF2-40B4-BE49-F238E27FC236}">
                  <a16:creationId xmlns:a16="http://schemas.microsoft.com/office/drawing/2014/main" id="{326A8491-2D90-4905-A0DB-64D52F91A98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65309" y="2401021"/>
              <a:ext cx="864710" cy="864710"/>
            </a:xfrm>
            <a:prstGeom prst="rect">
              <a:avLst/>
            </a:prstGeom>
          </p:spPr>
        </p:pic>
        <p:grpSp>
          <p:nvGrpSpPr>
            <p:cNvPr id="192" name="Group 191">
              <a:extLst>
                <a:ext uri="{FF2B5EF4-FFF2-40B4-BE49-F238E27FC236}">
                  <a16:creationId xmlns:a16="http://schemas.microsoft.com/office/drawing/2014/main" id="{537FF303-C0A6-424C-817C-370FDFF4C3B2}"/>
                </a:ext>
              </a:extLst>
            </p:cNvPr>
            <p:cNvGrpSpPr/>
            <p:nvPr/>
          </p:nvGrpSpPr>
          <p:grpSpPr>
            <a:xfrm>
              <a:off x="2214078" y="3197604"/>
              <a:ext cx="1844014" cy="740351"/>
              <a:chOff x="2214078" y="3197604"/>
              <a:chExt cx="1844014" cy="740351"/>
            </a:xfrm>
          </p:grpSpPr>
          <p:sp>
            <p:nvSpPr>
              <p:cNvPr id="193" name="TextBox 192">
                <a:extLst>
                  <a:ext uri="{FF2B5EF4-FFF2-40B4-BE49-F238E27FC236}">
                    <a16:creationId xmlns:a16="http://schemas.microsoft.com/office/drawing/2014/main" id="{3BABAC9F-D027-4BB1-B570-443A500D75A0}"/>
                  </a:ext>
                </a:extLst>
              </p:cNvPr>
              <p:cNvSpPr txBox="1"/>
              <p:nvPr/>
            </p:nvSpPr>
            <p:spPr>
              <a:xfrm>
                <a:off x="2235540" y="3197604"/>
                <a:ext cx="1822552" cy="400110"/>
              </a:xfrm>
              <a:prstGeom prst="rect">
                <a:avLst/>
              </a:prstGeom>
              <a:noFill/>
            </p:spPr>
            <p:txBody>
              <a:bodyPr wrap="square" rtlCol="0">
                <a:spAutoFit/>
              </a:bodyPr>
              <a:lstStyle/>
              <a:p>
                <a:pPr algn="ctr"/>
                <a:r>
                  <a:rPr lang="th-TH" sz="2000" dirty="0">
                    <a:latin typeface="FC Home" panose="020B0500040200020003" pitchFamily="34" charset="-34"/>
                    <a:cs typeface="FC Home" panose="020B0500040200020003" pitchFamily="34" charset="-34"/>
                  </a:rPr>
                  <a:t>ผลการดำเนินงาน</a:t>
                </a:r>
                <a:endParaRPr lang="en-US" sz="2000" dirty="0">
                  <a:latin typeface="FC Home" panose="020B0500040200020003" pitchFamily="34" charset="-34"/>
                  <a:cs typeface="FC Home" panose="020B0500040200020003" pitchFamily="34" charset="-34"/>
                </a:endParaRPr>
              </a:p>
            </p:txBody>
          </p:sp>
          <p:sp>
            <p:nvSpPr>
              <p:cNvPr id="194" name="TextBox 193">
                <a:extLst>
                  <a:ext uri="{FF2B5EF4-FFF2-40B4-BE49-F238E27FC236}">
                    <a16:creationId xmlns:a16="http://schemas.microsoft.com/office/drawing/2014/main" id="{29B0CEC3-06DA-42CA-A4D4-F518ABD41537}"/>
                  </a:ext>
                </a:extLst>
              </p:cNvPr>
              <p:cNvSpPr txBox="1"/>
              <p:nvPr/>
            </p:nvSpPr>
            <p:spPr>
              <a:xfrm>
                <a:off x="2214078" y="3414735"/>
                <a:ext cx="1822552" cy="523220"/>
              </a:xfrm>
              <a:prstGeom prst="rect">
                <a:avLst/>
              </a:prstGeom>
              <a:noFill/>
            </p:spPr>
            <p:txBody>
              <a:bodyPr wrap="square" rtlCol="0">
                <a:spAutoFit/>
              </a:bodyPr>
              <a:lstStyle/>
              <a:p>
                <a:pPr algn="ctr"/>
                <a:r>
                  <a:rPr lang="th-TH" sz="2800" b="1" dirty="0">
                    <a:solidFill>
                      <a:srgbClr val="F96F4F"/>
                    </a:solidFill>
                    <a:latin typeface="FC Home" panose="020B0500040200020003" pitchFamily="34" charset="-34"/>
                    <a:cs typeface="FC Home" panose="020B0500040200020003" pitchFamily="34" charset="-34"/>
                  </a:rPr>
                  <a:t>ด้านน้ำแล้ง</a:t>
                </a:r>
                <a:endParaRPr lang="en-US" sz="2800" b="1" dirty="0">
                  <a:solidFill>
                    <a:srgbClr val="F96F4F"/>
                  </a:solidFill>
                  <a:latin typeface="FC Home" panose="020B0500040200020003" pitchFamily="34" charset="-34"/>
                  <a:cs typeface="FC Home" panose="020B0500040200020003" pitchFamily="34" charset="-34"/>
                </a:endParaRPr>
              </a:p>
            </p:txBody>
          </p:sp>
        </p:grpSp>
      </p:grpSp>
      <p:grpSp>
        <p:nvGrpSpPr>
          <p:cNvPr id="195" name="Group 194">
            <a:extLst>
              <a:ext uri="{FF2B5EF4-FFF2-40B4-BE49-F238E27FC236}">
                <a16:creationId xmlns:a16="http://schemas.microsoft.com/office/drawing/2014/main" id="{5FD2693F-1575-48E4-B3B2-8CEC3C368CB9}"/>
              </a:ext>
            </a:extLst>
          </p:cNvPr>
          <p:cNvGrpSpPr/>
          <p:nvPr/>
        </p:nvGrpSpPr>
        <p:grpSpPr>
          <a:xfrm>
            <a:off x="427956" y="4788782"/>
            <a:ext cx="2583513" cy="1026033"/>
            <a:chOff x="-556142" y="3682174"/>
            <a:chExt cx="2327079" cy="1026033"/>
          </a:xfrm>
        </p:grpSpPr>
        <p:grpSp>
          <p:nvGrpSpPr>
            <p:cNvPr id="196" name="Group 195">
              <a:extLst>
                <a:ext uri="{FF2B5EF4-FFF2-40B4-BE49-F238E27FC236}">
                  <a16:creationId xmlns:a16="http://schemas.microsoft.com/office/drawing/2014/main" id="{1E2A915E-457C-44DE-A18B-42471E4BDADB}"/>
                </a:ext>
              </a:extLst>
            </p:cNvPr>
            <p:cNvGrpSpPr/>
            <p:nvPr/>
          </p:nvGrpSpPr>
          <p:grpSpPr>
            <a:xfrm>
              <a:off x="317808" y="3877210"/>
              <a:ext cx="1453129" cy="830997"/>
              <a:chOff x="5609831" y="3345937"/>
              <a:chExt cx="1453129" cy="830997"/>
            </a:xfrm>
          </p:grpSpPr>
          <p:sp>
            <p:nvSpPr>
              <p:cNvPr id="198" name="TextBox 197">
                <a:extLst>
                  <a:ext uri="{FF2B5EF4-FFF2-40B4-BE49-F238E27FC236}">
                    <a16:creationId xmlns:a16="http://schemas.microsoft.com/office/drawing/2014/main" id="{64C1C637-D6A0-4B2F-A534-0102D4300373}"/>
                  </a:ext>
                </a:extLst>
              </p:cNvPr>
              <p:cNvSpPr txBox="1"/>
              <p:nvPr/>
            </p:nvSpPr>
            <p:spPr>
              <a:xfrm>
                <a:off x="5609831" y="3345937"/>
                <a:ext cx="1453129" cy="830997"/>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แจกน้ำสะอาด</a:t>
                </a:r>
              </a:p>
              <a:p>
                <a:r>
                  <a:rPr lang="th-TH" sz="1600" dirty="0">
                    <a:latin typeface="FC Home" panose="020B0500040200020003" pitchFamily="34" charset="-34"/>
                    <a:cs typeface="FC Home" panose="020B0500040200020003" pitchFamily="34" charset="-34"/>
                  </a:rPr>
                  <a:t>                   </a:t>
                </a:r>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ล้านลิตร</a:t>
                </a:r>
                <a:endParaRPr lang="en-US" sz="1600" dirty="0">
                  <a:latin typeface="FC Home" panose="020B0500040200020003" pitchFamily="34" charset="-34"/>
                  <a:cs typeface="FC Home" panose="020B0500040200020003" pitchFamily="34" charset="-34"/>
                </a:endParaRPr>
              </a:p>
            </p:txBody>
          </p:sp>
          <p:sp>
            <p:nvSpPr>
              <p:cNvPr id="199" name="TextBox 198">
                <a:extLst>
                  <a:ext uri="{FF2B5EF4-FFF2-40B4-BE49-F238E27FC236}">
                    <a16:creationId xmlns:a16="http://schemas.microsoft.com/office/drawing/2014/main" id="{8557E6D0-83AB-4B9E-A353-708A452F60AB}"/>
                  </a:ext>
                </a:extLst>
              </p:cNvPr>
              <p:cNvSpPr txBox="1"/>
              <p:nvPr/>
            </p:nvSpPr>
            <p:spPr>
              <a:xfrm>
                <a:off x="5658779" y="3443348"/>
                <a:ext cx="1165019"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3.47</a:t>
                </a:r>
              </a:p>
            </p:txBody>
          </p:sp>
        </p:grpSp>
        <p:pic>
          <p:nvPicPr>
            <p:cNvPr id="197" name="Picture 196">
              <a:extLst>
                <a:ext uri="{FF2B5EF4-FFF2-40B4-BE49-F238E27FC236}">
                  <a16:creationId xmlns:a16="http://schemas.microsoft.com/office/drawing/2014/main" id="{B6D2F9AA-0C4D-4B45-936D-96997BF8F84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6142" y="3682174"/>
              <a:ext cx="831181" cy="831181"/>
            </a:xfrm>
            <a:prstGeom prst="rect">
              <a:avLst/>
            </a:prstGeom>
          </p:spPr>
        </p:pic>
      </p:grpSp>
      <p:grpSp>
        <p:nvGrpSpPr>
          <p:cNvPr id="200" name="Group 199">
            <a:extLst>
              <a:ext uri="{FF2B5EF4-FFF2-40B4-BE49-F238E27FC236}">
                <a16:creationId xmlns:a16="http://schemas.microsoft.com/office/drawing/2014/main" id="{89FE94E9-8166-4D70-A1D9-96C9760F1CED}"/>
              </a:ext>
            </a:extLst>
          </p:cNvPr>
          <p:cNvGrpSpPr/>
          <p:nvPr/>
        </p:nvGrpSpPr>
        <p:grpSpPr>
          <a:xfrm>
            <a:off x="1200668" y="1795272"/>
            <a:ext cx="1978821" cy="904012"/>
            <a:chOff x="198738" y="1480635"/>
            <a:chExt cx="1978821" cy="904012"/>
          </a:xfrm>
        </p:grpSpPr>
        <p:pic>
          <p:nvPicPr>
            <p:cNvPr id="201" name="Picture 200">
              <a:extLst>
                <a:ext uri="{FF2B5EF4-FFF2-40B4-BE49-F238E27FC236}">
                  <a16:creationId xmlns:a16="http://schemas.microsoft.com/office/drawing/2014/main" id="{F29835F7-D022-49D1-9693-205AC0C41CE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8738" y="1708266"/>
              <a:ext cx="601519" cy="601519"/>
            </a:xfrm>
            <a:prstGeom prst="rect">
              <a:avLst/>
            </a:prstGeom>
          </p:spPr>
        </p:pic>
        <p:grpSp>
          <p:nvGrpSpPr>
            <p:cNvPr id="202" name="Group 201">
              <a:extLst>
                <a:ext uri="{FF2B5EF4-FFF2-40B4-BE49-F238E27FC236}">
                  <a16:creationId xmlns:a16="http://schemas.microsoft.com/office/drawing/2014/main" id="{799026F3-F8BB-4E4A-B548-817FB4628035}"/>
                </a:ext>
              </a:extLst>
            </p:cNvPr>
            <p:cNvGrpSpPr/>
            <p:nvPr/>
          </p:nvGrpSpPr>
          <p:grpSpPr>
            <a:xfrm>
              <a:off x="787576" y="1480635"/>
              <a:ext cx="1389983" cy="904012"/>
              <a:chOff x="5486370" y="3132219"/>
              <a:chExt cx="1389983" cy="904012"/>
            </a:xfrm>
          </p:grpSpPr>
          <p:sp>
            <p:nvSpPr>
              <p:cNvPr id="203" name="TextBox 202">
                <a:extLst>
                  <a:ext uri="{FF2B5EF4-FFF2-40B4-BE49-F238E27FC236}">
                    <a16:creationId xmlns:a16="http://schemas.microsoft.com/office/drawing/2014/main" id="{F989FDBF-72DD-4EA2-851E-BA237531594F}"/>
                  </a:ext>
                </a:extLst>
              </p:cNvPr>
              <p:cNvSpPr txBox="1"/>
              <p:nvPr/>
            </p:nvSpPr>
            <p:spPr>
              <a:xfrm>
                <a:off x="5500422" y="3132219"/>
                <a:ext cx="1375931" cy="830997"/>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พื้นที่ที่</a:t>
                </a:r>
              </a:p>
              <a:p>
                <a:r>
                  <a:rPr lang="th-TH" sz="1600" dirty="0">
                    <a:latin typeface="FC Home" panose="020B0500040200020003" pitchFamily="34" charset="-34"/>
                    <a:cs typeface="FC Home" panose="020B0500040200020003" pitchFamily="34" charset="-34"/>
                  </a:rPr>
                  <a:t>ให้ความช่วยเหลือ</a:t>
                </a:r>
              </a:p>
              <a:p>
                <a:r>
                  <a:rPr lang="th-TH" sz="1600" dirty="0">
                    <a:latin typeface="FC Home" panose="020B0500040200020003" pitchFamily="34" charset="-34"/>
                    <a:cs typeface="FC Home" panose="020B0500040200020003" pitchFamily="34" charset="-34"/>
                  </a:rPr>
                  <a:t>           จังหวัด</a:t>
                </a:r>
                <a:endParaRPr lang="en-US" sz="1600" dirty="0">
                  <a:latin typeface="FC Home" panose="020B0500040200020003" pitchFamily="34" charset="-34"/>
                  <a:cs typeface="FC Home" panose="020B0500040200020003" pitchFamily="34" charset="-34"/>
                </a:endParaRPr>
              </a:p>
            </p:txBody>
          </p:sp>
          <p:sp>
            <p:nvSpPr>
              <p:cNvPr id="204" name="TextBox 203">
                <a:extLst>
                  <a:ext uri="{FF2B5EF4-FFF2-40B4-BE49-F238E27FC236}">
                    <a16:creationId xmlns:a16="http://schemas.microsoft.com/office/drawing/2014/main" id="{F1B1F92A-571F-4A9D-B9F8-1521367DD267}"/>
                  </a:ext>
                </a:extLst>
              </p:cNvPr>
              <p:cNvSpPr txBox="1"/>
              <p:nvPr/>
            </p:nvSpPr>
            <p:spPr>
              <a:xfrm>
                <a:off x="5486370" y="3482233"/>
                <a:ext cx="1181344"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36</a:t>
                </a:r>
              </a:p>
            </p:txBody>
          </p:sp>
        </p:grpSp>
      </p:grpSp>
      <p:grpSp>
        <p:nvGrpSpPr>
          <p:cNvPr id="205" name="Group 204">
            <a:extLst>
              <a:ext uri="{FF2B5EF4-FFF2-40B4-BE49-F238E27FC236}">
                <a16:creationId xmlns:a16="http://schemas.microsoft.com/office/drawing/2014/main" id="{57187431-6FD0-4819-BB95-D327BBE607DB}"/>
              </a:ext>
            </a:extLst>
          </p:cNvPr>
          <p:cNvGrpSpPr/>
          <p:nvPr/>
        </p:nvGrpSpPr>
        <p:grpSpPr>
          <a:xfrm>
            <a:off x="4438920" y="3317309"/>
            <a:ext cx="1372590" cy="1370834"/>
            <a:chOff x="3280150" y="878055"/>
            <a:chExt cx="1372590" cy="1370834"/>
          </a:xfrm>
        </p:grpSpPr>
        <p:pic>
          <p:nvPicPr>
            <p:cNvPr id="206" name="Picture 205">
              <a:extLst>
                <a:ext uri="{FF2B5EF4-FFF2-40B4-BE49-F238E27FC236}">
                  <a16:creationId xmlns:a16="http://schemas.microsoft.com/office/drawing/2014/main" id="{5813F2FC-04A8-444F-B58D-4FE055DD7F8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97277" y="878055"/>
              <a:ext cx="546790" cy="546790"/>
            </a:xfrm>
            <a:prstGeom prst="rect">
              <a:avLst/>
            </a:prstGeom>
          </p:spPr>
        </p:pic>
        <p:grpSp>
          <p:nvGrpSpPr>
            <p:cNvPr id="207" name="Group 206">
              <a:extLst>
                <a:ext uri="{FF2B5EF4-FFF2-40B4-BE49-F238E27FC236}">
                  <a16:creationId xmlns:a16="http://schemas.microsoft.com/office/drawing/2014/main" id="{50629A59-2797-4A25-849A-801F016637F9}"/>
                </a:ext>
              </a:extLst>
            </p:cNvPr>
            <p:cNvGrpSpPr/>
            <p:nvPr/>
          </p:nvGrpSpPr>
          <p:grpSpPr>
            <a:xfrm>
              <a:off x="3280150" y="1417892"/>
              <a:ext cx="1372590" cy="830997"/>
              <a:chOff x="4846877" y="5293665"/>
              <a:chExt cx="1372590" cy="830997"/>
            </a:xfrm>
          </p:grpSpPr>
          <p:sp>
            <p:nvSpPr>
              <p:cNvPr id="208" name="TextBox 207">
                <a:extLst>
                  <a:ext uri="{FF2B5EF4-FFF2-40B4-BE49-F238E27FC236}">
                    <a16:creationId xmlns:a16="http://schemas.microsoft.com/office/drawing/2014/main" id="{62A47F55-2255-4948-829D-55F694EEFC4E}"/>
                  </a:ext>
                </a:extLst>
              </p:cNvPr>
              <p:cNvSpPr txBox="1"/>
              <p:nvPr/>
            </p:nvSpPr>
            <p:spPr>
              <a:xfrm>
                <a:off x="4866775" y="5293665"/>
                <a:ext cx="1273018" cy="830997"/>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ประโยชน์ที่ได้รับ</a:t>
                </a:r>
              </a:p>
              <a:p>
                <a:r>
                  <a:rPr lang="th-TH" sz="1600" dirty="0">
                    <a:latin typeface="FC Home" panose="020B0500040200020003" pitchFamily="34" charset="-34"/>
                    <a:cs typeface="FC Home" panose="020B0500040200020003" pitchFamily="34" charset="-34"/>
                  </a:rPr>
                  <a:t>                            </a:t>
                </a:r>
              </a:p>
              <a:p>
                <a:r>
                  <a:rPr lang="th-TH" sz="1600" dirty="0">
                    <a:latin typeface="FC Home" panose="020B0500040200020003" pitchFamily="34" charset="-34"/>
                    <a:cs typeface="FC Home" panose="020B0500040200020003" pitchFamily="34" charset="-34"/>
                  </a:rPr>
                  <a:t>ครัวเรือน</a:t>
                </a:r>
                <a:endParaRPr lang="en-US" sz="1600" dirty="0">
                  <a:latin typeface="FC Home" panose="020B0500040200020003" pitchFamily="34" charset="-34"/>
                  <a:cs typeface="FC Home" panose="020B0500040200020003" pitchFamily="34" charset="-34"/>
                </a:endParaRPr>
              </a:p>
            </p:txBody>
          </p:sp>
          <p:sp>
            <p:nvSpPr>
              <p:cNvPr id="209" name="TextBox 208">
                <a:extLst>
                  <a:ext uri="{FF2B5EF4-FFF2-40B4-BE49-F238E27FC236}">
                    <a16:creationId xmlns:a16="http://schemas.microsoft.com/office/drawing/2014/main" id="{06F1367F-6D53-4E9F-809A-1887E842A570}"/>
                  </a:ext>
                </a:extLst>
              </p:cNvPr>
              <p:cNvSpPr txBox="1"/>
              <p:nvPr/>
            </p:nvSpPr>
            <p:spPr>
              <a:xfrm>
                <a:off x="4846877" y="5407316"/>
                <a:ext cx="1372590"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59</a:t>
                </a:r>
                <a:r>
                  <a:rPr lang="th-TH" sz="3000" dirty="0">
                    <a:solidFill>
                      <a:srgbClr val="FF0000"/>
                    </a:solidFill>
                    <a:latin typeface="FC Home" panose="020B0500040200020003" pitchFamily="34" charset="-34"/>
                    <a:cs typeface="FC Home" panose="020B0500040200020003" pitchFamily="34" charset="-34"/>
                  </a:rPr>
                  <a:t>,</a:t>
                </a:r>
                <a:r>
                  <a:rPr lang="en-US" sz="3000" dirty="0">
                    <a:solidFill>
                      <a:srgbClr val="FF0000"/>
                    </a:solidFill>
                    <a:latin typeface="FC Home" panose="020B0500040200020003" pitchFamily="34" charset="-34"/>
                    <a:cs typeface="FC Home" panose="020B0500040200020003" pitchFamily="34" charset="-34"/>
                  </a:rPr>
                  <a:t>452</a:t>
                </a:r>
                <a:endParaRPr lang="th-TH" sz="3000" dirty="0">
                  <a:solidFill>
                    <a:srgbClr val="FF0000"/>
                  </a:solidFill>
                  <a:latin typeface="FC Home" panose="020B0500040200020003" pitchFamily="34" charset="-34"/>
                  <a:cs typeface="FC Home" panose="020B0500040200020003" pitchFamily="34" charset="-34"/>
                </a:endParaRPr>
              </a:p>
            </p:txBody>
          </p:sp>
        </p:grpSp>
      </p:grpSp>
      <p:grpSp>
        <p:nvGrpSpPr>
          <p:cNvPr id="210" name="Group 209">
            <a:extLst>
              <a:ext uri="{FF2B5EF4-FFF2-40B4-BE49-F238E27FC236}">
                <a16:creationId xmlns:a16="http://schemas.microsoft.com/office/drawing/2014/main" id="{56551D09-BDA1-4A54-8167-26AB699DB787}"/>
              </a:ext>
            </a:extLst>
          </p:cNvPr>
          <p:cNvGrpSpPr/>
          <p:nvPr/>
        </p:nvGrpSpPr>
        <p:grpSpPr>
          <a:xfrm>
            <a:off x="262298" y="3020547"/>
            <a:ext cx="1741735" cy="1331452"/>
            <a:chOff x="155258" y="2434944"/>
            <a:chExt cx="1741735" cy="1331452"/>
          </a:xfrm>
        </p:grpSpPr>
        <p:grpSp>
          <p:nvGrpSpPr>
            <p:cNvPr id="211" name="Group 210">
              <a:extLst>
                <a:ext uri="{FF2B5EF4-FFF2-40B4-BE49-F238E27FC236}">
                  <a16:creationId xmlns:a16="http://schemas.microsoft.com/office/drawing/2014/main" id="{451B3B86-17F9-430E-B213-4097A750784B}"/>
                </a:ext>
              </a:extLst>
            </p:cNvPr>
            <p:cNvGrpSpPr/>
            <p:nvPr/>
          </p:nvGrpSpPr>
          <p:grpSpPr>
            <a:xfrm>
              <a:off x="155258" y="3003890"/>
              <a:ext cx="1741735" cy="762506"/>
              <a:chOff x="5586549" y="3368193"/>
              <a:chExt cx="1741735" cy="762506"/>
            </a:xfrm>
          </p:grpSpPr>
          <p:sp>
            <p:nvSpPr>
              <p:cNvPr id="213" name="TextBox 212">
                <a:extLst>
                  <a:ext uri="{FF2B5EF4-FFF2-40B4-BE49-F238E27FC236}">
                    <a16:creationId xmlns:a16="http://schemas.microsoft.com/office/drawing/2014/main" id="{03E35E8B-AE2B-49AF-A61D-2EA54BD82E5E}"/>
                  </a:ext>
                </a:extLst>
              </p:cNvPr>
              <p:cNvSpPr txBox="1"/>
              <p:nvPr/>
            </p:nvSpPr>
            <p:spPr>
              <a:xfrm>
                <a:off x="5611842" y="3368193"/>
                <a:ext cx="1716442"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ปริมาณการสูบน้ำ</a:t>
                </a:r>
              </a:p>
              <a:p>
                <a:r>
                  <a:rPr lang="th-TH" sz="1600" dirty="0">
                    <a:latin typeface="FC Home" panose="020B0500040200020003" pitchFamily="34" charset="-34"/>
                    <a:cs typeface="FC Home" panose="020B0500040200020003" pitchFamily="34" charset="-34"/>
                  </a:rPr>
                  <a:t>                    </a:t>
                </a:r>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 ลบ.ม.</a:t>
                </a:r>
                <a:endParaRPr lang="en-US" sz="1600" dirty="0">
                  <a:latin typeface="FC Home" panose="020B0500040200020003" pitchFamily="34" charset="-34"/>
                  <a:cs typeface="FC Home" panose="020B0500040200020003" pitchFamily="34" charset="-34"/>
                </a:endParaRPr>
              </a:p>
            </p:txBody>
          </p:sp>
          <p:sp>
            <p:nvSpPr>
              <p:cNvPr id="214" name="TextBox 213">
                <a:extLst>
                  <a:ext uri="{FF2B5EF4-FFF2-40B4-BE49-F238E27FC236}">
                    <a16:creationId xmlns:a16="http://schemas.microsoft.com/office/drawing/2014/main" id="{E4D2C70B-D77E-4019-A01F-DB7D04194C3A}"/>
                  </a:ext>
                </a:extLst>
              </p:cNvPr>
              <p:cNvSpPr txBox="1"/>
              <p:nvPr/>
            </p:nvSpPr>
            <p:spPr>
              <a:xfrm>
                <a:off x="5591944" y="3481844"/>
                <a:ext cx="1193016"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44.43</a:t>
                </a:r>
              </a:p>
            </p:txBody>
          </p:sp>
          <p:sp>
            <p:nvSpPr>
              <p:cNvPr id="215" name="TextBox 214">
                <a:extLst>
                  <a:ext uri="{FF2B5EF4-FFF2-40B4-BE49-F238E27FC236}">
                    <a16:creationId xmlns:a16="http://schemas.microsoft.com/office/drawing/2014/main" id="{FB9C2C2E-7607-4C17-A87D-8EF8429B4191}"/>
                  </a:ext>
                </a:extLst>
              </p:cNvPr>
              <p:cNvSpPr txBox="1"/>
              <p:nvPr/>
            </p:nvSpPr>
            <p:spPr>
              <a:xfrm>
                <a:off x="5586549" y="3853700"/>
                <a:ext cx="1438007" cy="276999"/>
              </a:xfrm>
              <a:prstGeom prst="rect">
                <a:avLst/>
              </a:prstGeom>
              <a:noFill/>
            </p:spPr>
            <p:txBody>
              <a:bodyPr wrap="square" rtlCol="0">
                <a:spAutoFit/>
              </a:bodyPr>
              <a:lstStyle/>
              <a:p>
                <a:endParaRPr lang="en-US" sz="1200" dirty="0">
                  <a:latin typeface="FC Home" panose="020B0500040200020003" pitchFamily="34" charset="-34"/>
                  <a:cs typeface="FC Home" panose="020B0500040200020003" pitchFamily="34" charset="-34"/>
                </a:endParaRPr>
              </a:p>
            </p:txBody>
          </p:sp>
        </p:grpSp>
        <p:pic>
          <p:nvPicPr>
            <p:cNvPr id="212" name="Picture 211">
              <a:extLst>
                <a:ext uri="{FF2B5EF4-FFF2-40B4-BE49-F238E27FC236}">
                  <a16:creationId xmlns:a16="http://schemas.microsoft.com/office/drawing/2014/main" id="{0625A6BE-CEAF-4285-A6AC-A6455D2EF73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2557" y="2434944"/>
              <a:ext cx="788183" cy="587740"/>
            </a:xfrm>
            <a:prstGeom prst="rect">
              <a:avLst/>
            </a:prstGeom>
          </p:spPr>
        </p:pic>
      </p:grpSp>
      <p:grpSp>
        <p:nvGrpSpPr>
          <p:cNvPr id="217" name="Group 216">
            <a:extLst>
              <a:ext uri="{FF2B5EF4-FFF2-40B4-BE49-F238E27FC236}">
                <a16:creationId xmlns:a16="http://schemas.microsoft.com/office/drawing/2014/main" id="{50018F74-9D3B-4221-963A-B53745DA3930}"/>
              </a:ext>
            </a:extLst>
          </p:cNvPr>
          <p:cNvGrpSpPr/>
          <p:nvPr/>
        </p:nvGrpSpPr>
        <p:grpSpPr>
          <a:xfrm>
            <a:off x="3085111" y="5263035"/>
            <a:ext cx="2438852" cy="654784"/>
            <a:chOff x="3237111" y="4470700"/>
            <a:chExt cx="2121185" cy="654784"/>
          </a:xfrm>
        </p:grpSpPr>
        <p:grpSp>
          <p:nvGrpSpPr>
            <p:cNvPr id="218" name="Group 217">
              <a:extLst>
                <a:ext uri="{FF2B5EF4-FFF2-40B4-BE49-F238E27FC236}">
                  <a16:creationId xmlns:a16="http://schemas.microsoft.com/office/drawing/2014/main" id="{02BA65D3-6F8E-471D-86B4-06C8AF978EB6}"/>
                </a:ext>
              </a:extLst>
            </p:cNvPr>
            <p:cNvGrpSpPr/>
            <p:nvPr/>
          </p:nvGrpSpPr>
          <p:grpSpPr>
            <a:xfrm>
              <a:off x="3893877" y="4470700"/>
              <a:ext cx="1464419" cy="654784"/>
              <a:chOff x="4858733" y="5322347"/>
              <a:chExt cx="1017751" cy="654784"/>
            </a:xfrm>
          </p:grpSpPr>
          <p:sp>
            <p:nvSpPr>
              <p:cNvPr id="220" name="TextBox 219">
                <a:extLst>
                  <a:ext uri="{FF2B5EF4-FFF2-40B4-BE49-F238E27FC236}">
                    <a16:creationId xmlns:a16="http://schemas.microsoft.com/office/drawing/2014/main" id="{751BDE51-1CEF-463E-B780-70043700E8E9}"/>
                  </a:ext>
                </a:extLst>
              </p:cNvPr>
              <p:cNvSpPr txBox="1"/>
              <p:nvPr/>
            </p:nvSpPr>
            <p:spPr>
              <a:xfrm>
                <a:off x="4867387" y="5322347"/>
                <a:ext cx="1009097"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ประชากร</a:t>
                </a:r>
              </a:p>
              <a:p>
                <a:r>
                  <a:rPr lang="th-TH" sz="1600" dirty="0">
                    <a:latin typeface="FC Home" panose="020B0500040200020003" pitchFamily="34" charset="-34"/>
                    <a:cs typeface="FC Home" panose="020B0500040200020003" pitchFamily="34" charset="-34"/>
                  </a:rPr>
                  <a:t>                              คน</a:t>
                </a:r>
                <a:endParaRPr lang="en-US" sz="1600" dirty="0">
                  <a:latin typeface="FC Home" panose="020B0500040200020003" pitchFamily="34" charset="-34"/>
                  <a:cs typeface="FC Home" panose="020B0500040200020003" pitchFamily="34" charset="-34"/>
                </a:endParaRPr>
              </a:p>
            </p:txBody>
          </p:sp>
          <p:sp>
            <p:nvSpPr>
              <p:cNvPr id="221" name="TextBox 220">
                <a:extLst>
                  <a:ext uri="{FF2B5EF4-FFF2-40B4-BE49-F238E27FC236}">
                    <a16:creationId xmlns:a16="http://schemas.microsoft.com/office/drawing/2014/main" id="{EE1C5848-8F71-4B9C-BC8C-91559DFBCF09}"/>
                  </a:ext>
                </a:extLst>
              </p:cNvPr>
              <p:cNvSpPr txBox="1"/>
              <p:nvPr/>
            </p:nvSpPr>
            <p:spPr>
              <a:xfrm>
                <a:off x="4858733" y="5423133"/>
                <a:ext cx="826812"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285</a:t>
                </a:r>
                <a:r>
                  <a:rPr lang="th-TH" sz="3000" dirty="0">
                    <a:solidFill>
                      <a:srgbClr val="FF0000"/>
                    </a:solidFill>
                    <a:latin typeface="FC Home" panose="020B0500040200020003" pitchFamily="34" charset="-34"/>
                    <a:cs typeface="FC Home" panose="020B0500040200020003" pitchFamily="34" charset="-34"/>
                  </a:rPr>
                  <a:t>,</a:t>
                </a:r>
                <a:r>
                  <a:rPr lang="en-US" sz="3000" dirty="0">
                    <a:solidFill>
                      <a:srgbClr val="FF0000"/>
                    </a:solidFill>
                    <a:latin typeface="FC Home" panose="020B0500040200020003" pitchFamily="34" charset="-34"/>
                    <a:cs typeface="FC Home" panose="020B0500040200020003" pitchFamily="34" charset="-34"/>
                  </a:rPr>
                  <a:t>314</a:t>
                </a:r>
                <a:endParaRPr lang="th-TH" sz="3000" dirty="0">
                  <a:solidFill>
                    <a:srgbClr val="FF0000"/>
                  </a:solidFill>
                  <a:latin typeface="FC Home" panose="020B0500040200020003" pitchFamily="34" charset="-34"/>
                  <a:cs typeface="FC Home" panose="020B0500040200020003" pitchFamily="34" charset="-34"/>
                </a:endParaRPr>
              </a:p>
            </p:txBody>
          </p:sp>
        </p:grpSp>
        <p:pic>
          <p:nvPicPr>
            <p:cNvPr id="219" name="Picture 218">
              <a:extLst>
                <a:ext uri="{FF2B5EF4-FFF2-40B4-BE49-F238E27FC236}">
                  <a16:creationId xmlns:a16="http://schemas.microsoft.com/office/drawing/2014/main" id="{29C098D0-961B-4000-B4F3-82CCC036535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37111" y="4532760"/>
              <a:ext cx="644915" cy="460654"/>
            </a:xfrm>
            <a:prstGeom prst="rect">
              <a:avLst/>
            </a:prstGeom>
          </p:spPr>
        </p:pic>
      </p:grpSp>
      <p:grpSp>
        <p:nvGrpSpPr>
          <p:cNvPr id="222" name="Group 221">
            <a:extLst>
              <a:ext uri="{FF2B5EF4-FFF2-40B4-BE49-F238E27FC236}">
                <a16:creationId xmlns:a16="http://schemas.microsoft.com/office/drawing/2014/main" id="{4FC6388E-8BF9-4C31-823A-8381F5EC7BF8}"/>
              </a:ext>
            </a:extLst>
          </p:cNvPr>
          <p:cNvGrpSpPr/>
          <p:nvPr/>
        </p:nvGrpSpPr>
        <p:grpSpPr>
          <a:xfrm>
            <a:off x="3754020" y="1680719"/>
            <a:ext cx="1438007" cy="1280127"/>
            <a:chOff x="155258" y="2486269"/>
            <a:chExt cx="1438007" cy="1280127"/>
          </a:xfrm>
        </p:grpSpPr>
        <p:grpSp>
          <p:nvGrpSpPr>
            <p:cNvPr id="223" name="Group 222">
              <a:extLst>
                <a:ext uri="{FF2B5EF4-FFF2-40B4-BE49-F238E27FC236}">
                  <a16:creationId xmlns:a16="http://schemas.microsoft.com/office/drawing/2014/main" id="{C26B47CF-C824-417B-BBA2-20D7566E2D09}"/>
                </a:ext>
              </a:extLst>
            </p:cNvPr>
            <p:cNvGrpSpPr/>
            <p:nvPr/>
          </p:nvGrpSpPr>
          <p:grpSpPr>
            <a:xfrm>
              <a:off x="155258" y="3003890"/>
              <a:ext cx="1438007" cy="762506"/>
              <a:chOff x="5586549" y="3368193"/>
              <a:chExt cx="1438007" cy="762506"/>
            </a:xfrm>
          </p:grpSpPr>
          <p:sp>
            <p:nvSpPr>
              <p:cNvPr id="225" name="TextBox 224">
                <a:extLst>
                  <a:ext uri="{FF2B5EF4-FFF2-40B4-BE49-F238E27FC236}">
                    <a16:creationId xmlns:a16="http://schemas.microsoft.com/office/drawing/2014/main" id="{FDFFA114-CAC9-47E8-AE3A-1AAF80589B8E}"/>
                  </a:ext>
                </a:extLst>
              </p:cNvPr>
              <p:cNvSpPr txBox="1"/>
              <p:nvPr/>
            </p:nvSpPr>
            <p:spPr>
              <a:xfrm>
                <a:off x="5611842" y="3368193"/>
                <a:ext cx="1197279"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เครื่องสูบน้ำ</a:t>
                </a:r>
              </a:p>
              <a:p>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          เครื่อง</a:t>
                </a:r>
                <a:endParaRPr lang="en-US" sz="1600" dirty="0">
                  <a:latin typeface="FC Home" panose="020B0500040200020003" pitchFamily="34" charset="-34"/>
                  <a:cs typeface="FC Home" panose="020B0500040200020003" pitchFamily="34" charset="-34"/>
                </a:endParaRPr>
              </a:p>
            </p:txBody>
          </p:sp>
          <p:sp>
            <p:nvSpPr>
              <p:cNvPr id="226" name="TextBox 225">
                <a:extLst>
                  <a:ext uri="{FF2B5EF4-FFF2-40B4-BE49-F238E27FC236}">
                    <a16:creationId xmlns:a16="http://schemas.microsoft.com/office/drawing/2014/main" id="{A124FB66-816F-4B5B-BE3E-38C800E544E5}"/>
                  </a:ext>
                </a:extLst>
              </p:cNvPr>
              <p:cNvSpPr txBox="1"/>
              <p:nvPr/>
            </p:nvSpPr>
            <p:spPr>
              <a:xfrm>
                <a:off x="5591944" y="3481844"/>
                <a:ext cx="1017299"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102</a:t>
                </a:r>
              </a:p>
            </p:txBody>
          </p:sp>
          <p:sp>
            <p:nvSpPr>
              <p:cNvPr id="227" name="TextBox 226">
                <a:extLst>
                  <a:ext uri="{FF2B5EF4-FFF2-40B4-BE49-F238E27FC236}">
                    <a16:creationId xmlns:a16="http://schemas.microsoft.com/office/drawing/2014/main" id="{FD2D394B-20C9-449F-B3BC-33B0368C442F}"/>
                  </a:ext>
                </a:extLst>
              </p:cNvPr>
              <p:cNvSpPr txBox="1"/>
              <p:nvPr/>
            </p:nvSpPr>
            <p:spPr>
              <a:xfrm>
                <a:off x="5586549" y="3853700"/>
                <a:ext cx="1438007" cy="276999"/>
              </a:xfrm>
              <a:prstGeom prst="rect">
                <a:avLst/>
              </a:prstGeom>
              <a:noFill/>
            </p:spPr>
            <p:txBody>
              <a:bodyPr wrap="square" rtlCol="0">
                <a:spAutoFit/>
              </a:bodyPr>
              <a:lstStyle/>
              <a:p>
                <a:r>
                  <a:rPr lang="th-TH" sz="1200" dirty="0">
                    <a:latin typeface="FC Home" panose="020B0500040200020003" pitchFamily="34" charset="-34"/>
                    <a:cs typeface="FC Home" panose="020B0500040200020003" pitchFamily="34" charset="-34"/>
                  </a:rPr>
                  <a:t>(จากทั้งหมด 313 เครื่อง)</a:t>
                </a:r>
                <a:endParaRPr lang="en-US" sz="1200" dirty="0">
                  <a:latin typeface="FC Home" panose="020B0500040200020003" pitchFamily="34" charset="-34"/>
                  <a:cs typeface="FC Home" panose="020B0500040200020003" pitchFamily="34" charset="-34"/>
                </a:endParaRPr>
              </a:p>
            </p:txBody>
          </p:sp>
        </p:grpSp>
        <p:pic>
          <p:nvPicPr>
            <p:cNvPr id="224" name="Picture 223">
              <a:extLst>
                <a:ext uri="{FF2B5EF4-FFF2-40B4-BE49-F238E27FC236}">
                  <a16:creationId xmlns:a16="http://schemas.microsoft.com/office/drawing/2014/main" id="{A539A418-0A4F-4373-81BA-A7EBD2DD695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8247" y="2486269"/>
              <a:ext cx="587740" cy="587740"/>
            </a:xfrm>
            <a:prstGeom prst="rect">
              <a:avLst/>
            </a:prstGeom>
          </p:spPr>
        </p:pic>
      </p:grpSp>
      <p:sp>
        <p:nvSpPr>
          <p:cNvPr id="116" name="TextBox 82">
            <a:extLst>
              <a:ext uri="{FF2B5EF4-FFF2-40B4-BE49-F238E27FC236}">
                <a16:creationId xmlns:a16="http://schemas.microsoft.com/office/drawing/2014/main" id="{D229E28E-2277-4449-BBAB-3884E6A6A99B}"/>
              </a:ext>
            </a:extLst>
          </p:cNvPr>
          <p:cNvSpPr txBox="1"/>
          <p:nvPr/>
        </p:nvSpPr>
        <p:spPr>
          <a:xfrm>
            <a:off x="152814" y="1361274"/>
            <a:ext cx="357721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ตั้งแต่วันที่</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15 </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พ.ค. </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3 </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ก.ย. </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64</a:t>
            </a:r>
            <a:endParaRPr kumimoji="0" lang="th-TH"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nvGrpSpPr>
          <p:cNvPr id="81" name="Group 10">
            <a:extLst>
              <a:ext uri="{FF2B5EF4-FFF2-40B4-BE49-F238E27FC236}">
                <a16:creationId xmlns:a16="http://schemas.microsoft.com/office/drawing/2014/main" id="{2166B79D-4554-4A42-96C7-D22FDA487C05}"/>
              </a:ext>
            </a:extLst>
          </p:cNvPr>
          <p:cNvGrpSpPr/>
          <p:nvPr/>
        </p:nvGrpSpPr>
        <p:grpSpPr>
          <a:xfrm>
            <a:off x="6114332" y="2123623"/>
            <a:ext cx="2884630" cy="1103736"/>
            <a:chOff x="1463641" y="2111979"/>
            <a:chExt cx="3558145" cy="1448349"/>
          </a:xfrm>
        </p:grpSpPr>
        <p:sp>
          <p:nvSpPr>
            <p:cNvPr id="131" name="Rectangle: Rounded Corners 6">
              <a:extLst>
                <a:ext uri="{FF2B5EF4-FFF2-40B4-BE49-F238E27FC236}">
                  <a16:creationId xmlns:a16="http://schemas.microsoft.com/office/drawing/2014/main" id="{546128C2-29B8-46E2-BCF8-B807261F44F0}"/>
                </a:ext>
              </a:extLst>
            </p:cNvPr>
            <p:cNvSpPr/>
            <p:nvPr/>
          </p:nvSpPr>
          <p:spPr bwMode="auto">
            <a:xfrm>
              <a:off x="1463641" y="2111979"/>
              <a:ext cx="3515271" cy="1182533"/>
            </a:xfrm>
            <a:prstGeom prst="roundRect">
              <a:avLst>
                <a:gd name="adj" fmla="val 50000"/>
              </a:avLst>
            </a:prstGeom>
            <a:gradFill flip="none" rotWithShape="1">
              <a:gsLst>
                <a:gs pos="0">
                  <a:schemeClr val="accent1">
                    <a:lumMod val="5000"/>
                    <a:lumOff val="95000"/>
                    <a:alpha val="0"/>
                  </a:schemeClr>
                </a:gs>
                <a:gs pos="100000">
                  <a:schemeClr val="accent2">
                    <a:lumMod val="40000"/>
                    <a:lumOff val="6000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5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32" name="Group 96">
              <a:extLst>
                <a:ext uri="{FF2B5EF4-FFF2-40B4-BE49-F238E27FC236}">
                  <a16:creationId xmlns:a16="http://schemas.microsoft.com/office/drawing/2014/main" id="{D8C1D4CA-29DC-4BC2-A99A-C187DC994294}"/>
                </a:ext>
              </a:extLst>
            </p:cNvPr>
            <p:cNvGrpSpPr/>
            <p:nvPr/>
          </p:nvGrpSpPr>
          <p:grpSpPr>
            <a:xfrm>
              <a:off x="1727259" y="2204934"/>
              <a:ext cx="3294527" cy="1355394"/>
              <a:chOff x="-50365" y="1394680"/>
              <a:chExt cx="2778369" cy="1064116"/>
            </a:xfrm>
          </p:grpSpPr>
          <p:pic>
            <p:nvPicPr>
              <p:cNvPr id="133" name="Picture 97">
                <a:extLst>
                  <a:ext uri="{FF2B5EF4-FFF2-40B4-BE49-F238E27FC236}">
                    <a16:creationId xmlns:a16="http://schemas.microsoft.com/office/drawing/2014/main" id="{FC2BED42-0BB3-41B1-8C4F-7D0EA40D1DD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365" y="1394680"/>
                <a:ext cx="737977" cy="737978"/>
              </a:xfrm>
              <a:prstGeom prst="rect">
                <a:avLst/>
              </a:prstGeom>
            </p:spPr>
          </p:pic>
          <p:grpSp>
            <p:nvGrpSpPr>
              <p:cNvPr id="134" name="Group 98">
                <a:extLst>
                  <a:ext uri="{FF2B5EF4-FFF2-40B4-BE49-F238E27FC236}">
                    <a16:creationId xmlns:a16="http://schemas.microsoft.com/office/drawing/2014/main" id="{FA01C954-7D80-4F42-A69F-62F7E1EE660C}"/>
                  </a:ext>
                </a:extLst>
              </p:cNvPr>
              <p:cNvGrpSpPr/>
              <p:nvPr/>
            </p:nvGrpSpPr>
            <p:grpSpPr>
              <a:xfrm>
                <a:off x="618598" y="1426501"/>
                <a:ext cx="2109406" cy="1032295"/>
                <a:chOff x="5317392" y="3078085"/>
                <a:chExt cx="2109406" cy="1032295"/>
              </a:xfrm>
            </p:grpSpPr>
            <p:sp>
              <p:nvSpPr>
                <p:cNvPr id="135" name="TextBox 99">
                  <a:extLst>
                    <a:ext uri="{FF2B5EF4-FFF2-40B4-BE49-F238E27FC236}">
                      <a16:creationId xmlns:a16="http://schemas.microsoft.com/office/drawing/2014/main" id="{964E5E98-DC18-4ACB-AF66-0DBEF60E8123}"/>
                    </a:ext>
                  </a:extLst>
                </p:cNvPr>
                <p:cNvSpPr txBox="1"/>
                <p:nvPr/>
              </p:nvSpPr>
              <p:spPr>
                <a:xfrm>
                  <a:off x="5317392" y="3078085"/>
                  <a:ext cx="2109406" cy="10322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พื้นที่ที่ให้ความช่วยเหลือ</a:t>
                  </a:r>
                </a:p>
                <a:p>
                  <a:pPr marL="0" marR="0" lvl="0" indent="0" algn="l" defTabSz="914400" rtl="0" eaLnBrk="1" fontAlgn="auto" latinLnBrk="0" hangingPunct="1">
                    <a:lnSpc>
                      <a:spcPct val="100000"/>
                    </a:lnSpc>
                    <a:spcAft>
                      <a:spcPts val="0"/>
                    </a:spcAft>
                    <a:buClrTx/>
                    <a:buSzTx/>
                    <a:buFontTx/>
                    <a:buNone/>
                    <a:tabLst/>
                    <a:defRPr/>
                  </a:pPr>
                  <a:r>
                    <a:rPr kumimoji="0" lang="th-TH"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จังหวัด</a:t>
                  </a:r>
                  <a:endParaRPr kumimoji="0" lang="en-US"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36" name="TextBox 100">
                  <a:extLst>
                    <a:ext uri="{FF2B5EF4-FFF2-40B4-BE49-F238E27FC236}">
                      <a16:creationId xmlns:a16="http://schemas.microsoft.com/office/drawing/2014/main" id="{0C049115-D30B-47C0-8922-F63051F079BA}"/>
                    </a:ext>
                  </a:extLst>
                </p:cNvPr>
                <p:cNvSpPr txBox="1"/>
                <p:nvPr/>
              </p:nvSpPr>
              <p:spPr>
                <a:xfrm>
                  <a:off x="5561343" y="3260064"/>
                  <a:ext cx="441883" cy="5390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6</a:t>
                  </a:r>
                </a:p>
              </p:txBody>
            </p:sp>
          </p:grpSp>
        </p:grpSp>
      </p:grpSp>
      <p:pic>
        <p:nvPicPr>
          <p:cNvPr id="4" name="รูปภาพ 3">
            <a:extLst>
              <a:ext uri="{FF2B5EF4-FFF2-40B4-BE49-F238E27FC236}">
                <a16:creationId xmlns:a16="http://schemas.microsoft.com/office/drawing/2014/main" id="{70550892-4452-49B8-B049-14FF7FC05F50}"/>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408030" y="3173946"/>
            <a:ext cx="1282615" cy="1282615"/>
          </a:xfrm>
          <a:prstGeom prst="rect">
            <a:avLst/>
          </a:prstGeom>
        </p:spPr>
      </p:pic>
      <p:sp>
        <p:nvSpPr>
          <p:cNvPr id="138" name="TextBox 187">
            <a:extLst>
              <a:ext uri="{FF2B5EF4-FFF2-40B4-BE49-F238E27FC236}">
                <a16:creationId xmlns:a16="http://schemas.microsoft.com/office/drawing/2014/main" id="{6FED4D29-FA41-4502-BE93-9061D160F602}"/>
              </a:ext>
            </a:extLst>
          </p:cNvPr>
          <p:cNvSpPr txBox="1"/>
          <p:nvPr/>
        </p:nvSpPr>
        <p:spPr>
          <a:xfrm>
            <a:off x="6338072" y="998678"/>
            <a:ext cx="4415696" cy="584775"/>
          </a:xfrm>
          <a:prstGeom prst="rect">
            <a:avLst/>
          </a:prstGeom>
          <a:noFill/>
        </p:spPr>
        <p:txBody>
          <a:bodyPr wrap="square" rtlCol="0">
            <a:spAutoFit/>
          </a:bodyPr>
          <a:lstStyle/>
          <a:p>
            <a:r>
              <a:rPr lang="th-TH" sz="3200" dirty="0">
                <a:latin typeface="FC Home" panose="020B0500040200020003" pitchFamily="34" charset="-34"/>
                <a:cs typeface="FC Home" panose="020B0500040200020003" pitchFamily="34" charset="-34"/>
              </a:rPr>
              <a:t>การสูบน้ำช่วยเหลือ</a:t>
            </a:r>
            <a:r>
              <a:rPr lang="th-TH" sz="3200" dirty="0">
                <a:solidFill>
                  <a:srgbClr val="0070C0"/>
                </a:solidFill>
                <a:latin typeface="FC Home" panose="020B0500040200020003" pitchFamily="34" charset="-34"/>
                <a:cs typeface="FC Home" panose="020B0500040200020003" pitchFamily="34" charset="-34"/>
              </a:rPr>
              <a:t>ภาวะน้ำท่วม</a:t>
            </a:r>
            <a:endParaRPr lang="en-US" sz="3200" dirty="0">
              <a:solidFill>
                <a:srgbClr val="0070C0"/>
              </a:solidFill>
              <a:latin typeface="FC Home" panose="020B0500040200020003" pitchFamily="34" charset="-34"/>
              <a:cs typeface="FC Home" panose="020B0500040200020003" pitchFamily="34" charset="-34"/>
            </a:endParaRPr>
          </a:p>
        </p:txBody>
      </p:sp>
      <p:sp>
        <p:nvSpPr>
          <p:cNvPr id="139" name="TextBox 82">
            <a:extLst>
              <a:ext uri="{FF2B5EF4-FFF2-40B4-BE49-F238E27FC236}">
                <a16:creationId xmlns:a16="http://schemas.microsoft.com/office/drawing/2014/main" id="{AE12162E-E731-43AC-BF9B-D5981389EBB0}"/>
              </a:ext>
            </a:extLst>
          </p:cNvPr>
          <p:cNvSpPr txBox="1"/>
          <p:nvPr/>
        </p:nvSpPr>
        <p:spPr>
          <a:xfrm>
            <a:off x="6351833" y="1429711"/>
            <a:ext cx="357721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ตั้งแต่วันที่ </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15 </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พ.ค. </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3 </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ก.ย. </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64</a:t>
            </a:r>
            <a:endParaRPr kumimoji="0" lang="th-TH"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nvGrpSpPr>
          <p:cNvPr id="143" name="Group 11">
            <a:extLst>
              <a:ext uri="{FF2B5EF4-FFF2-40B4-BE49-F238E27FC236}">
                <a16:creationId xmlns:a16="http://schemas.microsoft.com/office/drawing/2014/main" id="{C4C26FCD-D457-4227-A4F6-E3AFE8D09EF2}"/>
              </a:ext>
            </a:extLst>
          </p:cNvPr>
          <p:cNvGrpSpPr/>
          <p:nvPr/>
        </p:nvGrpSpPr>
        <p:grpSpPr>
          <a:xfrm>
            <a:off x="9347829" y="2072303"/>
            <a:ext cx="2629334" cy="849864"/>
            <a:chOff x="7892388" y="1877824"/>
            <a:chExt cx="3585980" cy="1182533"/>
          </a:xfrm>
        </p:grpSpPr>
        <p:sp>
          <p:nvSpPr>
            <p:cNvPr id="144" name="Rectangle: Rounded Corners 76">
              <a:extLst>
                <a:ext uri="{FF2B5EF4-FFF2-40B4-BE49-F238E27FC236}">
                  <a16:creationId xmlns:a16="http://schemas.microsoft.com/office/drawing/2014/main" id="{A6FCD31D-E259-429F-A2C4-72079D78E021}"/>
                </a:ext>
              </a:extLst>
            </p:cNvPr>
            <p:cNvSpPr/>
            <p:nvPr/>
          </p:nvSpPr>
          <p:spPr bwMode="auto">
            <a:xfrm flipH="1">
              <a:off x="7963097" y="1877824"/>
              <a:ext cx="3515271" cy="1182533"/>
            </a:xfrm>
            <a:prstGeom prst="roundRect">
              <a:avLst>
                <a:gd name="adj" fmla="val 50000"/>
              </a:avLst>
            </a:prstGeom>
            <a:gradFill flip="none" rotWithShape="1">
              <a:gsLst>
                <a:gs pos="100000">
                  <a:srgbClr val="33CC33"/>
                </a:gs>
                <a:gs pos="0">
                  <a:schemeClr val="accent5">
                    <a:lumMod val="30000"/>
                    <a:lumOff val="70000"/>
                    <a:alpha val="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dirty="0">
                <a:ln>
                  <a:noFill/>
                </a:ln>
                <a:solidFill>
                  <a:schemeClr val="tx1"/>
                </a:solidFill>
                <a:effectLst/>
                <a:latin typeface="Times New Roman" pitchFamily="18" charset="0"/>
                <a:cs typeface="Browallia New" pitchFamily="34" charset="-34"/>
              </a:endParaRPr>
            </a:p>
          </p:txBody>
        </p:sp>
        <p:grpSp>
          <p:nvGrpSpPr>
            <p:cNvPr id="145" name="Group 108">
              <a:extLst>
                <a:ext uri="{FF2B5EF4-FFF2-40B4-BE49-F238E27FC236}">
                  <a16:creationId xmlns:a16="http://schemas.microsoft.com/office/drawing/2014/main" id="{253C27BB-B2A7-491B-9E56-73A45FDB0958}"/>
                </a:ext>
              </a:extLst>
            </p:cNvPr>
            <p:cNvGrpSpPr/>
            <p:nvPr/>
          </p:nvGrpSpPr>
          <p:grpSpPr>
            <a:xfrm>
              <a:off x="7892388" y="1897985"/>
              <a:ext cx="3468702" cy="1052105"/>
              <a:chOff x="-1225737" y="2599710"/>
              <a:chExt cx="3468702" cy="932425"/>
            </a:xfrm>
          </p:grpSpPr>
          <p:grpSp>
            <p:nvGrpSpPr>
              <p:cNvPr id="146" name="Group 109">
                <a:extLst>
                  <a:ext uri="{FF2B5EF4-FFF2-40B4-BE49-F238E27FC236}">
                    <a16:creationId xmlns:a16="http://schemas.microsoft.com/office/drawing/2014/main" id="{7D043B60-41F9-4342-8DFA-F68DAFA33BB1}"/>
                  </a:ext>
                </a:extLst>
              </p:cNvPr>
              <p:cNvGrpSpPr/>
              <p:nvPr/>
            </p:nvGrpSpPr>
            <p:grpSpPr>
              <a:xfrm>
                <a:off x="-260144" y="2599710"/>
                <a:ext cx="2503109" cy="932425"/>
                <a:chOff x="5171147" y="2964013"/>
                <a:chExt cx="2503109" cy="932425"/>
              </a:xfrm>
            </p:grpSpPr>
            <p:sp>
              <p:nvSpPr>
                <p:cNvPr id="148" name="TextBox 111">
                  <a:extLst>
                    <a:ext uri="{FF2B5EF4-FFF2-40B4-BE49-F238E27FC236}">
                      <a16:creationId xmlns:a16="http://schemas.microsoft.com/office/drawing/2014/main" id="{2CB78E80-A68D-4401-80D6-3A48CAA6B607}"/>
                    </a:ext>
                  </a:extLst>
                </p:cNvPr>
                <p:cNvSpPr txBox="1"/>
                <p:nvPr/>
              </p:nvSpPr>
              <p:spPr>
                <a:xfrm>
                  <a:off x="5171147" y="2964013"/>
                  <a:ext cx="2503109" cy="89191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ปริมาณการสูบน้ำ</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ล้าน ลบ.ม.</a:t>
                  </a:r>
                  <a:endParaRPr kumimoji="0" lang="en-US"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49" name="TextBox 112">
                  <a:extLst>
                    <a:ext uri="{FF2B5EF4-FFF2-40B4-BE49-F238E27FC236}">
                      <a16:creationId xmlns:a16="http://schemas.microsoft.com/office/drawing/2014/main" id="{88CC5CF2-28BE-47F2-84C8-40A3717CD24C}"/>
                    </a:ext>
                  </a:extLst>
                </p:cNvPr>
                <p:cNvSpPr txBox="1"/>
                <p:nvPr/>
              </p:nvSpPr>
              <p:spPr>
                <a:xfrm>
                  <a:off x="5598898" y="3327132"/>
                  <a:ext cx="1289704" cy="5693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0.43</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endPar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pic>
            <p:nvPicPr>
              <p:cNvPr id="147" name="Picture 110">
                <a:extLst>
                  <a:ext uri="{FF2B5EF4-FFF2-40B4-BE49-F238E27FC236}">
                    <a16:creationId xmlns:a16="http://schemas.microsoft.com/office/drawing/2014/main" id="{76B9253E-EFF9-4007-A86A-3B7DEF08F7F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25737" y="2674781"/>
                <a:ext cx="1099649" cy="819997"/>
              </a:xfrm>
              <a:prstGeom prst="rect">
                <a:avLst/>
              </a:prstGeom>
            </p:spPr>
          </p:pic>
        </p:grpSp>
      </p:grpSp>
      <p:grpSp>
        <p:nvGrpSpPr>
          <p:cNvPr id="150" name="Group 9">
            <a:extLst>
              <a:ext uri="{FF2B5EF4-FFF2-40B4-BE49-F238E27FC236}">
                <a16:creationId xmlns:a16="http://schemas.microsoft.com/office/drawing/2014/main" id="{589D0E43-3D6E-4A86-9875-C76FD74D15CA}"/>
              </a:ext>
            </a:extLst>
          </p:cNvPr>
          <p:cNvGrpSpPr/>
          <p:nvPr/>
        </p:nvGrpSpPr>
        <p:grpSpPr>
          <a:xfrm>
            <a:off x="6102879" y="3404838"/>
            <a:ext cx="2468780" cy="884095"/>
            <a:chOff x="788530" y="3523287"/>
            <a:chExt cx="3691174" cy="1181339"/>
          </a:xfrm>
        </p:grpSpPr>
        <p:sp>
          <p:nvSpPr>
            <p:cNvPr id="152" name="Rectangle: Rounded Corners 74">
              <a:extLst>
                <a:ext uri="{FF2B5EF4-FFF2-40B4-BE49-F238E27FC236}">
                  <a16:creationId xmlns:a16="http://schemas.microsoft.com/office/drawing/2014/main" id="{E1CCB3C2-DE95-4561-B3B4-505D9024707C}"/>
                </a:ext>
              </a:extLst>
            </p:cNvPr>
            <p:cNvSpPr/>
            <p:nvPr/>
          </p:nvSpPr>
          <p:spPr bwMode="auto">
            <a:xfrm>
              <a:off x="788530" y="3533530"/>
              <a:ext cx="3515271" cy="1171096"/>
            </a:xfrm>
            <a:prstGeom prst="roundRect">
              <a:avLst>
                <a:gd name="adj" fmla="val 50000"/>
              </a:avLst>
            </a:prstGeom>
            <a:gradFill flip="none" rotWithShape="1">
              <a:gsLst>
                <a:gs pos="0">
                  <a:schemeClr val="accent1">
                    <a:lumMod val="5000"/>
                    <a:lumOff val="95000"/>
                    <a:alpha val="0"/>
                  </a:schemeClr>
                </a:gs>
                <a:gs pos="100000">
                  <a:srgbClr val="FFC000"/>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53" name="Group 91">
              <a:extLst>
                <a:ext uri="{FF2B5EF4-FFF2-40B4-BE49-F238E27FC236}">
                  <a16:creationId xmlns:a16="http://schemas.microsoft.com/office/drawing/2014/main" id="{78481739-248B-400F-9D4D-7BB10E11AC20}"/>
                </a:ext>
              </a:extLst>
            </p:cNvPr>
            <p:cNvGrpSpPr/>
            <p:nvPr/>
          </p:nvGrpSpPr>
          <p:grpSpPr>
            <a:xfrm>
              <a:off x="1254168" y="3523287"/>
              <a:ext cx="3225536" cy="1124797"/>
              <a:chOff x="-958931" y="3648956"/>
              <a:chExt cx="3154898" cy="1124797"/>
            </a:xfrm>
            <a:noFill/>
          </p:grpSpPr>
          <p:grpSp>
            <p:nvGrpSpPr>
              <p:cNvPr id="154" name="Group 92">
                <a:extLst>
                  <a:ext uri="{FF2B5EF4-FFF2-40B4-BE49-F238E27FC236}">
                    <a16:creationId xmlns:a16="http://schemas.microsoft.com/office/drawing/2014/main" id="{7DE97E7B-B722-48FF-AF52-1670E871B0AC}"/>
                  </a:ext>
                </a:extLst>
              </p:cNvPr>
              <p:cNvGrpSpPr/>
              <p:nvPr/>
            </p:nvGrpSpPr>
            <p:grpSpPr>
              <a:xfrm>
                <a:off x="238926" y="3663364"/>
                <a:ext cx="1957041" cy="1110389"/>
                <a:chOff x="5530949" y="3132091"/>
                <a:chExt cx="1957041" cy="1110389"/>
              </a:xfrm>
              <a:grpFill/>
            </p:grpSpPr>
            <p:sp>
              <p:nvSpPr>
                <p:cNvPr id="156" name="TextBox 94">
                  <a:extLst>
                    <a:ext uri="{FF2B5EF4-FFF2-40B4-BE49-F238E27FC236}">
                      <a16:creationId xmlns:a16="http://schemas.microsoft.com/office/drawing/2014/main" id="{BB7C0B23-4C9B-40AF-A831-6C1550BF55DB}"/>
                    </a:ext>
                  </a:extLst>
                </p:cNvPr>
                <p:cNvSpPr txBox="1"/>
                <p:nvPr/>
              </p:nvSpPr>
              <p:spPr>
                <a:xfrm>
                  <a:off x="5530949" y="3132091"/>
                  <a:ext cx="1944894" cy="1110389"/>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แจกน้ำสะอาด</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1600" dirty="0">
                      <a:solidFill>
                        <a:srgbClr val="000000"/>
                      </a:solidFill>
                      <a:latin typeface="FC Home" panose="020B0500040200020003" pitchFamily="34" charset="-34"/>
                      <a:cs typeface="FC Home" panose="020B0500040200020003" pitchFamily="34" charset="-34"/>
                    </a:rPr>
                    <a:t> </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ขวด</a:t>
                  </a:r>
                </a:p>
              </p:txBody>
            </p:sp>
            <p:sp>
              <p:nvSpPr>
                <p:cNvPr id="157" name="TextBox 95">
                  <a:extLst>
                    <a:ext uri="{FF2B5EF4-FFF2-40B4-BE49-F238E27FC236}">
                      <a16:creationId xmlns:a16="http://schemas.microsoft.com/office/drawing/2014/main" id="{A6BE656C-4CDF-455C-97A2-0518EFB1BD8F}"/>
                    </a:ext>
                  </a:extLst>
                </p:cNvPr>
                <p:cNvSpPr txBox="1"/>
                <p:nvPr/>
              </p:nvSpPr>
              <p:spPr>
                <a:xfrm>
                  <a:off x="5602373" y="3407356"/>
                  <a:ext cx="1885617" cy="616883"/>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1,300</a:t>
                  </a:r>
                </a:p>
              </p:txBody>
            </p:sp>
          </p:grpSp>
          <p:pic>
            <p:nvPicPr>
              <p:cNvPr id="155" name="Picture 93">
                <a:extLst>
                  <a:ext uri="{FF2B5EF4-FFF2-40B4-BE49-F238E27FC236}">
                    <a16:creationId xmlns:a16="http://schemas.microsoft.com/office/drawing/2014/main" id="{5F709382-2BF1-4E47-8B69-E8DCAD67BAF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8931" y="3648956"/>
                <a:ext cx="1096326" cy="1096326"/>
              </a:xfrm>
              <a:prstGeom prst="rect">
                <a:avLst/>
              </a:prstGeom>
              <a:grpFill/>
            </p:spPr>
          </p:pic>
        </p:grpSp>
      </p:grpSp>
      <p:grpSp>
        <p:nvGrpSpPr>
          <p:cNvPr id="158" name="กลุ่ม 157">
            <a:extLst>
              <a:ext uri="{FF2B5EF4-FFF2-40B4-BE49-F238E27FC236}">
                <a16:creationId xmlns:a16="http://schemas.microsoft.com/office/drawing/2014/main" id="{C9E9D9EE-B0FE-4337-B73E-3D118534F825}"/>
              </a:ext>
            </a:extLst>
          </p:cNvPr>
          <p:cNvGrpSpPr/>
          <p:nvPr/>
        </p:nvGrpSpPr>
        <p:grpSpPr>
          <a:xfrm>
            <a:off x="9366159" y="3392038"/>
            <a:ext cx="2769967" cy="1073493"/>
            <a:chOff x="8195732" y="3228110"/>
            <a:chExt cx="3573155" cy="1359469"/>
          </a:xfrm>
        </p:grpSpPr>
        <p:grpSp>
          <p:nvGrpSpPr>
            <p:cNvPr id="162" name="Group 15">
              <a:extLst>
                <a:ext uri="{FF2B5EF4-FFF2-40B4-BE49-F238E27FC236}">
                  <a16:creationId xmlns:a16="http://schemas.microsoft.com/office/drawing/2014/main" id="{D86C429D-80D9-4DF4-A325-F5C7796DE023}"/>
                </a:ext>
              </a:extLst>
            </p:cNvPr>
            <p:cNvGrpSpPr/>
            <p:nvPr/>
          </p:nvGrpSpPr>
          <p:grpSpPr>
            <a:xfrm>
              <a:off x="8195732" y="3228110"/>
              <a:ext cx="3573155" cy="1359469"/>
              <a:chOff x="8140426" y="3362842"/>
              <a:chExt cx="3573155" cy="1359469"/>
            </a:xfrm>
          </p:grpSpPr>
          <p:sp>
            <p:nvSpPr>
              <p:cNvPr id="163" name="Rectangle: Rounded Corners 77">
                <a:extLst>
                  <a:ext uri="{FF2B5EF4-FFF2-40B4-BE49-F238E27FC236}">
                    <a16:creationId xmlns:a16="http://schemas.microsoft.com/office/drawing/2014/main" id="{4F014086-733A-4CD5-BC90-2A100D37EBC0}"/>
                  </a:ext>
                </a:extLst>
              </p:cNvPr>
              <p:cNvSpPr/>
              <p:nvPr/>
            </p:nvSpPr>
            <p:spPr bwMode="auto">
              <a:xfrm flipH="1">
                <a:off x="8140426" y="3362842"/>
                <a:ext cx="3515271" cy="1182533"/>
              </a:xfrm>
              <a:prstGeom prst="roundRect">
                <a:avLst>
                  <a:gd name="adj" fmla="val 50000"/>
                </a:avLst>
              </a:prstGeom>
              <a:gradFill flip="none" rotWithShape="1">
                <a:gsLst>
                  <a:gs pos="0">
                    <a:schemeClr val="accent1">
                      <a:lumMod val="5000"/>
                      <a:lumOff val="95000"/>
                      <a:alpha val="0"/>
                    </a:schemeClr>
                  </a:gs>
                  <a:gs pos="100000">
                    <a:srgbClr val="FFCC99"/>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64" name="กลุ่ม 92">
                <a:extLst>
                  <a:ext uri="{FF2B5EF4-FFF2-40B4-BE49-F238E27FC236}">
                    <a16:creationId xmlns:a16="http://schemas.microsoft.com/office/drawing/2014/main" id="{34C9E321-F596-4E52-B7D7-5638C902BAC4}"/>
                  </a:ext>
                </a:extLst>
              </p:cNvPr>
              <p:cNvGrpSpPr/>
              <p:nvPr/>
            </p:nvGrpSpPr>
            <p:grpSpPr>
              <a:xfrm>
                <a:off x="10019462" y="3455567"/>
                <a:ext cx="1694119" cy="1266744"/>
                <a:chOff x="10078003" y="4420305"/>
                <a:chExt cx="1628854" cy="1266744"/>
              </a:xfrm>
            </p:grpSpPr>
            <p:sp>
              <p:nvSpPr>
                <p:cNvPr id="165" name="TextBox 119">
                  <a:extLst>
                    <a:ext uri="{FF2B5EF4-FFF2-40B4-BE49-F238E27FC236}">
                      <a16:creationId xmlns:a16="http://schemas.microsoft.com/office/drawing/2014/main" id="{C2363F12-9FD8-41D8-8342-72EB576FCEE5}"/>
                    </a:ext>
                  </a:extLst>
                </p:cNvPr>
                <p:cNvSpPr txBox="1"/>
                <p:nvPr/>
              </p:nvSpPr>
              <p:spPr>
                <a:xfrm>
                  <a:off x="10078003" y="4420305"/>
                  <a:ext cx="1628854" cy="12667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เครื่องสูบน้ำ</a:t>
                  </a:r>
                </a:p>
                <a:p>
                  <a:pPr marL="0" marR="0" lvl="0" indent="0" algn="l" defTabSz="914400" rtl="0" eaLnBrk="1" fontAlgn="auto" latinLnBrk="0" hangingPunct="1">
                    <a:lnSpc>
                      <a:spcPct val="100000"/>
                    </a:lnSpc>
                    <a:spcBef>
                      <a:spcPts val="600"/>
                    </a:spcBef>
                    <a:spcAft>
                      <a:spcPts val="0"/>
                    </a:spcAft>
                    <a:buClrTx/>
                    <a:buSzTx/>
                    <a:buFontTx/>
                    <a:buNone/>
                    <a:tabLst/>
                    <a:defRPr/>
                  </a:pPr>
                  <a:r>
                    <a:rPr lang="th-TH" dirty="0">
                      <a:solidFill>
                        <a:srgbClr val="000000"/>
                      </a:solidFill>
                      <a:latin typeface="FC Home" panose="020B0500040200020003" pitchFamily="34" charset="-34"/>
                      <a:cs typeface="FC Home" panose="020B0500040200020003" pitchFamily="34" charset="-34"/>
                    </a:rPr>
                    <a:t>           เครื่อง</a:t>
                  </a:r>
                  <a:endParaRPr kumimoji="0" lang="th-TH"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th-TH" sz="1600" dirty="0">
                    <a:solidFill>
                      <a:srgbClr val="000000"/>
                    </a:solidFill>
                    <a:latin typeface="FC Home" panose="020B0500040200020003" pitchFamily="34" charset="-34"/>
                    <a:cs typeface="FC Home" panose="020B0500040200020003" pitchFamily="34" charset="-34"/>
                  </a:endParaRPr>
                </a:p>
              </p:txBody>
            </p:sp>
            <p:sp>
              <p:nvSpPr>
                <p:cNvPr id="166" name="TextBox 120">
                  <a:extLst>
                    <a:ext uri="{FF2B5EF4-FFF2-40B4-BE49-F238E27FC236}">
                      <a16:creationId xmlns:a16="http://schemas.microsoft.com/office/drawing/2014/main" id="{6C75E0B5-5C1D-4004-850B-BA468B6E3CBA}"/>
                    </a:ext>
                  </a:extLst>
                </p:cNvPr>
                <p:cNvSpPr txBox="1"/>
                <p:nvPr/>
              </p:nvSpPr>
              <p:spPr>
                <a:xfrm>
                  <a:off x="10253605" y="4723580"/>
                  <a:ext cx="1069331" cy="6626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solidFill>
                        <a:srgbClr val="FF0000"/>
                      </a:solidFill>
                      <a:latin typeface="FC Home" panose="020B0500040200020003" pitchFamily="34" charset="-34"/>
                      <a:cs typeface="FC Home" panose="020B0500040200020003" pitchFamily="34" charset="-34"/>
                    </a:rPr>
                    <a:t>9</a:t>
                  </a:r>
                  <a:endParaRPr kumimoji="0" lang="th-TH"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grpSp>
        <p:pic>
          <p:nvPicPr>
            <p:cNvPr id="160" name="Picture 223">
              <a:extLst>
                <a:ext uri="{FF2B5EF4-FFF2-40B4-BE49-F238E27FC236}">
                  <a16:creationId xmlns:a16="http://schemas.microsoft.com/office/drawing/2014/main" id="{61353DFB-A2DF-4BA6-9B3D-4067CBE50D92}"/>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99234" y="3345321"/>
              <a:ext cx="956262" cy="956263"/>
            </a:xfrm>
            <a:prstGeom prst="rect">
              <a:avLst/>
            </a:prstGeom>
          </p:spPr>
        </p:pic>
      </p:grpSp>
      <p:grpSp>
        <p:nvGrpSpPr>
          <p:cNvPr id="169" name="Group 7">
            <a:extLst>
              <a:ext uri="{FF2B5EF4-FFF2-40B4-BE49-F238E27FC236}">
                <a16:creationId xmlns:a16="http://schemas.microsoft.com/office/drawing/2014/main" id="{E5D9F934-E40A-4D2C-9B03-E24633669EFD}"/>
              </a:ext>
            </a:extLst>
          </p:cNvPr>
          <p:cNvGrpSpPr/>
          <p:nvPr/>
        </p:nvGrpSpPr>
        <p:grpSpPr>
          <a:xfrm>
            <a:off x="6183695" y="4607938"/>
            <a:ext cx="2652395" cy="963781"/>
            <a:chOff x="1628345" y="4892588"/>
            <a:chExt cx="3515271" cy="1182533"/>
          </a:xfrm>
        </p:grpSpPr>
        <p:sp>
          <p:nvSpPr>
            <p:cNvPr id="170" name="Rectangle: Rounded Corners 75">
              <a:extLst>
                <a:ext uri="{FF2B5EF4-FFF2-40B4-BE49-F238E27FC236}">
                  <a16:creationId xmlns:a16="http://schemas.microsoft.com/office/drawing/2014/main" id="{F877E638-F779-42D1-9EF5-83F8BDD3DEAC}"/>
                </a:ext>
              </a:extLst>
            </p:cNvPr>
            <p:cNvSpPr/>
            <p:nvPr/>
          </p:nvSpPr>
          <p:spPr bwMode="auto">
            <a:xfrm>
              <a:off x="1628345" y="4892588"/>
              <a:ext cx="3515271" cy="1182533"/>
            </a:xfrm>
            <a:prstGeom prst="roundRect">
              <a:avLst>
                <a:gd name="adj" fmla="val 50000"/>
              </a:avLst>
            </a:prstGeom>
            <a:gradFill flip="none" rotWithShape="1">
              <a:gsLst>
                <a:gs pos="0">
                  <a:schemeClr val="accent1">
                    <a:lumMod val="5000"/>
                    <a:lumOff val="95000"/>
                    <a:alpha val="0"/>
                  </a:schemeClr>
                </a:gs>
                <a:gs pos="100000">
                  <a:srgbClr val="FFFF00"/>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2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71" name="Group 101">
              <a:extLst>
                <a:ext uri="{FF2B5EF4-FFF2-40B4-BE49-F238E27FC236}">
                  <a16:creationId xmlns:a16="http://schemas.microsoft.com/office/drawing/2014/main" id="{5E2183E4-30CE-4A50-80B4-8CB6B4BFE592}"/>
                </a:ext>
              </a:extLst>
            </p:cNvPr>
            <p:cNvGrpSpPr/>
            <p:nvPr/>
          </p:nvGrpSpPr>
          <p:grpSpPr>
            <a:xfrm>
              <a:off x="2055060" y="4970650"/>
              <a:ext cx="2936858" cy="1019611"/>
              <a:chOff x="2125793" y="1300657"/>
              <a:chExt cx="3071913" cy="1019611"/>
            </a:xfrm>
          </p:grpSpPr>
          <p:grpSp>
            <p:nvGrpSpPr>
              <p:cNvPr id="172" name="Group 103">
                <a:extLst>
                  <a:ext uri="{FF2B5EF4-FFF2-40B4-BE49-F238E27FC236}">
                    <a16:creationId xmlns:a16="http://schemas.microsoft.com/office/drawing/2014/main" id="{5DFCEAF1-6F1F-4183-88CE-F46A6212CD22}"/>
                  </a:ext>
                </a:extLst>
              </p:cNvPr>
              <p:cNvGrpSpPr/>
              <p:nvPr/>
            </p:nvGrpSpPr>
            <p:grpSpPr>
              <a:xfrm>
                <a:off x="3299398" y="1300657"/>
                <a:ext cx="1898308" cy="1019611"/>
                <a:chOff x="4866125" y="5176430"/>
                <a:chExt cx="1898308" cy="1019611"/>
              </a:xfrm>
            </p:grpSpPr>
            <p:sp>
              <p:nvSpPr>
                <p:cNvPr id="187" name="TextBox 104">
                  <a:extLst>
                    <a:ext uri="{FF2B5EF4-FFF2-40B4-BE49-F238E27FC236}">
                      <a16:creationId xmlns:a16="http://schemas.microsoft.com/office/drawing/2014/main" id="{C0D325C6-7C41-425B-86B7-919C8B781B30}"/>
                    </a:ext>
                  </a:extLst>
                </p:cNvPr>
                <p:cNvSpPr txBox="1"/>
                <p:nvPr/>
              </p:nvSpPr>
              <p:spPr>
                <a:xfrm>
                  <a:off x="4866125" y="5176430"/>
                  <a:ext cx="1898308" cy="101961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ประโยชน์ที่ได้รับ</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ครัวเรือน</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16" name="TextBox 105">
                  <a:extLst>
                    <a:ext uri="{FF2B5EF4-FFF2-40B4-BE49-F238E27FC236}">
                      <a16:creationId xmlns:a16="http://schemas.microsoft.com/office/drawing/2014/main" id="{EA73D304-6843-4105-B3FD-2FD449B6FFA3}"/>
                    </a:ext>
                  </a:extLst>
                </p:cNvPr>
                <p:cNvSpPr txBox="1"/>
                <p:nvPr/>
              </p:nvSpPr>
              <p:spPr>
                <a:xfrm>
                  <a:off x="4878130" y="5379535"/>
                  <a:ext cx="1805803" cy="5664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3</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573</a:t>
                  </a:r>
                  <a:endPar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pic>
            <p:nvPicPr>
              <p:cNvPr id="186" name="Picture 102">
                <a:extLst>
                  <a:ext uri="{FF2B5EF4-FFF2-40B4-BE49-F238E27FC236}">
                    <a16:creationId xmlns:a16="http://schemas.microsoft.com/office/drawing/2014/main" id="{E8A83627-5BF9-4F3A-A3EA-D6BD01DC619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25793" y="1360797"/>
                <a:ext cx="851469" cy="851470"/>
              </a:xfrm>
              <a:prstGeom prst="rect">
                <a:avLst/>
              </a:prstGeom>
            </p:spPr>
          </p:pic>
        </p:grpSp>
      </p:grpSp>
      <p:grpSp>
        <p:nvGrpSpPr>
          <p:cNvPr id="230" name="Group 14">
            <a:extLst>
              <a:ext uri="{FF2B5EF4-FFF2-40B4-BE49-F238E27FC236}">
                <a16:creationId xmlns:a16="http://schemas.microsoft.com/office/drawing/2014/main" id="{015EED64-E802-4B07-B04F-0E1F9D0B9AF0}"/>
              </a:ext>
            </a:extLst>
          </p:cNvPr>
          <p:cNvGrpSpPr/>
          <p:nvPr/>
        </p:nvGrpSpPr>
        <p:grpSpPr>
          <a:xfrm>
            <a:off x="8835418" y="4636125"/>
            <a:ext cx="3470649" cy="968587"/>
            <a:chOff x="6901209" y="4703335"/>
            <a:chExt cx="3861402" cy="1239207"/>
          </a:xfrm>
        </p:grpSpPr>
        <p:sp>
          <p:nvSpPr>
            <p:cNvPr id="231" name="Rectangle: Rounded Corners 78">
              <a:extLst>
                <a:ext uri="{FF2B5EF4-FFF2-40B4-BE49-F238E27FC236}">
                  <a16:creationId xmlns:a16="http://schemas.microsoft.com/office/drawing/2014/main" id="{4CF98288-36F1-439E-848A-230B82A9EC06}"/>
                </a:ext>
              </a:extLst>
            </p:cNvPr>
            <p:cNvSpPr/>
            <p:nvPr/>
          </p:nvSpPr>
          <p:spPr bwMode="auto">
            <a:xfrm flipH="1">
              <a:off x="6901209" y="4760009"/>
              <a:ext cx="3515271" cy="1182533"/>
            </a:xfrm>
            <a:prstGeom prst="roundRect">
              <a:avLst>
                <a:gd name="adj" fmla="val 50000"/>
              </a:avLst>
            </a:prstGeom>
            <a:gradFill flip="none" rotWithShape="1">
              <a:gsLst>
                <a:gs pos="0">
                  <a:schemeClr val="accent1">
                    <a:lumMod val="5000"/>
                    <a:lumOff val="95000"/>
                    <a:alpha val="0"/>
                  </a:schemeClr>
                </a:gs>
                <a:gs pos="100000">
                  <a:srgbClr val="FF0000">
                    <a:alpha val="52000"/>
                  </a:srgb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4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232" name="Group 116">
              <a:extLst>
                <a:ext uri="{FF2B5EF4-FFF2-40B4-BE49-F238E27FC236}">
                  <a16:creationId xmlns:a16="http://schemas.microsoft.com/office/drawing/2014/main" id="{F41F5BE4-1DBB-4ECF-BCC7-D1C4A4BD21E5}"/>
                </a:ext>
              </a:extLst>
            </p:cNvPr>
            <p:cNvGrpSpPr/>
            <p:nvPr/>
          </p:nvGrpSpPr>
          <p:grpSpPr>
            <a:xfrm>
              <a:off x="8074742" y="4703335"/>
              <a:ext cx="2687869" cy="1181306"/>
              <a:chOff x="3247098" y="4104816"/>
              <a:chExt cx="2495007" cy="1181306"/>
            </a:xfrm>
          </p:grpSpPr>
          <p:grpSp>
            <p:nvGrpSpPr>
              <p:cNvPr id="235" name="Group 117">
                <a:extLst>
                  <a:ext uri="{FF2B5EF4-FFF2-40B4-BE49-F238E27FC236}">
                    <a16:creationId xmlns:a16="http://schemas.microsoft.com/office/drawing/2014/main" id="{C1A1AEB6-6D19-4967-BF30-8B8915582FCE}"/>
                  </a:ext>
                </a:extLst>
              </p:cNvPr>
              <p:cNvGrpSpPr/>
              <p:nvPr/>
            </p:nvGrpSpPr>
            <p:grpSpPr>
              <a:xfrm>
                <a:off x="4171315" y="4104816"/>
                <a:ext cx="1570790" cy="1181306"/>
                <a:chOff x="5051544" y="4956463"/>
                <a:chExt cx="1091676" cy="1181306"/>
              </a:xfrm>
            </p:grpSpPr>
            <p:sp>
              <p:nvSpPr>
                <p:cNvPr id="237" name="TextBox 119">
                  <a:extLst>
                    <a:ext uri="{FF2B5EF4-FFF2-40B4-BE49-F238E27FC236}">
                      <a16:creationId xmlns:a16="http://schemas.microsoft.com/office/drawing/2014/main" id="{2726E9B3-A223-4490-A671-529AEAB89D69}"/>
                    </a:ext>
                  </a:extLst>
                </p:cNvPr>
                <p:cNvSpPr txBox="1"/>
                <p:nvPr/>
              </p:nvSpPr>
              <p:spPr>
                <a:xfrm>
                  <a:off x="5051544" y="4956463"/>
                  <a:ext cx="1091676" cy="11813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ประชากร</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คน</a:t>
                  </a:r>
                  <a:endParaRPr kumimoji="0" lang="en-US"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38" name="TextBox 120">
                  <a:extLst>
                    <a:ext uri="{FF2B5EF4-FFF2-40B4-BE49-F238E27FC236}">
                      <a16:creationId xmlns:a16="http://schemas.microsoft.com/office/drawing/2014/main" id="{EDEEA009-11FE-4739-AC88-A3A7DAE6BC25}"/>
                    </a:ext>
                  </a:extLst>
                </p:cNvPr>
                <p:cNvSpPr txBox="1"/>
                <p:nvPr/>
              </p:nvSpPr>
              <p:spPr>
                <a:xfrm>
                  <a:off x="5051544" y="5220635"/>
                  <a:ext cx="1091672" cy="6694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9</a:t>
                  </a:r>
                  <a:r>
                    <a:rPr kumimoji="0" lang="th-TH"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en-US"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536</a:t>
                  </a:r>
                  <a:endParaRPr kumimoji="0" lang="th-TH"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pic>
            <p:nvPicPr>
              <p:cNvPr id="236" name="Picture 118">
                <a:extLst>
                  <a:ext uri="{FF2B5EF4-FFF2-40B4-BE49-F238E27FC236}">
                    <a16:creationId xmlns:a16="http://schemas.microsoft.com/office/drawing/2014/main" id="{B38ED0C8-5258-470D-8CF0-B3BB0FD955D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47098" y="4281608"/>
                <a:ext cx="857625" cy="844166"/>
              </a:xfrm>
              <a:prstGeom prst="rect">
                <a:avLst/>
              </a:prstGeom>
            </p:spPr>
          </p:pic>
        </p:grpSp>
      </p:grpSp>
      <p:sp>
        <p:nvSpPr>
          <p:cNvPr id="105" name="Rectangle 2">
            <a:extLst>
              <a:ext uri="{FF2B5EF4-FFF2-40B4-BE49-F238E27FC236}">
                <a16:creationId xmlns:a16="http://schemas.microsoft.com/office/drawing/2014/main" id="{EB97E486-8162-4B5C-B519-82548E347C50}"/>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Tree>
    <p:extLst>
      <p:ext uri="{BB962C8B-B14F-4D97-AF65-F5344CB8AC3E}">
        <p14:creationId xmlns:p14="http://schemas.microsoft.com/office/powerpoint/2010/main" val="3457292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chart">
            <a:extLst>
              <a:ext uri="{FF2B5EF4-FFF2-40B4-BE49-F238E27FC236}">
                <a16:creationId xmlns:a16="http://schemas.microsoft.com/office/drawing/2014/main" id="{BDA5BE8F-626A-4B43-A063-DB6B66361F6D}"/>
              </a:ext>
            </a:extLst>
          </p:cNvPr>
          <p:cNvPicPr>
            <a:picLocks noChangeAspect="1"/>
          </p:cNvPicPr>
          <p:nvPr/>
        </p:nvPicPr>
        <p:blipFill>
          <a:blip r:embed="rId3"/>
          <a:stretch>
            <a:fillRect/>
          </a:stretch>
        </p:blipFill>
        <p:spPr>
          <a:xfrm>
            <a:off x="8012742" y="1246450"/>
            <a:ext cx="3556884" cy="2288236"/>
          </a:xfrm>
          <a:prstGeom prst="rect">
            <a:avLst/>
          </a:prstGeom>
        </p:spPr>
      </p:pic>
      <p:sp>
        <p:nvSpPr>
          <p:cNvPr id="232" name="สี่เหลี่ยมผืนผ้า 3">
            <a:extLst>
              <a:ext uri="{FF2B5EF4-FFF2-40B4-BE49-F238E27FC236}">
                <a16:creationId xmlns:a16="http://schemas.microsoft.com/office/drawing/2014/main" id="{BF19A773-A67E-4300-A957-E05F0BACF486}"/>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h-TH"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233" name="ตัวแทนหมายเลขสไลด์ 1">
            <a:extLst>
              <a:ext uri="{FF2B5EF4-FFF2-40B4-BE49-F238E27FC236}">
                <a16:creationId xmlns:a16="http://schemas.microsoft.com/office/drawing/2014/main" id="{E638EB6D-2D3A-4310-BC34-D0D61BEED445}"/>
              </a:ext>
            </a:extLst>
          </p:cNvPr>
          <p:cNvSpPr>
            <a:spLocks noGrp="1"/>
          </p:cNvSpPr>
          <p:nvPr>
            <p:ph type="sldNum" sz="quarter" idx="10"/>
          </p:nvPr>
        </p:nvSpPr>
        <p:spPr>
          <a:xfrm>
            <a:off x="9332181" y="6508735"/>
            <a:ext cx="2844800" cy="294154"/>
          </a:xfrm>
        </p:spPr>
        <p:txBody>
          <a:bodyPr/>
          <a:lstStyle/>
          <a:p>
            <a:pPr>
              <a:defRPr/>
            </a:pPr>
            <a:r>
              <a:rPr lang="en-GB" sz="2000" b="1">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32</a:t>
            </a:fld>
            <a:endParaRPr lang="en-GB" sz="2000" b="1">
              <a:latin typeface="TH SarabunPSK" panose="020B0500040200020003" pitchFamily="34" charset="-34"/>
              <a:cs typeface="TH SarabunPSK" panose="020B0500040200020003" pitchFamily="34" charset="-34"/>
            </a:endParaRPr>
          </a:p>
        </p:txBody>
      </p:sp>
      <p:sp>
        <p:nvSpPr>
          <p:cNvPr id="234" name="Rectangle 7">
            <a:extLst>
              <a:ext uri="{FF2B5EF4-FFF2-40B4-BE49-F238E27FC236}">
                <a16:creationId xmlns:a16="http://schemas.microsoft.com/office/drawing/2014/main" id="{8BAD441A-67AA-4DE9-9D10-0C58AF1A8165}"/>
              </a:ext>
            </a:extLst>
          </p:cNvPr>
          <p:cNvSpPr/>
          <p:nvPr/>
        </p:nvSpPr>
        <p:spPr>
          <a:xfrm>
            <a:off x="263352" y="6572423"/>
            <a:ext cx="5799007" cy="276999"/>
          </a:xfrm>
          <a:prstGeom prst="rect">
            <a:avLst/>
          </a:prstGeom>
        </p:spPr>
        <p:txBody>
          <a:bodyPr wrap="square">
            <a:spAutoFit/>
          </a:bodyPr>
          <a:lstStyle/>
          <a:p>
            <a:pPr lvl="0">
              <a:defRPr/>
            </a:pPr>
            <a:r>
              <a:rPr lang="th-TH" sz="1200" b="1" dirty="0">
                <a:solidFill>
                  <a:srgbClr val="FFFFFF"/>
                </a:solidFill>
                <a:latin typeface="TH SarabunPSK" panose="020B0500040200020003" pitchFamily="34" charset="-34"/>
                <a:cs typeface="TH SarabunPSK" panose="020B0500040200020003" pitchFamily="34" charset="-34"/>
              </a:rPr>
              <a:t>ที่มา</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ศูนย์ป้องกันวิกฤติน้ำ และสำนักงานทรัพยากรน้ำภาค 1-11 </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ข้อมูล ณ วันที่ 3 กันยายน </a:t>
            </a:r>
            <a:r>
              <a:rPr lang="en-US" sz="1200" b="1" dirty="0">
                <a:solidFill>
                  <a:srgbClr val="FFFFFF"/>
                </a:solidFill>
                <a:latin typeface="TH SarabunPSK" panose="020B0500040200020003" pitchFamily="34" charset="-34"/>
                <a:cs typeface="TH SarabunPSK" panose="020B0500040200020003" pitchFamily="34" charset="-34"/>
              </a:rPr>
              <a:t>2564 </a:t>
            </a:r>
            <a:endParaRPr lang="th-TH" sz="1200" b="1" dirty="0">
              <a:solidFill>
                <a:srgbClr val="FFFFFF"/>
              </a:solidFill>
              <a:latin typeface="TH SarabunPSK" panose="020B0500040200020003" pitchFamily="34" charset="-34"/>
              <a:cs typeface="TH SarabunPSK" panose="020B0500040200020003" pitchFamily="34" charset="-34"/>
            </a:endParaRPr>
          </a:p>
        </p:txBody>
      </p:sp>
      <p:sp>
        <p:nvSpPr>
          <p:cNvPr id="79" name="Rectangle 78">
            <a:extLst>
              <a:ext uri="{FF2B5EF4-FFF2-40B4-BE49-F238E27FC236}">
                <a16:creationId xmlns:a16="http://schemas.microsoft.com/office/drawing/2014/main" id="{FBF2D6DB-44B0-4A64-BE66-8D86BE4EB01C}"/>
              </a:ext>
            </a:extLst>
          </p:cNvPr>
          <p:cNvSpPr/>
          <p:nvPr/>
        </p:nvSpPr>
        <p:spPr bwMode="auto">
          <a:xfrm>
            <a:off x="-17388" y="978729"/>
            <a:ext cx="6384032" cy="5580539"/>
          </a:xfrm>
          <a:prstGeom prst="rect">
            <a:avLst/>
          </a:prstGeom>
          <a:solidFill>
            <a:srgbClr val="FDF0D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85" name="TextBox 84">
            <a:extLst>
              <a:ext uri="{FF2B5EF4-FFF2-40B4-BE49-F238E27FC236}">
                <a16:creationId xmlns:a16="http://schemas.microsoft.com/office/drawing/2014/main" id="{7BDDDA66-944C-4F99-9D48-15BA2DFAE43E}"/>
              </a:ext>
            </a:extLst>
          </p:cNvPr>
          <p:cNvSpPr txBox="1"/>
          <p:nvPr/>
        </p:nvSpPr>
        <p:spPr>
          <a:xfrm>
            <a:off x="139052" y="930241"/>
            <a:ext cx="6227592" cy="584775"/>
          </a:xfrm>
          <a:prstGeom prst="rect">
            <a:avLst/>
          </a:prstGeom>
          <a:noFill/>
        </p:spPr>
        <p:txBody>
          <a:bodyPr wrap="square" rtlCol="0">
            <a:spAutoFit/>
          </a:bodyPr>
          <a:lstStyle/>
          <a:p>
            <a:r>
              <a:rPr lang="th-TH" sz="3200" dirty="0">
                <a:latin typeface="FC Home" panose="020B0500040200020003" pitchFamily="34" charset="-34"/>
                <a:cs typeface="FC Home" panose="020B0500040200020003" pitchFamily="34" charset="-34"/>
              </a:rPr>
              <a:t>การสูบน้ำช่วยเหลือ</a:t>
            </a:r>
            <a:r>
              <a:rPr lang="th-TH" sz="3200" dirty="0">
                <a:solidFill>
                  <a:srgbClr val="FF0000"/>
                </a:solidFill>
                <a:latin typeface="FC Home" panose="020B0500040200020003" pitchFamily="34" charset="-34"/>
                <a:cs typeface="FC Home" panose="020B0500040200020003" pitchFamily="34" charset="-34"/>
              </a:rPr>
              <a:t>ภาวะน้ำแล้ง</a:t>
            </a:r>
            <a:endParaRPr lang="en-US" sz="3200" dirty="0">
              <a:solidFill>
                <a:srgbClr val="FF0000"/>
              </a:solidFill>
              <a:latin typeface="FC Home" panose="020B0500040200020003" pitchFamily="34" charset="-34"/>
              <a:cs typeface="FC Home" panose="020B0500040200020003" pitchFamily="34" charset="-34"/>
            </a:endParaRPr>
          </a:p>
        </p:txBody>
      </p:sp>
      <p:grpSp>
        <p:nvGrpSpPr>
          <p:cNvPr id="86" name="Group 85">
            <a:extLst>
              <a:ext uri="{FF2B5EF4-FFF2-40B4-BE49-F238E27FC236}">
                <a16:creationId xmlns:a16="http://schemas.microsoft.com/office/drawing/2014/main" id="{58242012-88E8-45BE-97D1-F71D3170A36B}"/>
              </a:ext>
            </a:extLst>
          </p:cNvPr>
          <p:cNvGrpSpPr/>
          <p:nvPr/>
        </p:nvGrpSpPr>
        <p:grpSpPr>
          <a:xfrm>
            <a:off x="2072613" y="2977174"/>
            <a:ext cx="2204276" cy="2204276"/>
            <a:chOff x="2044678" y="2088201"/>
            <a:chExt cx="2204276" cy="2204276"/>
          </a:xfrm>
        </p:grpSpPr>
        <p:sp>
          <p:nvSpPr>
            <p:cNvPr id="87" name="Oval 86">
              <a:extLst>
                <a:ext uri="{FF2B5EF4-FFF2-40B4-BE49-F238E27FC236}">
                  <a16:creationId xmlns:a16="http://schemas.microsoft.com/office/drawing/2014/main" id="{B4096E8A-882B-40BC-9A4E-A74D816B5858}"/>
                </a:ext>
              </a:extLst>
            </p:cNvPr>
            <p:cNvSpPr/>
            <p:nvPr/>
          </p:nvSpPr>
          <p:spPr bwMode="auto">
            <a:xfrm>
              <a:off x="2044678" y="2088201"/>
              <a:ext cx="2204276" cy="2204276"/>
            </a:xfrm>
            <a:prstGeom prst="ellipse">
              <a:avLst/>
            </a:prstGeom>
            <a:solidFill>
              <a:srgbClr val="FFFFFF"/>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pic>
          <p:nvPicPr>
            <p:cNvPr id="88" name="Picture 87">
              <a:extLst>
                <a:ext uri="{FF2B5EF4-FFF2-40B4-BE49-F238E27FC236}">
                  <a16:creationId xmlns:a16="http://schemas.microsoft.com/office/drawing/2014/main" id="{D723E35C-A1B5-486E-AEEE-8267153909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5309" y="2401021"/>
              <a:ext cx="864710" cy="864710"/>
            </a:xfrm>
            <a:prstGeom prst="rect">
              <a:avLst/>
            </a:prstGeom>
          </p:spPr>
        </p:pic>
        <p:grpSp>
          <p:nvGrpSpPr>
            <p:cNvPr id="89" name="Group 88">
              <a:extLst>
                <a:ext uri="{FF2B5EF4-FFF2-40B4-BE49-F238E27FC236}">
                  <a16:creationId xmlns:a16="http://schemas.microsoft.com/office/drawing/2014/main" id="{9AC71D3E-2610-4A28-9E8E-A61695CA4F9D}"/>
                </a:ext>
              </a:extLst>
            </p:cNvPr>
            <p:cNvGrpSpPr/>
            <p:nvPr/>
          </p:nvGrpSpPr>
          <p:grpSpPr>
            <a:xfrm>
              <a:off x="2214078" y="3197604"/>
              <a:ext cx="1844014" cy="740351"/>
              <a:chOff x="2214078" y="3197604"/>
              <a:chExt cx="1844014" cy="740351"/>
            </a:xfrm>
          </p:grpSpPr>
          <p:sp>
            <p:nvSpPr>
              <p:cNvPr id="90" name="TextBox 89">
                <a:extLst>
                  <a:ext uri="{FF2B5EF4-FFF2-40B4-BE49-F238E27FC236}">
                    <a16:creationId xmlns:a16="http://schemas.microsoft.com/office/drawing/2014/main" id="{AD8E7A37-F279-4FC7-BB01-A0D428F7B9DE}"/>
                  </a:ext>
                </a:extLst>
              </p:cNvPr>
              <p:cNvSpPr txBox="1"/>
              <p:nvPr/>
            </p:nvSpPr>
            <p:spPr>
              <a:xfrm>
                <a:off x="2235540" y="3197604"/>
                <a:ext cx="1822552" cy="400110"/>
              </a:xfrm>
              <a:prstGeom prst="rect">
                <a:avLst/>
              </a:prstGeom>
              <a:noFill/>
            </p:spPr>
            <p:txBody>
              <a:bodyPr wrap="square" rtlCol="0">
                <a:spAutoFit/>
              </a:bodyPr>
              <a:lstStyle/>
              <a:p>
                <a:pPr algn="ctr"/>
                <a:r>
                  <a:rPr lang="th-TH" sz="2000" dirty="0">
                    <a:latin typeface="FC Home" panose="020B0500040200020003" pitchFamily="34" charset="-34"/>
                    <a:cs typeface="FC Home" panose="020B0500040200020003" pitchFamily="34" charset="-34"/>
                  </a:rPr>
                  <a:t>ผลการดำเนินงาน</a:t>
                </a:r>
                <a:endParaRPr lang="en-US" sz="2000" dirty="0">
                  <a:latin typeface="FC Home" panose="020B0500040200020003" pitchFamily="34" charset="-34"/>
                  <a:cs typeface="FC Home" panose="020B0500040200020003" pitchFamily="34" charset="-34"/>
                </a:endParaRPr>
              </a:p>
            </p:txBody>
          </p:sp>
          <p:sp>
            <p:nvSpPr>
              <p:cNvPr id="91" name="TextBox 90">
                <a:extLst>
                  <a:ext uri="{FF2B5EF4-FFF2-40B4-BE49-F238E27FC236}">
                    <a16:creationId xmlns:a16="http://schemas.microsoft.com/office/drawing/2014/main" id="{B3680122-DC69-4DB5-960F-7DA3E156EF3F}"/>
                  </a:ext>
                </a:extLst>
              </p:cNvPr>
              <p:cNvSpPr txBox="1"/>
              <p:nvPr/>
            </p:nvSpPr>
            <p:spPr>
              <a:xfrm>
                <a:off x="2214078" y="3414735"/>
                <a:ext cx="1822552" cy="523220"/>
              </a:xfrm>
              <a:prstGeom prst="rect">
                <a:avLst/>
              </a:prstGeom>
              <a:noFill/>
            </p:spPr>
            <p:txBody>
              <a:bodyPr wrap="square" rtlCol="0">
                <a:spAutoFit/>
              </a:bodyPr>
              <a:lstStyle/>
              <a:p>
                <a:pPr algn="ctr"/>
                <a:r>
                  <a:rPr lang="th-TH" sz="2800" b="1" dirty="0">
                    <a:solidFill>
                      <a:srgbClr val="F96F4F"/>
                    </a:solidFill>
                    <a:latin typeface="FC Home" panose="020B0500040200020003" pitchFamily="34" charset="-34"/>
                    <a:cs typeface="FC Home" panose="020B0500040200020003" pitchFamily="34" charset="-34"/>
                  </a:rPr>
                  <a:t>ด้านน้ำแล้ง</a:t>
                </a:r>
                <a:endParaRPr lang="en-US" sz="2800" b="1" dirty="0">
                  <a:solidFill>
                    <a:srgbClr val="F96F4F"/>
                  </a:solidFill>
                  <a:latin typeface="FC Home" panose="020B0500040200020003" pitchFamily="34" charset="-34"/>
                  <a:cs typeface="FC Home" panose="020B0500040200020003" pitchFamily="34" charset="-34"/>
                </a:endParaRPr>
              </a:p>
            </p:txBody>
          </p:sp>
        </p:grpSp>
      </p:grpSp>
      <p:grpSp>
        <p:nvGrpSpPr>
          <p:cNvPr id="92" name="Group 91">
            <a:extLst>
              <a:ext uri="{FF2B5EF4-FFF2-40B4-BE49-F238E27FC236}">
                <a16:creationId xmlns:a16="http://schemas.microsoft.com/office/drawing/2014/main" id="{01DF6D77-8433-4CF6-814D-1D5D12998A15}"/>
              </a:ext>
            </a:extLst>
          </p:cNvPr>
          <p:cNvGrpSpPr/>
          <p:nvPr/>
        </p:nvGrpSpPr>
        <p:grpSpPr>
          <a:xfrm>
            <a:off x="694613" y="5373225"/>
            <a:ext cx="2327079" cy="831181"/>
            <a:chOff x="-556142" y="3682174"/>
            <a:chExt cx="2327079" cy="831181"/>
          </a:xfrm>
        </p:grpSpPr>
        <p:grpSp>
          <p:nvGrpSpPr>
            <p:cNvPr id="93" name="Group 92">
              <a:extLst>
                <a:ext uri="{FF2B5EF4-FFF2-40B4-BE49-F238E27FC236}">
                  <a16:creationId xmlns:a16="http://schemas.microsoft.com/office/drawing/2014/main" id="{04CD0CAF-FD5D-4DE0-A5C0-7DC156EC9136}"/>
                </a:ext>
              </a:extLst>
            </p:cNvPr>
            <p:cNvGrpSpPr/>
            <p:nvPr/>
          </p:nvGrpSpPr>
          <p:grpSpPr>
            <a:xfrm>
              <a:off x="305796" y="3877210"/>
              <a:ext cx="1465141" cy="631089"/>
              <a:chOff x="5597819" y="3345937"/>
              <a:chExt cx="1465141" cy="631089"/>
            </a:xfrm>
          </p:grpSpPr>
          <p:sp>
            <p:nvSpPr>
              <p:cNvPr id="95" name="TextBox 94">
                <a:extLst>
                  <a:ext uri="{FF2B5EF4-FFF2-40B4-BE49-F238E27FC236}">
                    <a16:creationId xmlns:a16="http://schemas.microsoft.com/office/drawing/2014/main" id="{39966DB2-D149-422E-A7CD-A2AEE5506249}"/>
                  </a:ext>
                </a:extLst>
              </p:cNvPr>
              <p:cNvSpPr txBox="1"/>
              <p:nvPr/>
            </p:nvSpPr>
            <p:spPr>
              <a:xfrm>
                <a:off x="5609831" y="3345937"/>
                <a:ext cx="1453129"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แจกน้ำดื่ม</a:t>
                </a:r>
              </a:p>
              <a:p>
                <a:r>
                  <a:rPr lang="th-TH" sz="1600" dirty="0">
                    <a:latin typeface="FC Home" panose="020B0500040200020003" pitchFamily="34" charset="-34"/>
                    <a:cs typeface="FC Home" panose="020B0500040200020003" pitchFamily="34" charset="-34"/>
                  </a:rPr>
                  <a:t>                   </a:t>
                </a:r>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 </a:t>
                </a:r>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ขวด</a:t>
                </a:r>
                <a:endParaRPr lang="en-US" sz="1600" dirty="0">
                  <a:latin typeface="FC Home" panose="020B0500040200020003" pitchFamily="34" charset="-34"/>
                  <a:cs typeface="FC Home" panose="020B0500040200020003" pitchFamily="34" charset="-34"/>
                </a:endParaRPr>
              </a:p>
            </p:txBody>
          </p:sp>
          <p:sp>
            <p:nvSpPr>
              <p:cNvPr id="96" name="TextBox 95">
                <a:extLst>
                  <a:ext uri="{FF2B5EF4-FFF2-40B4-BE49-F238E27FC236}">
                    <a16:creationId xmlns:a16="http://schemas.microsoft.com/office/drawing/2014/main" id="{6F01372A-5AFA-4CE5-8167-469ED469BEE0}"/>
                  </a:ext>
                </a:extLst>
              </p:cNvPr>
              <p:cNvSpPr txBox="1"/>
              <p:nvPr/>
            </p:nvSpPr>
            <p:spPr>
              <a:xfrm>
                <a:off x="5597819" y="3423028"/>
                <a:ext cx="1165019" cy="553998"/>
              </a:xfrm>
              <a:prstGeom prst="rect">
                <a:avLst/>
              </a:prstGeom>
              <a:noFill/>
            </p:spPr>
            <p:txBody>
              <a:bodyPr wrap="square" rtlCol="0">
                <a:spAutoFit/>
              </a:bodyPr>
              <a:lstStyle/>
              <a:p>
                <a:r>
                  <a:rPr lang="th-TH" sz="3000" dirty="0">
                    <a:solidFill>
                      <a:srgbClr val="FF0000"/>
                    </a:solidFill>
                    <a:latin typeface="FC Home" panose="020B0500040200020003" pitchFamily="34" charset="-34"/>
                    <a:cs typeface="FC Home" panose="020B0500040200020003" pitchFamily="34" charset="-34"/>
                  </a:rPr>
                  <a:t>20,501</a:t>
                </a:r>
                <a:endParaRPr lang="en-US" sz="3000" dirty="0">
                  <a:solidFill>
                    <a:srgbClr val="FF0000"/>
                  </a:solidFill>
                  <a:latin typeface="FC Home" panose="020B0500040200020003" pitchFamily="34" charset="-34"/>
                  <a:cs typeface="FC Home" panose="020B0500040200020003" pitchFamily="34" charset="-34"/>
                </a:endParaRPr>
              </a:p>
            </p:txBody>
          </p:sp>
        </p:grpSp>
        <p:pic>
          <p:nvPicPr>
            <p:cNvPr id="94" name="Picture 93">
              <a:extLst>
                <a:ext uri="{FF2B5EF4-FFF2-40B4-BE49-F238E27FC236}">
                  <a16:creationId xmlns:a16="http://schemas.microsoft.com/office/drawing/2014/main" id="{85731980-9CFE-47B4-864C-E516F16A97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142" y="3682174"/>
              <a:ext cx="831181" cy="831181"/>
            </a:xfrm>
            <a:prstGeom prst="rect">
              <a:avLst/>
            </a:prstGeom>
          </p:spPr>
        </p:pic>
      </p:grpSp>
      <p:grpSp>
        <p:nvGrpSpPr>
          <p:cNvPr id="97" name="Group 96">
            <a:extLst>
              <a:ext uri="{FF2B5EF4-FFF2-40B4-BE49-F238E27FC236}">
                <a16:creationId xmlns:a16="http://schemas.microsoft.com/office/drawing/2014/main" id="{838B9B29-1DF0-4896-87C2-02ED55DB4C06}"/>
              </a:ext>
            </a:extLst>
          </p:cNvPr>
          <p:cNvGrpSpPr/>
          <p:nvPr/>
        </p:nvGrpSpPr>
        <p:grpSpPr>
          <a:xfrm>
            <a:off x="1200668" y="1795272"/>
            <a:ext cx="1978821" cy="904012"/>
            <a:chOff x="198738" y="1480635"/>
            <a:chExt cx="1978821" cy="904012"/>
          </a:xfrm>
        </p:grpSpPr>
        <p:pic>
          <p:nvPicPr>
            <p:cNvPr id="98" name="Picture 97">
              <a:extLst>
                <a:ext uri="{FF2B5EF4-FFF2-40B4-BE49-F238E27FC236}">
                  <a16:creationId xmlns:a16="http://schemas.microsoft.com/office/drawing/2014/main" id="{B6A6E62B-FB62-4CE6-B40A-E3768AD2B0A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738" y="1708266"/>
              <a:ext cx="601519" cy="601519"/>
            </a:xfrm>
            <a:prstGeom prst="rect">
              <a:avLst/>
            </a:prstGeom>
          </p:spPr>
        </p:pic>
        <p:grpSp>
          <p:nvGrpSpPr>
            <p:cNvPr id="99" name="Group 98">
              <a:extLst>
                <a:ext uri="{FF2B5EF4-FFF2-40B4-BE49-F238E27FC236}">
                  <a16:creationId xmlns:a16="http://schemas.microsoft.com/office/drawing/2014/main" id="{DF5CDD29-E046-421E-B515-BD720F837964}"/>
                </a:ext>
              </a:extLst>
            </p:cNvPr>
            <p:cNvGrpSpPr/>
            <p:nvPr/>
          </p:nvGrpSpPr>
          <p:grpSpPr>
            <a:xfrm>
              <a:off x="787576" y="1480635"/>
              <a:ext cx="1389983" cy="904012"/>
              <a:chOff x="5486370" y="3132219"/>
              <a:chExt cx="1389983" cy="904012"/>
            </a:xfrm>
          </p:grpSpPr>
          <p:sp>
            <p:nvSpPr>
              <p:cNvPr id="100" name="TextBox 99">
                <a:extLst>
                  <a:ext uri="{FF2B5EF4-FFF2-40B4-BE49-F238E27FC236}">
                    <a16:creationId xmlns:a16="http://schemas.microsoft.com/office/drawing/2014/main" id="{5307B9BA-7353-4464-9260-56E5F6AFDA19}"/>
                  </a:ext>
                </a:extLst>
              </p:cNvPr>
              <p:cNvSpPr txBox="1"/>
              <p:nvPr/>
            </p:nvSpPr>
            <p:spPr>
              <a:xfrm>
                <a:off x="5500422" y="3132219"/>
                <a:ext cx="1375931" cy="830997"/>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พื้นที่ที่</a:t>
                </a:r>
              </a:p>
              <a:p>
                <a:r>
                  <a:rPr lang="th-TH" sz="1600" dirty="0">
                    <a:latin typeface="FC Home" panose="020B0500040200020003" pitchFamily="34" charset="-34"/>
                    <a:cs typeface="FC Home" panose="020B0500040200020003" pitchFamily="34" charset="-34"/>
                  </a:rPr>
                  <a:t>ให้ความช่วยเหลือ</a:t>
                </a:r>
              </a:p>
              <a:p>
                <a:r>
                  <a:rPr lang="th-TH" sz="1600" dirty="0">
                    <a:latin typeface="FC Home" panose="020B0500040200020003" pitchFamily="34" charset="-34"/>
                    <a:cs typeface="FC Home" panose="020B0500040200020003" pitchFamily="34" charset="-34"/>
                  </a:rPr>
                  <a:t>           จังหวัด</a:t>
                </a:r>
                <a:endParaRPr lang="en-US" sz="1600" dirty="0">
                  <a:latin typeface="FC Home" panose="020B0500040200020003" pitchFamily="34" charset="-34"/>
                  <a:cs typeface="FC Home" panose="020B0500040200020003" pitchFamily="34" charset="-34"/>
                </a:endParaRPr>
              </a:p>
            </p:txBody>
          </p:sp>
          <p:sp>
            <p:nvSpPr>
              <p:cNvPr id="101" name="TextBox 100">
                <a:extLst>
                  <a:ext uri="{FF2B5EF4-FFF2-40B4-BE49-F238E27FC236}">
                    <a16:creationId xmlns:a16="http://schemas.microsoft.com/office/drawing/2014/main" id="{0B117A54-340A-4BF7-91B3-B160F0B7003D}"/>
                  </a:ext>
                </a:extLst>
              </p:cNvPr>
              <p:cNvSpPr txBox="1"/>
              <p:nvPr/>
            </p:nvSpPr>
            <p:spPr>
              <a:xfrm>
                <a:off x="5486370" y="3482233"/>
                <a:ext cx="1181344"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40</a:t>
                </a:r>
              </a:p>
            </p:txBody>
          </p:sp>
        </p:grpSp>
      </p:grpSp>
      <p:grpSp>
        <p:nvGrpSpPr>
          <p:cNvPr id="102" name="Group 101">
            <a:extLst>
              <a:ext uri="{FF2B5EF4-FFF2-40B4-BE49-F238E27FC236}">
                <a16:creationId xmlns:a16="http://schemas.microsoft.com/office/drawing/2014/main" id="{921B6E42-1DC4-41F8-B1E3-EA7BEF0E2370}"/>
              </a:ext>
            </a:extLst>
          </p:cNvPr>
          <p:cNvGrpSpPr/>
          <p:nvPr/>
        </p:nvGrpSpPr>
        <p:grpSpPr>
          <a:xfrm>
            <a:off x="4528925" y="3462491"/>
            <a:ext cx="1372590" cy="1370834"/>
            <a:chOff x="3280150" y="878055"/>
            <a:chExt cx="1372590" cy="1370834"/>
          </a:xfrm>
        </p:grpSpPr>
        <p:pic>
          <p:nvPicPr>
            <p:cNvPr id="103" name="Picture 102">
              <a:extLst>
                <a:ext uri="{FF2B5EF4-FFF2-40B4-BE49-F238E27FC236}">
                  <a16:creationId xmlns:a16="http://schemas.microsoft.com/office/drawing/2014/main" id="{8E78BC32-F208-4F55-B718-84699440C94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97277" y="878055"/>
              <a:ext cx="546790" cy="546790"/>
            </a:xfrm>
            <a:prstGeom prst="rect">
              <a:avLst/>
            </a:prstGeom>
          </p:spPr>
        </p:pic>
        <p:grpSp>
          <p:nvGrpSpPr>
            <p:cNvPr id="104" name="Group 103">
              <a:extLst>
                <a:ext uri="{FF2B5EF4-FFF2-40B4-BE49-F238E27FC236}">
                  <a16:creationId xmlns:a16="http://schemas.microsoft.com/office/drawing/2014/main" id="{2DD286C9-8AB9-4FBA-8BD4-680025E1F2EE}"/>
                </a:ext>
              </a:extLst>
            </p:cNvPr>
            <p:cNvGrpSpPr/>
            <p:nvPr/>
          </p:nvGrpSpPr>
          <p:grpSpPr>
            <a:xfrm>
              <a:off x="3280150" y="1417892"/>
              <a:ext cx="1372590" cy="830997"/>
              <a:chOff x="4846877" y="5293665"/>
              <a:chExt cx="1372590" cy="830997"/>
            </a:xfrm>
          </p:grpSpPr>
          <p:sp>
            <p:nvSpPr>
              <p:cNvPr id="105" name="TextBox 104">
                <a:extLst>
                  <a:ext uri="{FF2B5EF4-FFF2-40B4-BE49-F238E27FC236}">
                    <a16:creationId xmlns:a16="http://schemas.microsoft.com/office/drawing/2014/main" id="{064EF146-B825-4479-BAC3-31849A9BF01D}"/>
                  </a:ext>
                </a:extLst>
              </p:cNvPr>
              <p:cNvSpPr txBox="1"/>
              <p:nvPr/>
            </p:nvSpPr>
            <p:spPr>
              <a:xfrm>
                <a:off x="4866775" y="5293665"/>
                <a:ext cx="1273018" cy="830997"/>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ประโยชน์ที่ได้รับ</a:t>
                </a:r>
              </a:p>
              <a:p>
                <a:r>
                  <a:rPr lang="th-TH" sz="1600" dirty="0">
                    <a:latin typeface="FC Home" panose="020B0500040200020003" pitchFamily="34" charset="-34"/>
                    <a:cs typeface="FC Home" panose="020B0500040200020003" pitchFamily="34" charset="-34"/>
                  </a:rPr>
                  <a:t>                            </a:t>
                </a:r>
              </a:p>
              <a:p>
                <a:r>
                  <a:rPr lang="th-TH" sz="1600" dirty="0">
                    <a:latin typeface="FC Home" panose="020B0500040200020003" pitchFamily="34" charset="-34"/>
                    <a:cs typeface="FC Home" panose="020B0500040200020003" pitchFamily="34" charset="-34"/>
                  </a:rPr>
                  <a:t>ครัวเรือน</a:t>
                </a:r>
                <a:endParaRPr lang="en-US" sz="1600" dirty="0">
                  <a:latin typeface="FC Home" panose="020B0500040200020003" pitchFamily="34" charset="-34"/>
                  <a:cs typeface="FC Home" panose="020B0500040200020003" pitchFamily="34" charset="-34"/>
                </a:endParaRPr>
              </a:p>
            </p:txBody>
          </p:sp>
          <p:sp>
            <p:nvSpPr>
              <p:cNvPr id="106" name="TextBox 105">
                <a:extLst>
                  <a:ext uri="{FF2B5EF4-FFF2-40B4-BE49-F238E27FC236}">
                    <a16:creationId xmlns:a16="http://schemas.microsoft.com/office/drawing/2014/main" id="{6AC6C2DA-933A-478D-B284-6A67D306347F}"/>
                  </a:ext>
                </a:extLst>
              </p:cNvPr>
              <p:cNvSpPr txBox="1"/>
              <p:nvPr/>
            </p:nvSpPr>
            <p:spPr>
              <a:xfrm>
                <a:off x="4846877" y="5407316"/>
                <a:ext cx="1372590" cy="553998"/>
              </a:xfrm>
              <a:prstGeom prst="rect">
                <a:avLst/>
              </a:prstGeom>
              <a:noFill/>
            </p:spPr>
            <p:txBody>
              <a:bodyPr wrap="square" rtlCol="0">
                <a:spAutoFit/>
              </a:bodyPr>
              <a:lstStyle/>
              <a:p>
                <a:r>
                  <a:rPr lang="th-TH" sz="3000" dirty="0">
                    <a:solidFill>
                      <a:srgbClr val="FF0000"/>
                    </a:solidFill>
                    <a:latin typeface="FC Home" panose="020B0500040200020003" pitchFamily="34" charset="-34"/>
                    <a:cs typeface="FC Home" panose="020B0500040200020003" pitchFamily="34" charset="-34"/>
                  </a:rPr>
                  <a:t>426,203</a:t>
                </a:r>
              </a:p>
            </p:txBody>
          </p:sp>
        </p:grpSp>
      </p:grpSp>
      <p:grpSp>
        <p:nvGrpSpPr>
          <p:cNvPr id="107" name="Group 106">
            <a:extLst>
              <a:ext uri="{FF2B5EF4-FFF2-40B4-BE49-F238E27FC236}">
                <a16:creationId xmlns:a16="http://schemas.microsoft.com/office/drawing/2014/main" id="{FF4FF58B-DF33-47ED-A0E9-BA5B2E410CF0}"/>
              </a:ext>
            </a:extLst>
          </p:cNvPr>
          <p:cNvGrpSpPr/>
          <p:nvPr/>
        </p:nvGrpSpPr>
        <p:grpSpPr>
          <a:xfrm>
            <a:off x="183023" y="2914952"/>
            <a:ext cx="1849637" cy="2188658"/>
            <a:chOff x="240174" y="2824071"/>
            <a:chExt cx="1849637" cy="2188658"/>
          </a:xfrm>
        </p:grpSpPr>
        <p:sp>
          <p:nvSpPr>
            <p:cNvPr id="108" name="Rounded Rectangle 70">
              <a:extLst>
                <a:ext uri="{FF2B5EF4-FFF2-40B4-BE49-F238E27FC236}">
                  <a16:creationId xmlns:a16="http://schemas.microsoft.com/office/drawing/2014/main" id="{C673595F-846F-42C1-9D7F-A36C675D2C78}"/>
                </a:ext>
              </a:extLst>
            </p:cNvPr>
            <p:cNvSpPr/>
            <p:nvPr/>
          </p:nvSpPr>
          <p:spPr bwMode="auto">
            <a:xfrm>
              <a:off x="282955" y="4181732"/>
              <a:ext cx="1698954" cy="830997"/>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09" name="Group 108">
              <a:extLst>
                <a:ext uri="{FF2B5EF4-FFF2-40B4-BE49-F238E27FC236}">
                  <a16:creationId xmlns:a16="http://schemas.microsoft.com/office/drawing/2014/main" id="{4AAD77A8-0E15-4A10-855F-EB2BCF92F349}"/>
                </a:ext>
              </a:extLst>
            </p:cNvPr>
            <p:cNvGrpSpPr/>
            <p:nvPr/>
          </p:nvGrpSpPr>
          <p:grpSpPr>
            <a:xfrm>
              <a:off x="240174" y="2824071"/>
              <a:ext cx="1849637" cy="2152801"/>
              <a:chOff x="155258" y="2434944"/>
              <a:chExt cx="1849637" cy="2152801"/>
            </a:xfrm>
          </p:grpSpPr>
          <p:grpSp>
            <p:nvGrpSpPr>
              <p:cNvPr id="110" name="Group 109">
                <a:extLst>
                  <a:ext uri="{FF2B5EF4-FFF2-40B4-BE49-F238E27FC236}">
                    <a16:creationId xmlns:a16="http://schemas.microsoft.com/office/drawing/2014/main" id="{71D5CEDC-FE3D-492B-A520-BD9868A0F0EA}"/>
                  </a:ext>
                </a:extLst>
              </p:cNvPr>
              <p:cNvGrpSpPr/>
              <p:nvPr/>
            </p:nvGrpSpPr>
            <p:grpSpPr>
              <a:xfrm>
                <a:off x="155258" y="3003890"/>
                <a:ext cx="1849637" cy="1583855"/>
                <a:chOff x="5586549" y="3368193"/>
                <a:chExt cx="1849637" cy="1583855"/>
              </a:xfrm>
            </p:grpSpPr>
            <p:sp>
              <p:nvSpPr>
                <p:cNvPr id="112" name="TextBox 111">
                  <a:extLst>
                    <a:ext uri="{FF2B5EF4-FFF2-40B4-BE49-F238E27FC236}">
                      <a16:creationId xmlns:a16="http://schemas.microsoft.com/office/drawing/2014/main" id="{928FA6E8-10BF-4B08-A7EB-49FA08383526}"/>
                    </a:ext>
                  </a:extLst>
                </p:cNvPr>
                <p:cNvSpPr txBox="1"/>
                <p:nvPr/>
              </p:nvSpPr>
              <p:spPr>
                <a:xfrm>
                  <a:off x="5611842" y="3368193"/>
                  <a:ext cx="1824344"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ปริมาณการสูบน้ำ</a:t>
                  </a:r>
                </a:p>
                <a:p>
                  <a:r>
                    <a:rPr lang="th-TH" sz="1600" dirty="0">
                      <a:latin typeface="FC Home" panose="020B0500040200020003" pitchFamily="34" charset="-34"/>
                      <a:cs typeface="FC Home" panose="020B0500040200020003" pitchFamily="34" charset="-34"/>
                    </a:rPr>
                    <a:t>                    </a:t>
                  </a:r>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 ลบ.ม.</a:t>
                  </a:r>
                  <a:endParaRPr lang="en-US" sz="1600" dirty="0">
                    <a:latin typeface="FC Home" panose="020B0500040200020003" pitchFamily="34" charset="-34"/>
                    <a:cs typeface="FC Home" panose="020B0500040200020003" pitchFamily="34" charset="-34"/>
                  </a:endParaRPr>
                </a:p>
              </p:txBody>
            </p:sp>
            <p:sp>
              <p:nvSpPr>
                <p:cNvPr id="113" name="TextBox 112">
                  <a:extLst>
                    <a:ext uri="{FF2B5EF4-FFF2-40B4-BE49-F238E27FC236}">
                      <a16:creationId xmlns:a16="http://schemas.microsoft.com/office/drawing/2014/main" id="{F12D0DE2-E42C-4917-9F15-CFA0A86D5F19}"/>
                    </a:ext>
                  </a:extLst>
                </p:cNvPr>
                <p:cNvSpPr txBox="1"/>
                <p:nvPr/>
              </p:nvSpPr>
              <p:spPr>
                <a:xfrm>
                  <a:off x="5591944" y="3481844"/>
                  <a:ext cx="1193016"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82.93</a:t>
                  </a:r>
                </a:p>
              </p:txBody>
            </p:sp>
            <p:sp>
              <p:nvSpPr>
                <p:cNvPr id="114" name="TextBox 113">
                  <a:extLst>
                    <a:ext uri="{FF2B5EF4-FFF2-40B4-BE49-F238E27FC236}">
                      <a16:creationId xmlns:a16="http://schemas.microsoft.com/office/drawing/2014/main" id="{D07DBA52-0C5B-4DB8-A3FF-875B7B205956}"/>
                    </a:ext>
                  </a:extLst>
                </p:cNvPr>
                <p:cNvSpPr txBox="1"/>
                <p:nvPr/>
              </p:nvSpPr>
              <p:spPr>
                <a:xfrm>
                  <a:off x="5586549" y="3853700"/>
                  <a:ext cx="1438007" cy="276999"/>
                </a:xfrm>
                <a:prstGeom prst="rect">
                  <a:avLst/>
                </a:prstGeom>
                <a:noFill/>
              </p:spPr>
              <p:txBody>
                <a:bodyPr wrap="square" rtlCol="0">
                  <a:spAutoFit/>
                </a:bodyPr>
                <a:lstStyle/>
                <a:p>
                  <a:r>
                    <a:rPr lang="th-TH" sz="1200" dirty="0">
                      <a:latin typeface="FC Home" panose="020B0500040200020003" pitchFamily="34" charset="-34"/>
                      <a:cs typeface="FC Home" panose="020B0500040200020003" pitchFamily="34" charset="-34"/>
                    </a:rPr>
                    <a:t>(แผน 50 ล้าน ลบ.ม.)</a:t>
                  </a:r>
                  <a:endParaRPr lang="en-US" sz="1200" dirty="0">
                    <a:latin typeface="FC Home" panose="020B0500040200020003" pitchFamily="34" charset="-34"/>
                    <a:cs typeface="FC Home" panose="020B0500040200020003" pitchFamily="34" charset="-34"/>
                  </a:endParaRPr>
                </a:p>
              </p:txBody>
            </p:sp>
            <p:sp>
              <p:nvSpPr>
                <p:cNvPr id="115" name="TextBox 114">
                  <a:extLst>
                    <a:ext uri="{FF2B5EF4-FFF2-40B4-BE49-F238E27FC236}">
                      <a16:creationId xmlns:a16="http://schemas.microsoft.com/office/drawing/2014/main" id="{6F687FD9-00FA-41BC-BCC2-9E6778726C2B}"/>
                    </a:ext>
                  </a:extLst>
                </p:cNvPr>
                <p:cNvSpPr txBox="1"/>
                <p:nvPr/>
              </p:nvSpPr>
              <p:spPr>
                <a:xfrm>
                  <a:off x="5706879" y="4244162"/>
                  <a:ext cx="1497215" cy="707886"/>
                </a:xfrm>
                <a:prstGeom prst="rect">
                  <a:avLst/>
                </a:prstGeom>
                <a:noFill/>
              </p:spPr>
              <p:txBody>
                <a:bodyPr wrap="square" rtlCol="0">
                  <a:spAutoFit/>
                </a:bodyPr>
                <a:lstStyle/>
                <a:p>
                  <a:pPr marL="171450" indent="-171450">
                    <a:buFontTx/>
                    <a:buChar char="-"/>
                  </a:pPr>
                  <a:r>
                    <a:rPr lang="th-TH" sz="1000" dirty="0">
                      <a:latin typeface="FC Home" panose="020B0500040200020003" pitchFamily="34" charset="-34"/>
                      <a:cs typeface="FC Home" panose="020B0500040200020003" pitchFamily="34" charset="-34"/>
                    </a:rPr>
                    <a:t>ปี 2563 109.25 ล้าน ลบ.ม.</a:t>
                  </a:r>
                </a:p>
                <a:p>
                  <a:pPr marL="171450" indent="-171450">
                    <a:buFontTx/>
                    <a:buChar char="-"/>
                  </a:pPr>
                  <a:r>
                    <a:rPr lang="th-TH" sz="1000" dirty="0">
                      <a:latin typeface="FC Home" panose="020B0500040200020003" pitchFamily="34" charset="-34"/>
                      <a:cs typeface="FC Home" panose="020B0500040200020003" pitchFamily="34" charset="-34"/>
                    </a:rPr>
                    <a:t>ปี 2562 19.70 ล้าน ลบ.ม.</a:t>
                  </a:r>
                </a:p>
                <a:p>
                  <a:pPr marL="171450" indent="-171450">
                    <a:buFontTx/>
                    <a:buChar char="-"/>
                  </a:pPr>
                  <a:r>
                    <a:rPr lang="th-TH" sz="1000" dirty="0">
                      <a:latin typeface="FC Home" panose="020B0500040200020003" pitchFamily="34" charset="-34"/>
                      <a:cs typeface="FC Home" panose="020B0500040200020003" pitchFamily="34" charset="-34"/>
                    </a:rPr>
                    <a:t>ปี 2561 8.48 ล้าน ลบ.ม.</a:t>
                  </a:r>
                </a:p>
                <a:p>
                  <a:pPr marL="171450" indent="-171450">
                    <a:buFontTx/>
                    <a:buChar char="-"/>
                  </a:pPr>
                  <a:r>
                    <a:rPr lang="th-TH" sz="1000" dirty="0">
                      <a:latin typeface="FC Home" panose="020B0500040200020003" pitchFamily="34" charset="-34"/>
                      <a:cs typeface="FC Home" panose="020B0500040200020003" pitchFamily="34" charset="-34"/>
                    </a:rPr>
                    <a:t>ปี 2560 19.07 ล้าน ลบ.ม.</a:t>
                  </a:r>
                  <a:endParaRPr lang="en-US" sz="1000" dirty="0">
                    <a:latin typeface="FC Home" panose="020B0500040200020003" pitchFamily="34" charset="-34"/>
                    <a:cs typeface="FC Home" panose="020B0500040200020003" pitchFamily="34" charset="-34"/>
                  </a:endParaRPr>
                </a:p>
              </p:txBody>
            </p:sp>
          </p:grpSp>
          <p:pic>
            <p:nvPicPr>
              <p:cNvPr id="111" name="Picture 110">
                <a:extLst>
                  <a:ext uri="{FF2B5EF4-FFF2-40B4-BE49-F238E27FC236}">
                    <a16:creationId xmlns:a16="http://schemas.microsoft.com/office/drawing/2014/main" id="{01C43D89-A675-46A7-9511-7DA19B49574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2557" y="2434944"/>
                <a:ext cx="788183" cy="587740"/>
              </a:xfrm>
              <a:prstGeom prst="rect">
                <a:avLst/>
              </a:prstGeom>
            </p:spPr>
          </p:pic>
        </p:grpSp>
      </p:grpSp>
      <p:pic>
        <p:nvPicPr>
          <p:cNvPr id="116" name="Picture 115">
            <a:extLst>
              <a:ext uri="{FF2B5EF4-FFF2-40B4-BE49-F238E27FC236}">
                <a16:creationId xmlns:a16="http://schemas.microsoft.com/office/drawing/2014/main" id="{0DA3E180-8F77-4257-BFC7-A2399E7A11C2}"/>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5261647" y="1101666"/>
            <a:ext cx="2976731" cy="5469518"/>
          </a:xfrm>
          <a:prstGeom prst="rect">
            <a:avLst/>
          </a:prstGeom>
          <a:effectLst/>
        </p:spPr>
      </p:pic>
      <p:grpSp>
        <p:nvGrpSpPr>
          <p:cNvPr id="117" name="Group 116">
            <a:extLst>
              <a:ext uri="{FF2B5EF4-FFF2-40B4-BE49-F238E27FC236}">
                <a16:creationId xmlns:a16="http://schemas.microsoft.com/office/drawing/2014/main" id="{F8F7F5EA-5ED0-49A7-A8AE-9989C599CCA9}"/>
              </a:ext>
            </a:extLst>
          </p:cNvPr>
          <p:cNvGrpSpPr/>
          <p:nvPr/>
        </p:nvGrpSpPr>
        <p:grpSpPr>
          <a:xfrm>
            <a:off x="3216731" y="5669119"/>
            <a:ext cx="2578943" cy="654784"/>
            <a:chOff x="3237111" y="4470700"/>
            <a:chExt cx="2387947" cy="654784"/>
          </a:xfrm>
        </p:grpSpPr>
        <p:grpSp>
          <p:nvGrpSpPr>
            <p:cNvPr id="118" name="Group 117">
              <a:extLst>
                <a:ext uri="{FF2B5EF4-FFF2-40B4-BE49-F238E27FC236}">
                  <a16:creationId xmlns:a16="http://schemas.microsoft.com/office/drawing/2014/main" id="{9F63FE75-2D9A-4D99-832D-54AE2095BAB0}"/>
                </a:ext>
              </a:extLst>
            </p:cNvPr>
            <p:cNvGrpSpPr/>
            <p:nvPr/>
          </p:nvGrpSpPr>
          <p:grpSpPr>
            <a:xfrm>
              <a:off x="3893878" y="4470700"/>
              <a:ext cx="1731180" cy="654784"/>
              <a:chOff x="4858733" y="5322347"/>
              <a:chExt cx="1203146" cy="654784"/>
            </a:xfrm>
          </p:grpSpPr>
          <p:sp>
            <p:nvSpPr>
              <p:cNvPr id="120" name="TextBox 119">
                <a:extLst>
                  <a:ext uri="{FF2B5EF4-FFF2-40B4-BE49-F238E27FC236}">
                    <a16:creationId xmlns:a16="http://schemas.microsoft.com/office/drawing/2014/main" id="{E7876B88-B9A6-489A-B7CD-E6B58DC0FBBE}"/>
                  </a:ext>
                </a:extLst>
              </p:cNvPr>
              <p:cNvSpPr txBox="1"/>
              <p:nvPr/>
            </p:nvSpPr>
            <p:spPr>
              <a:xfrm>
                <a:off x="4867387" y="5322347"/>
                <a:ext cx="1194492"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ประชากร</a:t>
                </a:r>
              </a:p>
              <a:p>
                <a:r>
                  <a:rPr lang="th-TH" sz="1600" dirty="0">
                    <a:latin typeface="FC Home" panose="020B0500040200020003" pitchFamily="34" charset="-34"/>
                    <a:cs typeface="FC Home" panose="020B0500040200020003" pitchFamily="34" charset="-34"/>
                  </a:rPr>
                  <a:t>                                   คน</a:t>
                </a:r>
                <a:endParaRPr lang="en-US" sz="1600" dirty="0">
                  <a:latin typeface="FC Home" panose="020B0500040200020003" pitchFamily="34" charset="-34"/>
                  <a:cs typeface="FC Home" panose="020B0500040200020003" pitchFamily="34" charset="-34"/>
                </a:endParaRPr>
              </a:p>
            </p:txBody>
          </p:sp>
          <p:sp>
            <p:nvSpPr>
              <p:cNvPr id="121" name="TextBox 120">
                <a:extLst>
                  <a:ext uri="{FF2B5EF4-FFF2-40B4-BE49-F238E27FC236}">
                    <a16:creationId xmlns:a16="http://schemas.microsoft.com/office/drawing/2014/main" id="{6E4633C0-8799-4082-B722-02C64AD8E2BA}"/>
                  </a:ext>
                </a:extLst>
              </p:cNvPr>
              <p:cNvSpPr txBox="1"/>
              <p:nvPr/>
            </p:nvSpPr>
            <p:spPr>
              <a:xfrm>
                <a:off x="4858733" y="5423133"/>
                <a:ext cx="1005038" cy="553998"/>
              </a:xfrm>
              <a:prstGeom prst="rect">
                <a:avLst/>
              </a:prstGeom>
              <a:noFill/>
            </p:spPr>
            <p:txBody>
              <a:bodyPr wrap="square" rtlCol="0">
                <a:spAutoFit/>
              </a:bodyPr>
              <a:lstStyle/>
              <a:p>
                <a:r>
                  <a:rPr lang="th-TH" sz="3000" dirty="0">
                    <a:solidFill>
                      <a:srgbClr val="FF0000"/>
                    </a:solidFill>
                    <a:latin typeface="FC Home" panose="020B0500040200020003" pitchFamily="34" charset="-34"/>
                    <a:cs typeface="FC Home" panose="020B0500040200020003" pitchFamily="34" charset="-34"/>
                  </a:rPr>
                  <a:t>1,425,898</a:t>
                </a:r>
              </a:p>
            </p:txBody>
          </p:sp>
        </p:grpSp>
        <p:pic>
          <p:nvPicPr>
            <p:cNvPr id="119" name="Picture 118">
              <a:extLst>
                <a:ext uri="{FF2B5EF4-FFF2-40B4-BE49-F238E27FC236}">
                  <a16:creationId xmlns:a16="http://schemas.microsoft.com/office/drawing/2014/main" id="{5BA623FB-3A31-4358-9C84-72B504343C7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237111" y="4532760"/>
              <a:ext cx="644915" cy="460654"/>
            </a:xfrm>
            <a:prstGeom prst="rect">
              <a:avLst/>
            </a:prstGeom>
          </p:spPr>
        </p:pic>
      </p:grpSp>
      <p:grpSp>
        <p:nvGrpSpPr>
          <p:cNvPr id="122" name="Group 121">
            <a:extLst>
              <a:ext uri="{FF2B5EF4-FFF2-40B4-BE49-F238E27FC236}">
                <a16:creationId xmlns:a16="http://schemas.microsoft.com/office/drawing/2014/main" id="{53420F84-782E-44B5-8A24-856DEBFA3025}"/>
              </a:ext>
            </a:extLst>
          </p:cNvPr>
          <p:cNvGrpSpPr/>
          <p:nvPr/>
        </p:nvGrpSpPr>
        <p:grpSpPr>
          <a:xfrm>
            <a:off x="3754020" y="1680719"/>
            <a:ext cx="1438007" cy="1280127"/>
            <a:chOff x="155258" y="2486269"/>
            <a:chExt cx="1438007" cy="1280127"/>
          </a:xfrm>
        </p:grpSpPr>
        <p:grpSp>
          <p:nvGrpSpPr>
            <p:cNvPr id="123" name="Group 122">
              <a:extLst>
                <a:ext uri="{FF2B5EF4-FFF2-40B4-BE49-F238E27FC236}">
                  <a16:creationId xmlns:a16="http://schemas.microsoft.com/office/drawing/2014/main" id="{2C07A4DA-7C0A-4F5E-B546-BD6B95890859}"/>
                </a:ext>
              </a:extLst>
            </p:cNvPr>
            <p:cNvGrpSpPr/>
            <p:nvPr/>
          </p:nvGrpSpPr>
          <p:grpSpPr>
            <a:xfrm>
              <a:off x="155258" y="3003890"/>
              <a:ext cx="1438007" cy="762506"/>
              <a:chOff x="5586549" y="3368193"/>
              <a:chExt cx="1438007" cy="762506"/>
            </a:xfrm>
          </p:grpSpPr>
          <p:sp>
            <p:nvSpPr>
              <p:cNvPr id="125" name="TextBox 124">
                <a:extLst>
                  <a:ext uri="{FF2B5EF4-FFF2-40B4-BE49-F238E27FC236}">
                    <a16:creationId xmlns:a16="http://schemas.microsoft.com/office/drawing/2014/main" id="{7F93066C-8442-4B72-BF4C-31B61E0925F2}"/>
                  </a:ext>
                </a:extLst>
              </p:cNvPr>
              <p:cNvSpPr txBox="1"/>
              <p:nvPr/>
            </p:nvSpPr>
            <p:spPr>
              <a:xfrm>
                <a:off x="5611842" y="3368193"/>
                <a:ext cx="1197279"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เครื่องสูบน้ำ</a:t>
                </a:r>
              </a:p>
              <a:p>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          เครื่อง</a:t>
                </a:r>
                <a:endParaRPr lang="en-US" sz="1600" dirty="0">
                  <a:latin typeface="FC Home" panose="020B0500040200020003" pitchFamily="34" charset="-34"/>
                  <a:cs typeface="FC Home" panose="020B0500040200020003" pitchFamily="34" charset="-34"/>
                </a:endParaRPr>
              </a:p>
            </p:txBody>
          </p:sp>
          <p:sp>
            <p:nvSpPr>
              <p:cNvPr id="126" name="TextBox 125">
                <a:extLst>
                  <a:ext uri="{FF2B5EF4-FFF2-40B4-BE49-F238E27FC236}">
                    <a16:creationId xmlns:a16="http://schemas.microsoft.com/office/drawing/2014/main" id="{3AC5231F-7378-4884-9FC0-F63432D0815B}"/>
                  </a:ext>
                </a:extLst>
              </p:cNvPr>
              <p:cNvSpPr txBox="1"/>
              <p:nvPr/>
            </p:nvSpPr>
            <p:spPr>
              <a:xfrm>
                <a:off x="5591944" y="3481844"/>
                <a:ext cx="1017299"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143</a:t>
                </a:r>
              </a:p>
            </p:txBody>
          </p:sp>
          <p:sp>
            <p:nvSpPr>
              <p:cNvPr id="127" name="TextBox 126">
                <a:extLst>
                  <a:ext uri="{FF2B5EF4-FFF2-40B4-BE49-F238E27FC236}">
                    <a16:creationId xmlns:a16="http://schemas.microsoft.com/office/drawing/2014/main" id="{56B2F7F3-F5C3-4542-9EEE-0AFE6FD71CBD}"/>
                  </a:ext>
                </a:extLst>
              </p:cNvPr>
              <p:cNvSpPr txBox="1"/>
              <p:nvPr/>
            </p:nvSpPr>
            <p:spPr>
              <a:xfrm>
                <a:off x="5586549" y="3853700"/>
                <a:ext cx="1438007" cy="276999"/>
              </a:xfrm>
              <a:prstGeom prst="rect">
                <a:avLst/>
              </a:prstGeom>
              <a:noFill/>
            </p:spPr>
            <p:txBody>
              <a:bodyPr wrap="square" rtlCol="0">
                <a:spAutoFit/>
              </a:bodyPr>
              <a:lstStyle/>
              <a:p>
                <a:r>
                  <a:rPr lang="th-TH" sz="1200" dirty="0">
                    <a:latin typeface="FC Home" panose="020B0500040200020003" pitchFamily="34" charset="-34"/>
                    <a:cs typeface="FC Home" panose="020B0500040200020003" pitchFamily="34" charset="-34"/>
                  </a:rPr>
                  <a:t>(จากทั้งหมด 313 เครื่อง)</a:t>
                </a:r>
                <a:endParaRPr lang="en-US" sz="1200" dirty="0">
                  <a:latin typeface="FC Home" panose="020B0500040200020003" pitchFamily="34" charset="-34"/>
                  <a:cs typeface="FC Home" panose="020B0500040200020003" pitchFamily="34" charset="-34"/>
                </a:endParaRPr>
              </a:p>
            </p:txBody>
          </p:sp>
        </p:grpSp>
        <p:pic>
          <p:nvPicPr>
            <p:cNvPr id="124" name="Picture 123">
              <a:extLst>
                <a:ext uri="{FF2B5EF4-FFF2-40B4-BE49-F238E27FC236}">
                  <a16:creationId xmlns:a16="http://schemas.microsoft.com/office/drawing/2014/main" id="{F59978F0-5939-45EE-99C5-C380F2AA72E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8247" y="2486269"/>
              <a:ext cx="587740" cy="587740"/>
            </a:xfrm>
            <a:prstGeom prst="rect">
              <a:avLst/>
            </a:prstGeom>
          </p:spPr>
        </p:pic>
      </p:grpSp>
      <p:sp>
        <p:nvSpPr>
          <p:cNvPr id="131" name="Rectangle 2">
            <a:extLst>
              <a:ext uri="{FF2B5EF4-FFF2-40B4-BE49-F238E27FC236}">
                <a16:creationId xmlns:a16="http://schemas.microsoft.com/office/drawing/2014/main" id="{99D3FA67-316C-4B47-BB7B-532B62F2A279}"/>
              </a:ext>
            </a:extLst>
          </p:cNvPr>
          <p:cNvSpPr txBox="1">
            <a:spLocks noChangeArrowheads="1"/>
          </p:cNvSpPr>
          <p:nvPr/>
        </p:nvSpPr>
        <p:spPr bwMode="auto">
          <a:xfrm>
            <a:off x="8714799" y="1470340"/>
            <a:ext cx="2152770" cy="476304"/>
          </a:xfrm>
          <a:prstGeom prst="rect">
            <a:avLst/>
          </a:prstGeom>
          <a:noFill/>
          <a:ln w="9525">
            <a:noFill/>
            <a:miter lim="800000"/>
            <a:headEnd/>
            <a:tailEnd/>
          </a:ln>
        </p:spPr>
        <p:txBody>
          <a:bodyPr vert="horz" wrap="square" lIns="51435" tIns="25718" rIns="51435" bIns="25718"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algn="ctr" defTabSz="514328">
              <a:defRPr/>
            </a:pPr>
            <a:r>
              <a:rPr lang="th-TH" sz="2400" b="0" dirty="0">
                <a:solidFill>
                  <a:prstClr val="white"/>
                </a:solidFill>
                <a:latin typeface="FC Home" panose="020B0500040200020003" pitchFamily="34" charset="-34"/>
                <a:ea typeface="Calibri" panose="020F0502020204030204" pitchFamily="34" charset="0"/>
                <a:cs typeface="FC Home" panose="020B0500040200020003" pitchFamily="34" charset="-34"/>
              </a:rPr>
              <a:t>ดำเนินการแล้ว</a:t>
            </a:r>
            <a:endParaRPr lang="en-US" sz="2400" b="0" dirty="0">
              <a:solidFill>
                <a:prstClr val="white"/>
              </a:solidFill>
              <a:latin typeface="FC Home" panose="020B0500040200020003" pitchFamily="34" charset="-34"/>
              <a:ea typeface="Calibri" panose="020F0502020204030204" pitchFamily="34" charset="0"/>
              <a:cs typeface="FC Home" panose="020B0500040200020003" pitchFamily="34" charset="-34"/>
            </a:endParaRPr>
          </a:p>
        </p:txBody>
      </p:sp>
      <p:grpSp>
        <p:nvGrpSpPr>
          <p:cNvPr id="140" name="Group 139"/>
          <p:cNvGrpSpPr/>
          <p:nvPr/>
        </p:nvGrpSpPr>
        <p:grpSpPr>
          <a:xfrm>
            <a:off x="7073542" y="5398847"/>
            <a:ext cx="4861852" cy="771544"/>
            <a:chOff x="2759906" y="5091232"/>
            <a:chExt cx="6025331" cy="956181"/>
          </a:xfrm>
        </p:grpSpPr>
        <p:pic>
          <p:nvPicPr>
            <p:cNvPr id="158" name="Picture 4">
              <a:extLst>
                <a:ext uri="{FF2B5EF4-FFF2-40B4-BE49-F238E27FC236}">
                  <a16:creationId xmlns:a16="http://schemas.microsoft.com/office/drawing/2014/main" id="{46B3C094-9AB5-41C7-81A8-709FDB643A50}"/>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t="5701" b="5701"/>
            <a:stretch/>
          </p:blipFill>
          <p:spPr bwMode="auto">
            <a:xfrm>
              <a:off x="2759906" y="5095240"/>
              <a:ext cx="1432144" cy="9516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9" name="Picture 4">
              <a:extLst>
                <a:ext uri="{FF2B5EF4-FFF2-40B4-BE49-F238E27FC236}">
                  <a16:creationId xmlns:a16="http://schemas.microsoft.com/office/drawing/2014/main" id="{AFDF494A-7C5E-4AC2-BD45-6B52BF343553}"/>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t="5524" b="5524"/>
            <a:stretch/>
          </p:blipFill>
          <p:spPr bwMode="auto">
            <a:xfrm>
              <a:off x="4284780" y="5091967"/>
              <a:ext cx="1432144" cy="9554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0" name="Picture 3">
              <a:extLst>
                <a:ext uri="{FF2B5EF4-FFF2-40B4-BE49-F238E27FC236}">
                  <a16:creationId xmlns:a16="http://schemas.microsoft.com/office/drawing/2014/main" id="{413645FC-F7F3-4812-9FFB-0F350582637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t="5524" b="5524"/>
            <a:stretch/>
          </p:blipFill>
          <p:spPr bwMode="auto">
            <a:xfrm>
              <a:off x="5818936" y="5091232"/>
              <a:ext cx="1432144" cy="9554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1" name="Picture 3">
              <a:extLst>
                <a:ext uri="{FF2B5EF4-FFF2-40B4-BE49-F238E27FC236}">
                  <a16:creationId xmlns:a16="http://schemas.microsoft.com/office/drawing/2014/main" id="{0E55A077-E167-43B1-BF91-C80AF787FFD2}"/>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t="5524" b="5524"/>
            <a:stretch/>
          </p:blipFill>
          <p:spPr bwMode="auto">
            <a:xfrm>
              <a:off x="7353093" y="5091232"/>
              <a:ext cx="1432144" cy="9554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129" name="Rectangle 2">
            <a:extLst>
              <a:ext uri="{FF2B5EF4-FFF2-40B4-BE49-F238E27FC236}">
                <a16:creationId xmlns:a16="http://schemas.microsoft.com/office/drawing/2014/main" id="{2D3957C6-3B99-4155-A7FA-D19C0F020C3F}"/>
              </a:ext>
            </a:extLst>
          </p:cNvPr>
          <p:cNvSpPr txBox="1">
            <a:spLocks noChangeArrowheads="1"/>
          </p:cNvSpPr>
          <p:nvPr/>
        </p:nvSpPr>
        <p:spPr bwMode="auto">
          <a:xfrm>
            <a:off x="8761111" y="1932382"/>
            <a:ext cx="2152770" cy="476304"/>
          </a:xfrm>
          <a:prstGeom prst="rect">
            <a:avLst/>
          </a:prstGeom>
          <a:noFill/>
          <a:ln w="9525">
            <a:noFill/>
            <a:miter lim="800000"/>
            <a:headEnd/>
            <a:tailEnd/>
          </a:ln>
        </p:spPr>
        <p:txBody>
          <a:bodyPr vert="horz" wrap="square" lIns="51435" tIns="25718" rIns="51435" bIns="25718"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algn="ctr" defTabSz="514328">
              <a:defRPr/>
            </a:pPr>
            <a:r>
              <a:rPr lang="th-TH" sz="3200" b="0" dirty="0">
                <a:solidFill>
                  <a:srgbClr val="FF0000"/>
                </a:solidFill>
                <a:latin typeface="FC Home" panose="020B0500040200020003" pitchFamily="34" charset="-34"/>
                <a:ea typeface="Calibri" panose="020F0502020204030204" pitchFamily="34" charset="0"/>
                <a:cs typeface="FC Home" panose="020B0500040200020003" pitchFamily="34" charset="-34"/>
              </a:rPr>
              <a:t>82.93</a:t>
            </a:r>
            <a:r>
              <a:rPr lang="th-TH" sz="2400" b="0" dirty="0">
                <a:solidFill>
                  <a:prstClr val="white"/>
                </a:solidFill>
                <a:latin typeface="FC Home" panose="020B0500040200020003" pitchFamily="34" charset="-34"/>
                <a:ea typeface="Calibri" panose="020F0502020204030204" pitchFamily="34" charset="0"/>
                <a:cs typeface="FC Home" panose="020B0500040200020003" pitchFamily="34" charset="-34"/>
              </a:rPr>
              <a:t> ล้าน ลบ.ม.</a:t>
            </a:r>
            <a:endParaRPr lang="en-US" sz="2400" b="0" dirty="0">
              <a:solidFill>
                <a:prstClr val="white"/>
              </a:solidFill>
              <a:latin typeface="FC Home" panose="020B0500040200020003" pitchFamily="34" charset="-34"/>
              <a:ea typeface="Calibri" panose="020F0502020204030204" pitchFamily="34" charset="0"/>
              <a:cs typeface="FC Home" panose="020B0500040200020003" pitchFamily="34" charset="-34"/>
            </a:endParaRPr>
          </a:p>
        </p:txBody>
      </p:sp>
      <p:sp>
        <p:nvSpPr>
          <p:cNvPr id="139" name="Rectangle 2">
            <a:extLst>
              <a:ext uri="{FF2B5EF4-FFF2-40B4-BE49-F238E27FC236}">
                <a16:creationId xmlns:a16="http://schemas.microsoft.com/office/drawing/2014/main" id="{D2694E63-E1D5-4B7A-B763-236D89446E76}"/>
              </a:ext>
            </a:extLst>
          </p:cNvPr>
          <p:cNvSpPr txBox="1">
            <a:spLocks noChangeArrowheads="1"/>
          </p:cNvSpPr>
          <p:nvPr/>
        </p:nvSpPr>
        <p:spPr bwMode="auto">
          <a:xfrm>
            <a:off x="8751874" y="2349888"/>
            <a:ext cx="2156271" cy="476304"/>
          </a:xfrm>
          <a:prstGeom prst="rect">
            <a:avLst/>
          </a:prstGeom>
          <a:noFill/>
          <a:ln w="9525">
            <a:noFill/>
            <a:miter lim="800000"/>
            <a:headEnd/>
            <a:tailEnd/>
          </a:ln>
        </p:spPr>
        <p:txBody>
          <a:bodyPr vert="horz" wrap="square" lIns="51435" tIns="25718" rIns="51435" bIns="25718"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algn="ctr" defTabSz="514328">
              <a:defRPr/>
            </a:pPr>
            <a:r>
              <a:rPr lang="th-TH" sz="2400" b="0" dirty="0">
                <a:solidFill>
                  <a:prstClr val="white"/>
                </a:solidFill>
                <a:latin typeface="FC Home" panose="020B0500040200020003" pitchFamily="34" charset="-34"/>
                <a:ea typeface="Calibri" panose="020F0502020204030204" pitchFamily="34" charset="0"/>
                <a:cs typeface="FC Home" panose="020B0500040200020003" pitchFamily="34" charset="-34"/>
              </a:rPr>
              <a:t>แล้วเสร็จ </a:t>
            </a:r>
            <a:r>
              <a:rPr lang="th-TH" sz="2400" b="0">
                <a:solidFill>
                  <a:prstClr val="white"/>
                </a:solidFill>
                <a:latin typeface="FC Home" panose="020B0500040200020003" pitchFamily="34" charset="-34"/>
                <a:ea typeface="Calibri" panose="020F0502020204030204" pitchFamily="34" charset="0"/>
                <a:cs typeface="FC Home" panose="020B0500040200020003" pitchFamily="34" charset="-34"/>
              </a:rPr>
              <a:t>(166</a:t>
            </a:r>
            <a:r>
              <a:rPr lang="en-US" sz="2400" b="0">
                <a:solidFill>
                  <a:prstClr val="white"/>
                </a:solidFill>
                <a:latin typeface="FC Home" panose="020B0500040200020003" pitchFamily="34" charset="-34"/>
                <a:ea typeface="Calibri" panose="020F0502020204030204" pitchFamily="34" charset="0"/>
                <a:cs typeface="FC Home" panose="020B0500040200020003" pitchFamily="34" charset="-34"/>
              </a:rPr>
              <a:t>%</a:t>
            </a:r>
            <a:r>
              <a:rPr lang="th-TH" sz="2400" b="0" dirty="0">
                <a:solidFill>
                  <a:prstClr val="white"/>
                </a:solidFill>
                <a:latin typeface="FC Home" panose="020B0500040200020003" pitchFamily="34" charset="-34"/>
                <a:ea typeface="Calibri" panose="020F0502020204030204" pitchFamily="34" charset="0"/>
                <a:cs typeface="FC Home" panose="020B0500040200020003" pitchFamily="34" charset="-34"/>
              </a:rPr>
              <a:t>)</a:t>
            </a:r>
            <a:endParaRPr lang="en-US" sz="2400" b="0" dirty="0">
              <a:solidFill>
                <a:prstClr val="white"/>
              </a:solidFill>
              <a:latin typeface="FC Home" panose="020B0500040200020003" pitchFamily="34" charset="-34"/>
              <a:ea typeface="Calibri" panose="020F0502020204030204" pitchFamily="34" charset="0"/>
              <a:cs typeface="FC Home" panose="020B0500040200020003" pitchFamily="34" charset="-34"/>
            </a:endParaRPr>
          </a:p>
        </p:txBody>
      </p:sp>
      <p:sp>
        <p:nvSpPr>
          <p:cNvPr id="141" name="Rectangle 2">
            <a:extLst>
              <a:ext uri="{FF2B5EF4-FFF2-40B4-BE49-F238E27FC236}">
                <a16:creationId xmlns:a16="http://schemas.microsoft.com/office/drawing/2014/main" id="{A9427EF8-3505-45B9-BEF4-86C07A1A1DEE}"/>
              </a:ext>
            </a:extLst>
          </p:cNvPr>
          <p:cNvSpPr txBox="1">
            <a:spLocks noChangeArrowheads="1"/>
          </p:cNvSpPr>
          <p:nvPr/>
        </p:nvSpPr>
        <p:spPr bwMode="auto">
          <a:xfrm>
            <a:off x="8728790" y="2723958"/>
            <a:ext cx="2156271" cy="476304"/>
          </a:xfrm>
          <a:prstGeom prst="rect">
            <a:avLst/>
          </a:prstGeom>
          <a:noFill/>
          <a:ln w="9525">
            <a:noFill/>
            <a:miter lim="800000"/>
            <a:headEnd/>
            <a:tailEnd/>
          </a:ln>
        </p:spPr>
        <p:txBody>
          <a:bodyPr vert="horz" wrap="square" lIns="51435" tIns="25718" rIns="51435" bIns="25718"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algn="ctr" defTabSz="514328">
              <a:defRPr/>
            </a:pPr>
            <a:r>
              <a:rPr lang="th-TH" sz="2400" b="0" dirty="0">
                <a:solidFill>
                  <a:prstClr val="white"/>
                </a:solidFill>
                <a:latin typeface="FC Home" panose="020B0500040200020003" pitchFamily="34" charset="-34"/>
                <a:ea typeface="Calibri" panose="020F0502020204030204" pitchFamily="34" charset="0"/>
                <a:cs typeface="FC Home" panose="020B0500040200020003" pitchFamily="34" charset="-34"/>
              </a:rPr>
              <a:t>เกินแผนที่วางไว้</a:t>
            </a:r>
            <a:endParaRPr lang="en-US" sz="2400" b="0" dirty="0">
              <a:solidFill>
                <a:prstClr val="white"/>
              </a:solidFill>
              <a:latin typeface="FC Home" panose="020B0500040200020003" pitchFamily="34" charset="-34"/>
              <a:ea typeface="Calibri" panose="020F0502020204030204" pitchFamily="34" charset="0"/>
              <a:cs typeface="FC Home" panose="020B0500040200020003" pitchFamily="34" charset="-34"/>
            </a:endParaRPr>
          </a:p>
        </p:txBody>
      </p:sp>
      <p:pic>
        <p:nvPicPr>
          <p:cNvPr id="2" name="รูปภาพ 1">
            <a:extLst>
              <a:ext uri="{FF2B5EF4-FFF2-40B4-BE49-F238E27FC236}">
                <a16:creationId xmlns:a16="http://schemas.microsoft.com/office/drawing/2014/main" id="{50C4E7C3-A2F2-4054-9D94-9BDBB2DC0E3D}"/>
              </a:ext>
            </a:extLst>
          </p:cNvPr>
          <p:cNvPicPr>
            <a:picLocks noChangeAspect="1"/>
          </p:cNvPicPr>
          <p:nvPr/>
        </p:nvPicPr>
        <p:blipFill>
          <a:blip r:embed="rId16"/>
          <a:stretch>
            <a:fillRect/>
          </a:stretch>
        </p:blipFill>
        <p:spPr>
          <a:xfrm>
            <a:off x="7368640" y="3757388"/>
            <a:ext cx="2153895" cy="1424061"/>
          </a:xfrm>
          <a:prstGeom prst="rect">
            <a:avLst/>
          </a:prstGeom>
        </p:spPr>
      </p:pic>
      <p:grpSp>
        <p:nvGrpSpPr>
          <p:cNvPr id="62" name="กลุ่ม 81">
            <a:extLst>
              <a:ext uri="{FF2B5EF4-FFF2-40B4-BE49-F238E27FC236}">
                <a16:creationId xmlns:a16="http://schemas.microsoft.com/office/drawing/2014/main" id="{464A5EDD-8727-4B87-98DC-B10C5AEB0403}"/>
              </a:ext>
            </a:extLst>
          </p:cNvPr>
          <p:cNvGrpSpPr/>
          <p:nvPr/>
        </p:nvGrpSpPr>
        <p:grpSpPr>
          <a:xfrm>
            <a:off x="9401376" y="3757389"/>
            <a:ext cx="2582308" cy="1337030"/>
            <a:chOff x="7308612" y="1910848"/>
            <a:chExt cx="4777924" cy="2567857"/>
          </a:xfrm>
        </p:grpSpPr>
        <p:sp>
          <p:nvSpPr>
            <p:cNvPr id="63" name="TextBox 113">
              <a:extLst>
                <a:ext uri="{FF2B5EF4-FFF2-40B4-BE49-F238E27FC236}">
                  <a16:creationId xmlns:a16="http://schemas.microsoft.com/office/drawing/2014/main" id="{4F37016F-92E2-4C1E-AE26-8A31E1777E8E}"/>
                </a:ext>
              </a:extLst>
            </p:cNvPr>
            <p:cNvSpPr txBox="1"/>
            <p:nvPr/>
          </p:nvSpPr>
          <p:spPr>
            <a:xfrm>
              <a:off x="7308612" y="1910848"/>
              <a:ext cx="4777924" cy="579701"/>
            </a:xfrm>
            <a:prstGeom prst="rect">
              <a:avLst/>
            </a:prstGeom>
            <a:noFill/>
          </p:spPr>
          <p:txBody>
            <a:bodyPr wrap="square" rtlCol="0">
              <a:spAutoFit/>
            </a:bodyPr>
            <a:lstStyle/>
            <a:p>
              <a:pPr algn="ctr"/>
              <a:r>
                <a:rPr lang="th-TH" sz="1600" dirty="0">
                  <a:solidFill>
                    <a:srgbClr val="FF9900"/>
                  </a:solidFill>
                  <a:latin typeface="FC Home" panose="020B0500040200020003" pitchFamily="34" charset="-34"/>
                  <a:cs typeface="FC Home" panose="020B0500040200020003" pitchFamily="34" charset="-34"/>
                </a:rPr>
                <a:t>ผลการช่วยเหลือภัยแล้ง ปี </a:t>
              </a:r>
              <a:r>
                <a:rPr lang="en-US" sz="1600" dirty="0">
                  <a:solidFill>
                    <a:srgbClr val="FF9900"/>
                  </a:solidFill>
                  <a:latin typeface="FC Home" panose="020B0500040200020003" pitchFamily="34" charset="-34"/>
                  <a:cs typeface="FC Home" panose="020B0500040200020003" pitchFamily="34" charset="-34"/>
                </a:rPr>
                <a:t>60-63</a:t>
              </a:r>
            </a:p>
          </p:txBody>
        </p:sp>
        <p:sp>
          <p:nvSpPr>
            <p:cNvPr id="64" name="TextBox 114">
              <a:extLst>
                <a:ext uri="{FF2B5EF4-FFF2-40B4-BE49-F238E27FC236}">
                  <a16:creationId xmlns:a16="http://schemas.microsoft.com/office/drawing/2014/main" id="{6B9C4B62-A201-44FE-BCA6-F84B9E562EF1}"/>
                </a:ext>
              </a:extLst>
            </p:cNvPr>
            <p:cNvSpPr txBox="1"/>
            <p:nvPr/>
          </p:nvSpPr>
          <p:spPr>
            <a:xfrm>
              <a:off x="8023357" y="2403377"/>
              <a:ext cx="3873946" cy="2055307"/>
            </a:xfrm>
            <a:prstGeom prst="rect">
              <a:avLst/>
            </a:prstGeom>
            <a:noFill/>
          </p:spPr>
          <p:txBody>
            <a:bodyPr wrap="square" rtlCol="0">
              <a:spAutoFit/>
            </a:bodyPr>
            <a:lstStyle/>
            <a:p>
              <a:r>
                <a:rPr lang="th-TH" sz="1400" dirty="0">
                  <a:latin typeface="FC Home" panose="020B0500040200020003" pitchFamily="34" charset="-34"/>
                  <a:cs typeface="FC Home" panose="020B0500040200020003" pitchFamily="34" charset="-34"/>
                </a:rPr>
                <a:t> ปี 2563 </a:t>
              </a:r>
              <a:r>
                <a:rPr lang="th-TH" dirty="0">
                  <a:solidFill>
                    <a:srgbClr val="FF0000"/>
                  </a:solidFill>
                  <a:latin typeface="FC Home" panose="020B0500040200020003" pitchFamily="34" charset="-34"/>
                  <a:cs typeface="FC Home" panose="020B0500040200020003" pitchFamily="34" charset="-34"/>
                </a:rPr>
                <a:t>109.25</a:t>
              </a:r>
              <a:r>
                <a:rPr lang="th-TH" sz="1400" dirty="0">
                  <a:latin typeface="FC Home" panose="020B0500040200020003" pitchFamily="34" charset="-34"/>
                  <a:cs typeface="FC Home" panose="020B0500040200020003" pitchFamily="34" charset="-34"/>
                </a:rPr>
                <a:t> </a:t>
              </a:r>
              <a:r>
                <a:rPr lang="th-TH" sz="1200" dirty="0">
                  <a:latin typeface="FC Home" panose="020B0500040200020003" pitchFamily="34" charset="-34"/>
                  <a:cs typeface="FC Home" panose="020B0500040200020003" pitchFamily="34" charset="-34"/>
                </a:rPr>
                <a:t>ล้าน ลบ.ม.</a:t>
              </a:r>
              <a:endParaRPr lang="th-TH" sz="1400" dirty="0">
                <a:latin typeface="FC Home" panose="020B0500040200020003" pitchFamily="34" charset="-34"/>
                <a:cs typeface="FC Home" panose="020B0500040200020003" pitchFamily="34" charset="-34"/>
              </a:endParaRPr>
            </a:p>
            <a:p>
              <a:r>
                <a:rPr lang="th-TH" sz="1400" dirty="0">
                  <a:latin typeface="FC Home" panose="020B0500040200020003" pitchFamily="34" charset="-34"/>
                  <a:cs typeface="FC Home" panose="020B0500040200020003" pitchFamily="34" charset="-34"/>
                </a:rPr>
                <a:t> ปี 2562 </a:t>
              </a:r>
              <a:r>
                <a:rPr lang="th-TH" dirty="0">
                  <a:solidFill>
                    <a:srgbClr val="FF0000"/>
                  </a:solidFill>
                  <a:latin typeface="FC Home" panose="020B0500040200020003" pitchFamily="34" charset="-34"/>
                  <a:cs typeface="FC Home" panose="020B0500040200020003" pitchFamily="34" charset="-34"/>
                </a:rPr>
                <a:t>19.70</a:t>
              </a:r>
              <a:r>
                <a:rPr lang="th-TH" sz="1400" dirty="0">
                  <a:latin typeface="FC Home" panose="020B0500040200020003" pitchFamily="34" charset="-34"/>
                  <a:cs typeface="FC Home" panose="020B0500040200020003" pitchFamily="34" charset="-34"/>
                </a:rPr>
                <a:t> </a:t>
              </a:r>
              <a:r>
                <a:rPr lang="th-TH" sz="1200" dirty="0">
                  <a:latin typeface="FC Home" panose="020B0500040200020003" pitchFamily="34" charset="-34"/>
                  <a:cs typeface="FC Home" panose="020B0500040200020003" pitchFamily="34" charset="-34"/>
                </a:rPr>
                <a:t>ล้าน ลบ.ม.</a:t>
              </a:r>
              <a:endParaRPr lang="th-TH" sz="1400" dirty="0">
                <a:latin typeface="FC Home" panose="020B0500040200020003" pitchFamily="34" charset="-34"/>
                <a:cs typeface="FC Home" panose="020B0500040200020003" pitchFamily="34" charset="-34"/>
              </a:endParaRPr>
            </a:p>
            <a:p>
              <a:r>
                <a:rPr lang="th-TH" sz="1400" dirty="0">
                  <a:latin typeface="FC Home" panose="020B0500040200020003" pitchFamily="34" charset="-34"/>
                  <a:cs typeface="FC Home" panose="020B0500040200020003" pitchFamily="34" charset="-34"/>
                </a:rPr>
                <a:t> ปี 2561 </a:t>
              </a:r>
              <a:r>
                <a:rPr lang="th-TH" dirty="0">
                  <a:solidFill>
                    <a:srgbClr val="FF0000"/>
                  </a:solidFill>
                  <a:latin typeface="FC Home" panose="020B0500040200020003" pitchFamily="34" charset="-34"/>
                  <a:cs typeface="FC Home" panose="020B0500040200020003" pitchFamily="34" charset="-34"/>
                </a:rPr>
                <a:t>8.48</a:t>
              </a:r>
              <a:r>
                <a:rPr lang="th-TH" sz="1400" dirty="0">
                  <a:latin typeface="FC Home" panose="020B0500040200020003" pitchFamily="34" charset="-34"/>
                  <a:cs typeface="FC Home" panose="020B0500040200020003" pitchFamily="34" charset="-34"/>
                </a:rPr>
                <a:t> </a:t>
              </a:r>
              <a:r>
                <a:rPr lang="th-TH" sz="1200" dirty="0">
                  <a:latin typeface="FC Home" panose="020B0500040200020003" pitchFamily="34" charset="-34"/>
                  <a:cs typeface="FC Home" panose="020B0500040200020003" pitchFamily="34" charset="-34"/>
                </a:rPr>
                <a:t>ล้าน ลบ.ม.</a:t>
              </a:r>
              <a:endParaRPr lang="th-TH" sz="1400" dirty="0">
                <a:latin typeface="FC Home" panose="020B0500040200020003" pitchFamily="34" charset="-34"/>
                <a:cs typeface="FC Home" panose="020B0500040200020003" pitchFamily="34" charset="-34"/>
              </a:endParaRPr>
            </a:p>
            <a:p>
              <a:r>
                <a:rPr lang="th-TH" sz="1400" dirty="0">
                  <a:latin typeface="FC Home" panose="020B0500040200020003" pitchFamily="34" charset="-34"/>
                  <a:cs typeface="FC Home" panose="020B0500040200020003" pitchFamily="34" charset="-34"/>
                </a:rPr>
                <a:t> ปี 2560 </a:t>
              </a:r>
              <a:r>
                <a:rPr lang="th-TH" dirty="0">
                  <a:solidFill>
                    <a:srgbClr val="FF0000"/>
                  </a:solidFill>
                  <a:latin typeface="FC Home" panose="020B0500040200020003" pitchFamily="34" charset="-34"/>
                  <a:cs typeface="FC Home" panose="020B0500040200020003" pitchFamily="34" charset="-34"/>
                </a:rPr>
                <a:t>19.07</a:t>
              </a:r>
              <a:r>
                <a:rPr lang="th-TH" sz="1400" dirty="0">
                  <a:latin typeface="FC Home" panose="020B0500040200020003" pitchFamily="34" charset="-34"/>
                  <a:cs typeface="FC Home" panose="020B0500040200020003" pitchFamily="34" charset="-34"/>
                </a:rPr>
                <a:t> </a:t>
              </a:r>
              <a:r>
                <a:rPr lang="th-TH" sz="1200" dirty="0">
                  <a:latin typeface="FC Home" panose="020B0500040200020003" pitchFamily="34" charset="-34"/>
                  <a:cs typeface="FC Home" panose="020B0500040200020003" pitchFamily="34" charset="-34"/>
                </a:rPr>
                <a:t>ล้าน ลบ.ม.</a:t>
              </a:r>
              <a:endParaRPr lang="en-US" sz="1400" dirty="0">
                <a:latin typeface="FC Home" panose="020B0500040200020003" pitchFamily="34" charset="-34"/>
                <a:cs typeface="FC Home" panose="020B0500040200020003" pitchFamily="34" charset="-34"/>
              </a:endParaRPr>
            </a:p>
          </p:txBody>
        </p:sp>
        <p:cxnSp>
          <p:nvCxnSpPr>
            <p:cNvPr id="65" name="ตัวเชื่อมต่อตรง 138">
              <a:extLst>
                <a:ext uri="{FF2B5EF4-FFF2-40B4-BE49-F238E27FC236}">
                  <a16:creationId xmlns:a16="http://schemas.microsoft.com/office/drawing/2014/main" id="{D2A95B6B-8B1C-4FC3-8CFA-E278ED11E4B4}"/>
                </a:ext>
              </a:extLst>
            </p:cNvPr>
            <p:cNvCxnSpPr>
              <a:cxnSpLocks/>
            </p:cNvCxnSpPr>
            <p:nvPr/>
          </p:nvCxnSpPr>
          <p:spPr bwMode="auto">
            <a:xfrm>
              <a:off x="7852528" y="2498705"/>
              <a:ext cx="0" cy="1980000"/>
            </a:xfrm>
            <a:prstGeom prst="line">
              <a:avLst/>
            </a:prstGeom>
            <a:solidFill>
              <a:schemeClr val="accent1"/>
            </a:solidFill>
            <a:ln w="19050" cap="flat" cmpd="sng" algn="ctr">
              <a:solidFill>
                <a:srgbClr val="FF9900"/>
              </a:solidFill>
              <a:prstDash val="solid"/>
              <a:round/>
              <a:headEnd type="none" w="med" len="med"/>
              <a:tailEnd type="none" w="med" len="med"/>
            </a:ln>
            <a:effectLst/>
          </p:spPr>
        </p:cxnSp>
        <p:cxnSp>
          <p:nvCxnSpPr>
            <p:cNvPr id="66" name="ตัวเชื่อมต่อตรง 140">
              <a:extLst>
                <a:ext uri="{FF2B5EF4-FFF2-40B4-BE49-F238E27FC236}">
                  <a16:creationId xmlns:a16="http://schemas.microsoft.com/office/drawing/2014/main" id="{E4275FF0-0909-4810-ADDD-E28EFB4ABE3E}"/>
                </a:ext>
              </a:extLst>
            </p:cNvPr>
            <p:cNvCxnSpPr/>
            <p:nvPr/>
          </p:nvCxnSpPr>
          <p:spPr bwMode="auto">
            <a:xfrm>
              <a:off x="7852528" y="2837468"/>
              <a:ext cx="254524" cy="0"/>
            </a:xfrm>
            <a:prstGeom prst="line">
              <a:avLst/>
            </a:prstGeom>
            <a:solidFill>
              <a:schemeClr val="accent1"/>
            </a:solidFill>
            <a:ln w="19050" cap="flat" cmpd="sng" algn="ctr">
              <a:solidFill>
                <a:srgbClr val="FF9900"/>
              </a:solidFill>
              <a:prstDash val="solid"/>
              <a:round/>
              <a:headEnd type="none" w="med" len="med"/>
              <a:tailEnd type="none" w="med" len="med"/>
            </a:ln>
            <a:effectLst/>
          </p:spPr>
        </p:cxnSp>
        <p:cxnSp>
          <p:nvCxnSpPr>
            <p:cNvPr id="67" name="ตัวเชื่อมต่อตรง 141">
              <a:extLst>
                <a:ext uri="{FF2B5EF4-FFF2-40B4-BE49-F238E27FC236}">
                  <a16:creationId xmlns:a16="http://schemas.microsoft.com/office/drawing/2014/main" id="{932A3450-5C56-473B-98F4-9281836AFF80}"/>
                </a:ext>
              </a:extLst>
            </p:cNvPr>
            <p:cNvCxnSpPr/>
            <p:nvPr/>
          </p:nvCxnSpPr>
          <p:spPr bwMode="auto">
            <a:xfrm>
              <a:off x="7874100" y="3357514"/>
              <a:ext cx="254524" cy="0"/>
            </a:xfrm>
            <a:prstGeom prst="line">
              <a:avLst/>
            </a:prstGeom>
            <a:solidFill>
              <a:schemeClr val="accent1"/>
            </a:solidFill>
            <a:ln w="19050" cap="flat" cmpd="sng" algn="ctr">
              <a:solidFill>
                <a:srgbClr val="FF9900"/>
              </a:solidFill>
              <a:prstDash val="solid"/>
              <a:round/>
              <a:headEnd type="none" w="med" len="med"/>
              <a:tailEnd type="none" w="med" len="med"/>
            </a:ln>
            <a:effectLst/>
          </p:spPr>
        </p:cxnSp>
        <p:cxnSp>
          <p:nvCxnSpPr>
            <p:cNvPr id="68" name="ตัวเชื่อมต่อตรง 142">
              <a:extLst>
                <a:ext uri="{FF2B5EF4-FFF2-40B4-BE49-F238E27FC236}">
                  <a16:creationId xmlns:a16="http://schemas.microsoft.com/office/drawing/2014/main" id="{614784B2-F686-423A-AEC9-0D34687E462B}"/>
                </a:ext>
              </a:extLst>
            </p:cNvPr>
            <p:cNvCxnSpPr/>
            <p:nvPr/>
          </p:nvCxnSpPr>
          <p:spPr bwMode="auto">
            <a:xfrm>
              <a:off x="7874100" y="3923122"/>
              <a:ext cx="254524" cy="0"/>
            </a:xfrm>
            <a:prstGeom prst="line">
              <a:avLst/>
            </a:prstGeom>
            <a:solidFill>
              <a:schemeClr val="accent1"/>
            </a:solidFill>
            <a:ln w="19050" cap="flat" cmpd="sng" algn="ctr">
              <a:solidFill>
                <a:srgbClr val="FF9900"/>
              </a:solidFill>
              <a:prstDash val="solid"/>
              <a:round/>
              <a:headEnd type="none" w="med" len="med"/>
              <a:tailEnd type="none" w="med" len="med"/>
            </a:ln>
            <a:effectLst/>
          </p:spPr>
        </p:cxnSp>
        <p:cxnSp>
          <p:nvCxnSpPr>
            <p:cNvPr id="69" name="ตัวเชื่อมต่อตรง 161">
              <a:extLst>
                <a:ext uri="{FF2B5EF4-FFF2-40B4-BE49-F238E27FC236}">
                  <a16:creationId xmlns:a16="http://schemas.microsoft.com/office/drawing/2014/main" id="{4101D526-EE13-4513-89D6-8ABF3236B400}"/>
                </a:ext>
              </a:extLst>
            </p:cNvPr>
            <p:cNvCxnSpPr/>
            <p:nvPr/>
          </p:nvCxnSpPr>
          <p:spPr bwMode="auto">
            <a:xfrm>
              <a:off x="7874100" y="4460449"/>
              <a:ext cx="254524" cy="0"/>
            </a:xfrm>
            <a:prstGeom prst="line">
              <a:avLst/>
            </a:prstGeom>
            <a:solidFill>
              <a:schemeClr val="accent1"/>
            </a:solidFill>
            <a:ln w="19050" cap="flat" cmpd="sng" algn="ctr">
              <a:solidFill>
                <a:srgbClr val="FF9900"/>
              </a:solidFill>
              <a:prstDash val="solid"/>
              <a:round/>
              <a:headEnd type="none" w="med" len="med"/>
              <a:tailEnd type="none" w="med" len="med"/>
            </a:ln>
            <a:effectLst/>
          </p:spPr>
        </p:cxnSp>
      </p:grpSp>
      <p:sp>
        <p:nvSpPr>
          <p:cNvPr id="72" name="TextBox 82">
            <a:extLst>
              <a:ext uri="{FF2B5EF4-FFF2-40B4-BE49-F238E27FC236}">
                <a16:creationId xmlns:a16="http://schemas.microsoft.com/office/drawing/2014/main" id="{D45E7ABF-6CFC-4821-9849-A691753C9D25}"/>
              </a:ext>
            </a:extLst>
          </p:cNvPr>
          <p:cNvSpPr txBox="1"/>
          <p:nvPr/>
        </p:nvSpPr>
        <p:spPr>
          <a:xfrm>
            <a:off x="136152" y="1386880"/>
            <a:ext cx="357721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ตั้งแต่วันที่</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lang="en-US" sz="2400" dirty="0">
                <a:solidFill>
                  <a:srgbClr val="FF0000"/>
                </a:solidFill>
                <a:latin typeface="FC Home" panose="020B0500040200020003" pitchFamily="34" charset="-34"/>
                <a:cs typeface="FC Home" panose="020B0500040200020003" pitchFamily="34" charset="-34"/>
              </a:rPr>
              <a:t>1 </a:t>
            </a:r>
            <a:r>
              <a:rPr lang="th-TH" sz="2400" dirty="0">
                <a:solidFill>
                  <a:srgbClr val="FF0000"/>
                </a:solidFill>
                <a:latin typeface="FC Home" panose="020B0500040200020003" pitchFamily="34" charset="-34"/>
                <a:cs typeface="FC Home" panose="020B0500040200020003" pitchFamily="34" charset="-34"/>
              </a:rPr>
              <a:t>ต.ค. </a:t>
            </a:r>
            <a:r>
              <a:rPr lang="en-US" sz="2400" dirty="0">
                <a:solidFill>
                  <a:srgbClr val="FF0000"/>
                </a:solidFill>
                <a:latin typeface="FC Home" panose="020B0500040200020003" pitchFamily="34" charset="-34"/>
                <a:cs typeface="FC Home" panose="020B0500040200020003" pitchFamily="34" charset="-34"/>
              </a:rPr>
              <a:t>63 – 3 </a:t>
            </a:r>
            <a:r>
              <a:rPr lang="th-TH" sz="2400" dirty="0">
                <a:solidFill>
                  <a:srgbClr val="FF0000"/>
                </a:solidFill>
                <a:latin typeface="FC Home" panose="020B0500040200020003" pitchFamily="34" charset="-34"/>
                <a:cs typeface="FC Home" panose="020B0500040200020003" pitchFamily="34" charset="-34"/>
              </a:rPr>
              <a:t>ก.ย. </a:t>
            </a:r>
            <a:r>
              <a:rPr lang="en-US" sz="2400" dirty="0">
                <a:solidFill>
                  <a:srgbClr val="FF0000"/>
                </a:solidFill>
                <a:latin typeface="FC Home" panose="020B0500040200020003" pitchFamily="34" charset="-34"/>
                <a:cs typeface="FC Home" panose="020B0500040200020003" pitchFamily="34" charset="-34"/>
              </a:rPr>
              <a:t>64</a:t>
            </a:r>
            <a:endParaRPr kumimoji="0" lang="th-TH"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sp>
        <p:nvSpPr>
          <p:cNvPr id="73" name="Rectangle 2">
            <a:extLst>
              <a:ext uri="{FF2B5EF4-FFF2-40B4-BE49-F238E27FC236}">
                <a16:creationId xmlns:a16="http://schemas.microsoft.com/office/drawing/2014/main" id="{56555598-3ACB-44CA-AFD2-90649CA60539}"/>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Tree>
    <p:extLst>
      <p:ext uri="{BB962C8B-B14F-4D97-AF65-F5344CB8AC3E}">
        <p14:creationId xmlns:p14="http://schemas.microsoft.com/office/powerpoint/2010/main" val="12382257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3" name="Group 172">
            <a:extLst>
              <a:ext uri="{FF2B5EF4-FFF2-40B4-BE49-F238E27FC236}">
                <a16:creationId xmlns:a16="http://schemas.microsoft.com/office/drawing/2014/main" id="{D5034FA6-7812-4605-B208-BC4C1E80231A}"/>
              </a:ext>
            </a:extLst>
          </p:cNvPr>
          <p:cNvGrpSpPr/>
          <p:nvPr/>
        </p:nvGrpSpPr>
        <p:grpSpPr>
          <a:xfrm>
            <a:off x="-1" y="6132165"/>
            <a:ext cx="12192001" cy="743821"/>
            <a:chOff x="-1" y="6132165"/>
            <a:chExt cx="12192001" cy="743821"/>
          </a:xfrm>
        </p:grpSpPr>
        <p:sp>
          <p:nvSpPr>
            <p:cNvPr id="174" name="สี่เหลี่ยมผืนผ้า 3">
              <a:extLst>
                <a:ext uri="{FF2B5EF4-FFF2-40B4-BE49-F238E27FC236}">
                  <a16:creationId xmlns:a16="http://schemas.microsoft.com/office/drawing/2014/main" id="{B2DFCEE5-D0A9-47B6-84D7-C3009D5B9964}"/>
                </a:ext>
              </a:extLst>
            </p:cNvPr>
            <p:cNvSpPr/>
            <p:nvPr/>
          </p:nvSpPr>
          <p:spPr bwMode="auto">
            <a:xfrm>
              <a:off x="-1" y="6564218"/>
              <a:ext cx="12176982"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75" name="Group 174">
              <a:extLst>
                <a:ext uri="{FF2B5EF4-FFF2-40B4-BE49-F238E27FC236}">
                  <a16:creationId xmlns:a16="http://schemas.microsoft.com/office/drawing/2014/main" id="{E3CD6E95-8B1B-4516-B47B-F1341BA10B21}"/>
                </a:ext>
              </a:extLst>
            </p:cNvPr>
            <p:cNvGrpSpPr/>
            <p:nvPr/>
          </p:nvGrpSpPr>
          <p:grpSpPr>
            <a:xfrm>
              <a:off x="0" y="6132165"/>
              <a:ext cx="12192000" cy="462446"/>
              <a:chOff x="0" y="6132165"/>
              <a:chExt cx="12192000" cy="462446"/>
            </a:xfrm>
          </p:grpSpPr>
          <p:sp>
            <p:nvSpPr>
              <p:cNvPr id="176" name="Freeform 33">
                <a:extLst>
                  <a:ext uri="{FF2B5EF4-FFF2-40B4-BE49-F238E27FC236}">
                    <a16:creationId xmlns:a16="http://schemas.microsoft.com/office/drawing/2014/main" id="{0935C5B9-35B4-4E1E-849C-35ED80707EE6}"/>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7" name="Freeform 32">
                <a:extLst>
                  <a:ext uri="{FF2B5EF4-FFF2-40B4-BE49-F238E27FC236}">
                    <a16:creationId xmlns:a16="http://schemas.microsoft.com/office/drawing/2014/main" id="{239D91C9-68C9-441A-B4E5-BDCCA311669B}"/>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8" name="TextBox 177">
                <a:extLst>
                  <a:ext uri="{FF2B5EF4-FFF2-40B4-BE49-F238E27FC236}">
                    <a16:creationId xmlns:a16="http://schemas.microsoft.com/office/drawing/2014/main" id="{A0F1D411-9F92-4950-94CB-3F803823405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79" name="Group 178">
                <a:extLst>
                  <a:ext uri="{FF2B5EF4-FFF2-40B4-BE49-F238E27FC236}">
                    <a16:creationId xmlns:a16="http://schemas.microsoft.com/office/drawing/2014/main" id="{C91DB5F4-A1C0-49F1-8F59-1E775CC28059}"/>
                  </a:ext>
                </a:extLst>
              </p:cNvPr>
              <p:cNvGrpSpPr/>
              <p:nvPr/>
            </p:nvGrpSpPr>
            <p:grpSpPr>
              <a:xfrm>
                <a:off x="9120336" y="6223211"/>
                <a:ext cx="2952328" cy="252385"/>
                <a:chOff x="9120336" y="6223211"/>
                <a:chExt cx="2952328" cy="252385"/>
              </a:xfrm>
            </p:grpSpPr>
            <p:sp>
              <p:nvSpPr>
                <p:cNvPr id="183" name="TextBox 182">
                  <a:extLst>
                    <a:ext uri="{FF2B5EF4-FFF2-40B4-BE49-F238E27FC236}">
                      <a16:creationId xmlns:a16="http://schemas.microsoft.com/office/drawing/2014/main" id="{4E3F15A6-D108-4AAB-B8F9-C1517C5C6A97}"/>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184" name="Picture 183">
                  <a:extLst>
                    <a:ext uri="{FF2B5EF4-FFF2-40B4-BE49-F238E27FC236}">
                      <a16:creationId xmlns:a16="http://schemas.microsoft.com/office/drawing/2014/main" id="{C71A3AE6-FE21-45FF-B779-929B5351B6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85" name="Picture 184">
                  <a:extLst>
                    <a:ext uri="{FF2B5EF4-FFF2-40B4-BE49-F238E27FC236}">
                      <a16:creationId xmlns:a16="http://schemas.microsoft.com/office/drawing/2014/main" id="{BED9B13C-318F-4500-8567-2C3409AC9D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80" name="Group 179">
                <a:extLst>
                  <a:ext uri="{FF2B5EF4-FFF2-40B4-BE49-F238E27FC236}">
                    <a16:creationId xmlns:a16="http://schemas.microsoft.com/office/drawing/2014/main" id="{F4EEB0F4-7854-446C-9EC1-664A16392C05}"/>
                  </a:ext>
                </a:extLst>
              </p:cNvPr>
              <p:cNvGrpSpPr/>
              <p:nvPr/>
            </p:nvGrpSpPr>
            <p:grpSpPr>
              <a:xfrm>
                <a:off x="263352" y="6188227"/>
                <a:ext cx="615709" cy="376323"/>
                <a:chOff x="454695" y="6005005"/>
                <a:chExt cx="615709" cy="376323"/>
              </a:xfrm>
            </p:grpSpPr>
            <p:pic>
              <p:nvPicPr>
                <p:cNvPr id="181" name="Picture 7" descr="logo dwr">
                  <a:extLst>
                    <a:ext uri="{FF2B5EF4-FFF2-40B4-BE49-F238E27FC236}">
                      <a16:creationId xmlns:a16="http://schemas.microsoft.com/office/drawing/2014/main" id="{52A8ED8E-0A4E-44D2-B62B-02ED59F9AA3F}"/>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82" name="Picture 2" descr="ผลการค้นหารูปภาพสำหรับ โลโก้ กระทรวงทรัพ">
                  <a:extLst>
                    <a:ext uri="{FF2B5EF4-FFF2-40B4-BE49-F238E27FC236}">
                      <a16:creationId xmlns:a16="http://schemas.microsoft.com/office/drawing/2014/main" id="{2BCB0D69-C619-4649-B522-CDB26BBAB59E}"/>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233" name="ตัวแทนหมายเลขสไลด์ 1">
            <a:extLst>
              <a:ext uri="{FF2B5EF4-FFF2-40B4-BE49-F238E27FC236}">
                <a16:creationId xmlns:a16="http://schemas.microsoft.com/office/drawing/2014/main" id="{E638EB6D-2D3A-4310-BC34-D0D61BEED445}"/>
              </a:ext>
            </a:extLst>
          </p:cNvPr>
          <p:cNvSpPr>
            <a:spLocks noGrp="1"/>
          </p:cNvSpPr>
          <p:nvPr>
            <p:ph type="sldNum" sz="quarter" idx="10"/>
          </p:nvPr>
        </p:nvSpPr>
        <p:spPr>
          <a:xfrm>
            <a:off x="9332181" y="6508735"/>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34" name="Rectangle 7">
            <a:extLst>
              <a:ext uri="{FF2B5EF4-FFF2-40B4-BE49-F238E27FC236}">
                <a16:creationId xmlns:a16="http://schemas.microsoft.com/office/drawing/2014/main" id="{8BAD441A-67AA-4DE9-9D10-0C58AF1A8165}"/>
              </a:ext>
            </a:extLst>
          </p:cNvPr>
          <p:cNvSpPr/>
          <p:nvPr/>
        </p:nvSpPr>
        <p:spPr>
          <a:xfrm>
            <a:off x="226095" y="6559183"/>
            <a:ext cx="5799007"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 และสำนักงานทรัพยากรน้ำภาค 1-11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ข้อมูล ณ วันที่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3</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กันยายน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88" name="TextBox 187">
            <a:extLst>
              <a:ext uri="{FF2B5EF4-FFF2-40B4-BE49-F238E27FC236}">
                <a16:creationId xmlns:a16="http://schemas.microsoft.com/office/drawing/2014/main" id="{8B04B843-E73A-4872-8D8D-8075CCBA06A2}"/>
              </a:ext>
            </a:extLst>
          </p:cNvPr>
          <p:cNvSpPr txBox="1"/>
          <p:nvPr/>
        </p:nvSpPr>
        <p:spPr>
          <a:xfrm>
            <a:off x="119336" y="980728"/>
            <a:ext cx="10009112" cy="646331"/>
          </a:xfrm>
          <a:prstGeom prst="rect">
            <a:avLst/>
          </a:prstGeom>
          <a:noFill/>
        </p:spPr>
        <p:txBody>
          <a:bodyPr wrap="square" rtlCol="0">
            <a:spAutoFit/>
          </a:bodyPr>
          <a:lstStyle/>
          <a:p>
            <a:r>
              <a:rPr lang="th-TH" sz="3600" dirty="0">
                <a:latin typeface="FC Home" panose="020B0500040200020003" pitchFamily="34" charset="-34"/>
                <a:cs typeface="FC Home" panose="020B0500040200020003" pitchFamily="34" charset="-34"/>
              </a:rPr>
              <a:t>การสูบน้ำช่วยเหลือ</a:t>
            </a:r>
            <a:r>
              <a:rPr lang="th-TH" sz="3600" dirty="0">
                <a:solidFill>
                  <a:srgbClr val="0070C0"/>
                </a:solidFill>
                <a:latin typeface="FC Home" panose="020B0500040200020003" pitchFamily="34" charset="-34"/>
                <a:cs typeface="FC Home" panose="020B0500040200020003" pitchFamily="34" charset="-34"/>
              </a:rPr>
              <a:t>ภาวะน้ำท่วม (นิคมอุตสาหกรรมบางปู)</a:t>
            </a:r>
            <a:endParaRPr lang="en-US" sz="3600" dirty="0">
              <a:solidFill>
                <a:srgbClr val="0070C0"/>
              </a:solidFill>
              <a:latin typeface="FC Home" panose="020B0500040200020003" pitchFamily="34" charset="-34"/>
              <a:cs typeface="FC Home" panose="020B0500040200020003" pitchFamily="34" charset="-34"/>
            </a:endParaRPr>
          </a:p>
        </p:txBody>
      </p:sp>
      <p:sp>
        <p:nvSpPr>
          <p:cNvPr id="105" name="Rectangle 2">
            <a:extLst>
              <a:ext uri="{FF2B5EF4-FFF2-40B4-BE49-F238E27FC236}">
                <a16:creationId xmlns:a16="http://schemas.microsoft.com/office/drawing/2014/main" id="{EB97E486-8162-4B5C-B519-82548E347C50}"/>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pic>
        <p:nvPicPr>
          <p:cNvPr id="3" name="Picture 2" descr="A group of police officers&#10;&#10;Description automatically generated with medium confidence">
            <a:extLst>
              <a:ext uri="{FF2B5EF4-FFF2-40B4-BE49-F238E27FC236}">
                <a16:creationId xmlns:a16="http://schemas.microsoft.com/office/drawing/2014/main" id="{19551440-D1E8-44DA-8903-1B8E66061D1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2476" y="1737429"/>
            <a:ext cx="3152216" cy="2103120"/>
          </a:xfrm>
          <a:prstGeom prst="rect">
            <a:avLst/>
          </a:prstGeom>
        </p:spPr>
      </p:pic>
      <p:pic>
        <p:nvPicPr>
          <p:cNvPr id="6" name="Picture 5" descr="A group of men standing next to a truck&#10;&#10;Description automatically generated with low confidence">
            <a:extLst>
              <a:ext uri="{FF2B5EF4-FFF2-40B4-BE49-F238E27FC236}">
                <a16:creationId xmlns:a16="http://schemas.microsoft.com/office/drawing/2014/main" id="{3169AAE5-1BC4-4061-9CE0-26C4FBDC570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2475" y="3955716"/>
            <a:ext cx="3152217" cy="2103120"/>
          </a:xfrm>
          <a:prstGeom prst="rect">
            <a:avLst/>
          </a:prstGeom>
        </p:spPr>
      </p:pic>
      <p:pic>
        <p:nvPicPr>
          <p:cNvPr id="8" name="Picture 7" descr="A group of police officers&#10;&#10;Description automatically generated with medium confidence">
            <a:extLst>
              <a:ext uri="{FF2B5EF4-FFF2-40B4-BE49-F238E27FC236}">
                <a16:creationId xmlns:a16="http://schemas.microsoft.com/office/drawing/2014/main" id="{D064ACFF-A05D-4D18-B747-4DDC4A040DC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80467" y="1657318"/>
            <a:ext cx="3289270" cy="2194560"/>
          </a:xfrm>
          <a:prstGeom prst="rect">
            <a:avLst/>
          </a:prstGeom>
        </p:spPr>
      </p:pic>
      <p:pic>
        <p:nvPicPr>
          <p:cNvPr id="10" name="Picture 9" descr="A picture containing outdoor, tree, grass&#10;&#10;Description automatically generated">
            <a:extLst>
              <a:ext uri="{FF2B5EF4-FFF2-40B4-BE49-F238E27FC236}">
                <a16:creationId xmlns:a16="http://schemas.microsoft.com/office/drawing/2014/main" id="{10D66674-70C2-42EE-97F7-3A557C49A9E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95512" y="1655754"/>
            <a:ext cx="3289270" cy="2194560"/>
          </a:xfrm>
          <a:prstGeom prst="rect">
            <a:avLst/>
          </a:prstGeom>
        </p:spPr>
      </p:pic>
      <p:pic>
        <p:nvPicPr>
          <p:cNvPr id="14" name="Picture 13" descr="A picture containing outdoor, person, ground&#10;&#10;Description automatically generated">
            <a:extLst>
              <a:ext uri="{FF2B5EF4-FFF2-40B4-BE49-F238E27FC236}">
                <a16:creationId xmlns:a16="http://schemas.microsoft.com/office/drawing/2014/main" id="{89E8BCE6-FCF3-420A-95A0-60437A3491A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395512" y="3955937"/>
            <a:ext cx="3289270" cy="2194560"/>
          </a:xfrm>
          <a:prstGeom prst="rect">
            <a:avLst/>
          </a:prstGeom>
        </p:spPr>
      </p:pic>
      <p:pic>
        <p:nvPicPr>
          <p:cNvPr id="16" name="Picture 15" descr="A picture containing outdoor&#10;&#10;Description automatically generated">
            <a:extLst>
              <a:ext uri="{FF2B5EF4-FFF2-40B4-BE49-F238E27FC236}">
                <a16:creationId xmlns:a16="http://schemas.microsoft.com/office/drawing/2014/main" id="{5857B33D-268B-4547-908F-6588EE51596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380467" y="3963262"/>
            <a:ext cx="3289270" cy="2194560"/>
          </a:xfrm>
          <a:prstGeom prst="rect">
            <a:avLst/>
          </a:prstGeom>
        </p:spPr>
      </p:pic>
    </p:spTree>
    <p:extLst>
      <p:ext uri="{BB962C8B-B14F-4D97-AF65-F5344CB8AC3E}">
        <p14:creationId xmlns:p14="http://schemas.microsoft.com/office/powerpoint/2010/main" val="29148334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29"/>
            <a:ext cx="12192000" cy="5596629"/>
          </a:xfrm>
          <a:prstGeom prst="rect">
            <a:avLst/>
          </a:prstGeom>
          <a:effectLst/>
        </p:spPr>
      </p:pic>
      <p:sp>
        <p:nvSpPr>
          <p:cNvPr id="84" name="Rectangle 83"/>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317542" y="6511605"/>
            <a:ext cx="874457"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63352" y="6581001"/>
            <a:ext cx="96490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ศูนย์ป้องกันวิกฤติน้ำ/ ข้อมูลอัพเดต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3</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ก.ย. 64</a:t>
            </a:r>
          </a:p>
        </p:txBody>
      </p:sp>
      <p:grpSp>
        <p:nvGrpSpPr>
          <p:cNvPr id="16" name="Group 15">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7"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 name="TextBox 18">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1" name="Group 20">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26" name="TextBox 25">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7" name="Picture 26">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8" name="Picture 27">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3" name="Group 22">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24"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5"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sp>
        <p:nvSpPr>
          <p:cNvPr id="88" name="Rectangle 2">
            <a:extLst>
              <a:ext uri="{FF2B5EF4-FFF2-40B4-BE49-F238E27FC236}">
                <a16:creationId xmlns:a16="http://schemas.microsoft.com/office/drawing/2014/main" id="{8936901D-9987-422A-96DA-11BE665A5E3E}"/>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89" name="กล่องข้อความ 7">
            <a:extLst>
              <a:ext uri="{FF2B5EF4-FFF2-40B4-BE49-F238E27FC236}">
                <a16:creationId xmlns:a16="http://schemas.microsoft.com/office/drawing/2014/main" id="{1B32B4B0-E522-458C-BBE4-9383EC91A7CB}"/>
              </a:ext>
            </a:extLst>
          </p:cNvPr>
          <p:cNvSpPr txBox="1"/>
          <p:nvPr/>
        </p:nvSpPr>
        <p:spPr>
          <a:xfrm>
            <a:off x="170908" y="1153131"/>
            <a:ext cx="5616973" cy="33098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6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หน่วยงานที่นำข้อมูลไปใช้งาน (มาตรการที่ </a:t>
            </a:r>
            <a:r>
              <a:rPr kumimoji="0" lang="en-US" sz="26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7)</a:t>
            </a:r>
            <a:endParaRPr kumimoji="0" lang="th-TH" sz="2600" b="0" i="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endParaRPr>
          </a:p>
        </p:txBody>
      </p:sp>
      <p:grpSp>
        <p:nvGrpSpPr>
          <p:cNvPr id="90" name="Group 89">
            <a:extLst>
              <a:ext uri="{FF2B5EF4-FFF2-40B4-BE49-F238E27FC236}">
                <a16:creationId xmlns:a16="http://schemas.microsoft.com/office/drawing/2014/main" id="{133BD1F5-6D45-41B1-9D9A-CBE1A9162412}"/>
              </a:ext>
            </a:extLst>
          </p:cNvPr>
          <p:cNvGrpSpPr/>
          <p:nvPr/>
        </p:nvGrpSpPr>
        <p:grpSpPr>
          <a:xfrm>
            <a:off x="233697" y="1598714"/>
            <a:ext cx="2621015" cy="760138"/>
            <a:chOff x="535313" y="1550745"/>
            <a:chExt cx="3947463" cy="1144830"/>
          </a:xfrm>
        </p:grpSpPr>
        <p:sp>
          <p:nvSpPr>
            <p:cNvPr id="91" name="Rounded Rectangle 21">
              <a:extLst>
                <a:ext uri="{FF2B5EF4-FFF2-40B4-BE49-F238E27FC236}">
                  <a16:creationId xmlns:a16="http://schemas.microsoft.com/office/drawing/2014/main" id="{F0A9F7C9-B20A-4795-8CFD-2285D9505E9B}"/>
                </a:ext>
              </a:extLst>
            </p:cNvPr>
            <p:cNvSpPr/>
            <p:nvPr/>
          </p:nvSpPr>
          <p:spPr bwMode="auto">
            <a:xfrm>
              <a:off x="535313" y="1550745"/>
              <a:ext cx="3884287" cy="1144830"/>
            </a:xfrm>
            <a:prstGeom prst="roundRect">
              <a:avLst>
                <a:gd name="adj" fmla="val 50000"/>
              </a:avLst>
            </a:prstGeom>
            <a:gradFill flip="none" rotWithShape="1">
              <a:gsLst>
                <a:gs pos="0">
                  <a:schemeClr val="bg1">
                    <a:alpha val="0"/>
                  </a:schemeClr>
                </a:gs>
                <a:gs pos="97000">
                  <a:srgbClr val="00B0F0"/>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92" name="Group 91">
              <a:extLst>
                <a:ext uri="{FF2B5EF4-FFF2-40B4-BE49-F238E27FC236}">
                  <a16:creationId xmlns:a16="http://schemas.microsoft.com/office/drawing/2014/main" id="{C546E892-99EC-44AD-B6C0-44516FF074CC}"/>
                </a:ext>
              </a:extLst>
            </p:cNvPr>
            <p:cNvGrpSpPr/>
            <p:nvPr/>
          </p:nvGrpSpPr>
          <p:grpSpPr>
            <a:xfrm>
              <a:off x="776674" y="1665591"/>
              <a:ext cx="3706102" cy="835756"/>
              <a:chOff x="649414" y="1760281"/>
              <a:chExt cx="3706102" cy="835756"/>
            </a:xfrm>
          </p:grpSpPr>
          <p:pic>
            <p:nvPicPr>
              <p:cNvPr id="93" name="Picture 16">
                <a:extLst>
                  <a:ext uri="{FF2B5EF4-FFF2-40B4-BE49-F238E27FC236}">
                    <a16:creationId xmlns:a16="http://schemas.microsoft.com/office/drawing/2014/main" id="{B5426AAB-5EFF-4735-A3F1-385501052DE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9414" y="1760281"/>
                <a:ext cx="676443" cy="835756"/>
              </a:xfrm>
              <a:prstGeom prst="rect">
                <a:avLst/>
              </a:prstGeom>
              <a:effectLst>
                <a:outerShdw blurRad="50800" dist="38100" dir="2700000" algn="tl" rotWithShape="0">
                  <a:prstClr val="black">
                    <a:alpha val="40000"/>
                  </a:prstClr>
                </a:outerShdw>
              </a:effectLst>
            </p:spPr>
          </p:pic>
          <p:sp>
            <p:nvSpPr>
              <p:cNvPr id="94" name="กล่องข้อความ 7">
                <a:extLst>
                  <a:ext uri="{FF2B5EF4-FFF2-40B4-BE49-F238E27FC236}">
                    <a16:creationId xmlns:a16="http://schemas.microsoft.com/office/drawing/2014/main" id="{BE0F2A2A-0EE9-4BAC-B69A-447E16DCC8BF}"/>
                  </a:ext>
                </a:extLst>
              </p:cNvPr>
              <p:cNvSpPr txBox="1"/>
              <p:nvPr/>
            </p:nvSpPr>
            <p:spPr>
              <a:xfrm>
                <a:off x="1474315" y="1894913"/>
                <a:ext cx="2881201" cy="678887"/>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สำนักงานทรัพยากรน้ำ</a:t>
                </a:r>
                <a:b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br>
                <a: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ภาค 1-11</a:t>
                </a:r>
                <a:r>
                  <a:rPr kumimoji="0" lang="en-US"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a:t>
                </a:r>
                <a:r>
                  <a:rPr kumimoji="0" lang="th-TH" b="0" i="0" u="none" strike="noStrike" kern="1200" cap="none" spc="0" normalizeH="0" baseline="0" noProof="0" dirty="0" err="1">
                    <a:ln>
                      <a:noFill/>
                    </a:ln>
                    <a:effectLst/>
                    <a:uLnTx/>
                    <a:uFillTx/>
                    <a:latin typeface="FC Home" panose="020B0500040200020003" pitchFamily="34" charset="-34"/>
                    <a:ea typeface="SimSun" panose="02010600030101010101" pitchFamily="2" charset="-122"/>
                    <a:cs typeface="FC Home" panose="020B0500040200020003" pitchFamily="34" charset="-34"/>
                  </a:rPr>
                  <a:t>สทภ</a:t>
                </a:r>
                <a: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.1-11)</a:t>
                </a:r>
                <a:endParaRPr kumimoji="0" lang="th-TH" b="0" i="0" u="none" strike="noStrike" kern="1200" cap="none" spc="0" normalizeH="0" baseline="0" noProof="0" dirty="0">
                  <a:ln>
                    <a:noFill/>
                  </a:ln>
                  <a:effectLst/>
                  <a:uLnTx/>
                  <a:uFillTx/>
                  <a:latin typeface="FC Home" panose="020B0500040200020003" pitchFamily="34" charset="-34"/>
                  <a:cs typeface="FC Home" panose="020B0500040200020003" pitchFamily="34" charset="-34"/>
                </a:endParaRPr>
              </a:p>
            </p:txBody>
          </p:sp>
        </p:grpSp>
      </p:grpSp>
      <p:grpSp>
        <p:nvGrpSpPr>
          <p:cNvPr id="95" name="Group 94">
            <a:extLst>
              <a:ext uri="{FF2B5EF4-FFF2-40B4-BE49-F238E27FC236}">
                <a16:creationId xmlns:a16="http://schemas.microsoft.com/office/drawing/2014/main" id="{89A1313C-C4B8-4CAD-AB40-CC258FD1AEE2}"/>
              </a:ext>
            </a:extLst>
          </p:cNvPr>
          <p:cNvGrpSpPr/>
          <p:nvPr/>
        </p:nvGrpSpPr>
        <p:grpSpPr>
          <a:xfrm>
            <a:off x="5159664" y="1225140"/>
            <a:ext cx="2579068" cy="760138"/>
            <a:chOff x="8277089" y="1550745"/>
            <a:chExt cx="3884287" cy="1144830"/>
          </a:xfrm>
        </p:grpSpPr>
        <p:sp>
          <p:nvSpPr>
            <p:cNvPr id="96" name="Rounded Rectangle 64">
              <a:extLst>
                <a:ext uri="{FF2B5EF4-FFF2-40B4-BE49-F238E27FC236}">
                  <a16:creationId xmlns:a16="http://schemas.microsoft.com/office/drawing/2014/main" id="{3962CB26-8A07-4B33-8F79-ED27686A0496}"/>
                </a:ext>
              </a:extLst>
            </p:cNvPr>
            <p:cNvSpPr/>
            <p:nvPr/>
          </p:nvSpPr>
          <p:spPr bwMode="auto">
            <a:xfrm>
              <a:off x="8277089" y="1550745"/>
              <a:ext cx="3884287" cy="1144830"/>
            </a:xfrm>
            <a:prstGeom prst="roundRect">
              <a:avLst>
                <a:gd name="adj" fmla="val 50000"/>
              </a:avLst>
            </a:prstGeom>
            <a:gradFill flip="none" rotWithShape="1">
              <a:gsLst>
                <a:gs pos="0">
                  <a:schemeClr val="bg1">
                    <a:alpha val="0"/>
                  </a:schemeClr>
                </a:gs>
                <a:gs pos="97000">
                  <a:schemeClr val="accent1">
                    <a:lumMod val="9000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97" name="Group 96">
              <a:extLst>
                <a:ext uri="{FF2B5EF4-FFF2-40B4-BE49-F238E27FC236}">
                  <a16:creationId xmlns:a16="http://schemas.microsoft.com/office/drawing/2014/main" id="{78363940-9624-443E-A231-C36A09934761}"/>
                </a:ext>
              </a:extLst>
            </p:cNvPr>
            <p:cNvGrpSpPr/>
            <p:nvPr/>
          </p:nvGrpSpPr>
          <p:grpSpPr>
            <a:xfrm>
              <a:off x="8697867" y="1703316"/>
              <a:ext cx="3392515" cy="798031"/>
              <a:chOff x="1751466" y="4771300"/>
              <a:chExt cx="3392515" cy="798031"/>
            </a:xfrm>
          </p:grpSpPr>
          <p:sp>
            <p:nvSpPr>
              <p:cNvPr id="98" name="กล่องข้อความ 7">
                <a:extLst>
                  <a:ext uri="{FF2B5EF4-FFF2-40B4-BE49-F238E27FC236}">
                    <a16:creationId xmlns:a16="http://schemas.microsoft.com/office/drawing/2014/main" id="{1A7336C3-FE00-4A9C-A94B-E16781961299}"/>
                  </a:ext>
                </a:extLst>
              </p:cNvPr>
              <p:cNvSpPr txBox="1"/>
              <p:nvPr/>
            </p:nvSpPr>
            <p:spPr>
              <a:xfrm>
                <a:off x="2519033" y="4880113"/>
                <a:ext cx="2624948" cy="67888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สำนักงานทรัพยากรน้ำแห่งชาติ</a:t>
                </a:r>
                <a:r>
                  <a:rPr kumimoji="0" lang="en-US"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a:t>
                </a:r>
                <a:r>
                  <a:rPr kumimoji="0" lang="th-TH" b="0" i="0" u="none" strike="noStrike" kern="1200" cap="none" spc="0" normalizeH="0" baseline="0" noProof="0" dirty="0" err="1">
                    <a:ln>
                      <a:noFill/>
                    </a:ln>
                    <a:effectLst/>
                    <a:uLnTx/>
                    <a:uFillTx/>
                    <a:latin typeface="FC Home" panose="020B0500040200020003" pitchFamily="34" charset="-34"/>
                    <a:ea typeface="SimSun" panose="02010600030101010101" pitchFamily="2" charset="-122"/>
                    <a:cs typeface="FC Home" panose="020B0500040200020003" pitchFamily="34" charset="-34"/>
                  </a:rPr>
                  <a:t>สทนช</a:t>
                </a:r>
                <a: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a:t>
                </a:r>
                <a:endParaRPr kumimoji="0" lang="th-TH" b="0" i="0" u="none" strike="noStrike" kern="1200" cap="none" spc="0" normalizeH="0" baseline="0" noProof="0" dirty="0">
                  <a:ln>
                    <a:noFill/>
                  </a:ln>
                  <a:effectLst/>
                  <a:uLnTx/>
                  <a:uFillTx/>
                  <a:latin typeface="FC Home" panose="020B0500040200020003" pitchFamily="34" charset="-34"/>
                  <a:cs typeface="FC Home" panose="020B0500040200020003" pitchFamily="34" charset="-34"/>
                </a:endParaRPr>
              </a:p>
            </p:txBody>
          </p:sp>
          <p:pic>
            <p:nvPicPr>
              <p:cNvPr id="99" name="Picture 98">
                <a:extLst>
                  <a:ext uri="{FF2B5EF4-FFF2-40B4-BE49-F238E27FC236}">
                    <a16:creationId xmlns:a16="http://schemas.microsoft.com/office/drawing/2014/main" id="{5CE490A3-14D5-495A-9DF8-DB8EFD9255C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55078"/>
              <a:stretch/>
            </p:blipFill>
            <p:spPr>
              <a:xfrm>
                <a:off x="1751466" y="4771300"/>
                <a:ext cx="692631" cy="798031"/>
              </a:xfrm>
              <a:prstGeom prst="rect">
                <a:avLst/>
              </a:prstGeom>
              <a:effectLst>
                <a:outerShdw blurRad="50800" dist="38100" dir="2700000" algn="tl" rotWithShape="0">
                  <a:prstClr val="black">
                    <a:alpha val="40000"/>
                  </a:prstClr>
                </a:outerShdw>
              </a:effectLst>
            </p:spPr>
          </p:pic>
        </p:grpSp>
      </p:grpSp>
      <p:grpSp>
        <p:nvGrpSpPr>
          <p:cNvPr id="100" name="Group 99">
            <a:extLst>
              <a:ext uri="{FF2B5EF4-FFF2-40B4-BE49-F238E27FC236}">
                <a16:creationId xmlns:a16="http://schemas.microsoft.com/office/drawing/2014/main" id="{AC3E581E-9D30-4E20-A11A-9B13FDA11173}"/>
              </a:ext>
            </a:extLst>
          </p:cNvPr>
          <p:cNvGrpSpPr/>
          <p:nvPr/>
        </p:nvGrpSpPr>
        <p:grpSpPr>
          <a:xfrm>
            <a:off x="188009" y="2971383"/>
            <a:ext cx="3184698" cy="661075"/>
            <a:chOff x="4166012" y="1142856"/>
            <a:chExt cx="3184698" cy="661075"/>
          </a:xfrm>
        </p:grpSpPr>
        <p:grpSp>
          <p:nvGrpSpPr>
            <p:cNvPr id="101" name="Group 100">
              <a:extLst>
                <a:ext uri="{FF2B5EF4-FFF2-40B4-BE49-F238E27FC236}">
                  <a16:creationId xmlns:a16="http://schemas.microsoft.com/office/drawing/2014/main" id="{79CDA565-6759-4920-B2AF-9C19A146376A}"/>
                </a:ext>
              </a:extLst>
            </p:cNvPr>
            <p:cNvGrpSpPr/>
            <p:nvPr/>
          </p:nvGrpSpPr>
          <p:grpSpPr>
            <a:xfrm>
              <a:off x="4859386" y="1142856"/>
              <a:ext cx="2491324" cy="598930"/>
              <a:chOff x="7619329" y="1352390"/>
              <a:chExt cx="2491324" cy="598930"/>
            </a:xfrm>
          </p:grpSpPr>
          <p:sp>
            <p:nvSpPr>
              <p:cNvPr id="103" name="กล่องข้อความ 7">
                <a:extLst>
                  <a:ext uri="{FF2B5EF4-FFF2-40B4-BE49-F238E27FC236}">
                    <a16:creationId xmlns:a16="http://schemas.microsoft.com/office/drawing/2014/main" id="{8DC47CD2-57C0-4A3B-B4CE-B8384A969869}"/>
                  </a:ext>
                </a:extLst>
              </p:cNvPr>
              <p:cNvSpPr txBox="1"/>
              <p:nvPr/>
            </p:nvSpPr>
            <p:spPr>
              <a:xfrm>
                <a:off x="7619329" y="1352390"/>
                <a:ext cx="2165311" cy="393954"/>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lang="th-TH" sz="3000" dirty="0">
                    <a:solidFill>
                      <a:srgbClr val="0070C0"/>
                    </a:solidFill>
                    <a:latin typeface="FC Home" panose="020B0500040200020003" pitchFamily="34" charset="-34"/>
                    <a:ea typeface="SimSun" panose="02010600030101010101" pitchFamily="2" charset="-122"/>
                    <a:cs typeface="FC Home" panose="020B0500040200020003" pitchFamily="34" charset="-34"/>
                  </a:rPr>
                  <a:t>เผยแพร่ข้อมูล</a:t>
                </a:r>
                <a:endParaRPr kumimoji="0" lang="th-TH" sz="3000" b="0" i="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endParaRPr>
              </a:p>
            </p:txBody>
          </p:sp>
          <p:sp>
            <p:nvSpPr>
              <p:cNvPr id="104" name="กล่องข้อความ 7">
                <a:extLst>
                  <a:ext uri="{FF2B5EF4-FFF2-40B4-BE49-F238E27FC236}">
                    <a16:creationId xmlns:a16="http://schemas.microsoft.com/office/drawing/2014/main" id="{012DE524-541F-4A65-AFFE-7413618B7306}"/>
                  </a:ext>
                </a:extLst>
              </p:cNvPr>
              <p:cNvSpPr txBox="1"/>
              <p:nvPr/>
            </p:nvSpPr>
            <p:spPr>
              <a:xfrm>
                <a:off x="7632642" y="1696699"/>
                <a:ext cx="2478011" cy="254621"/>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lang="en-US" sz="2000" u="sng" noProof="0" dirty="0">
                    <a:solidFill>
                      <a:schemeClr val="bg2">
                        <a:lumMod val="50000"/>
                      </a:schemeClr>
                    </a:solidFill>
                    <a:latin typeface="FC Home" panose="020B0500040200020003" pitchFamily="34" charset="-34"/>
                    <a:ea typeface="SimSun" panose="02010600030101010101" pitchFamily="2" charset="-122"/>
                    <a:cs typeface="FC Home" panose="020B0500040200020003" pitchFamily="34" charset="-34"/>
                  </a:rPr>
                  <a:t>http://mekhala.dwr.go.th</a:t>
                </a:r>
                <a:endParaRPr kumimoji="0" lang="th-TH" sz="2000" b="0" i="0" u="sng" strike="noStrike" kern="1200" cap="none" spc="0" normalizeH="0" baseline="0" noProof="0" dirty="0">
                  <a:ln>
                    <a:noFill/>
                  </a:ln>
                  <a:solidFill>
                    <a:schemeClr val="bg2">
                      <a:lumMod val="50000"/>
                    </a:schemeClr>
                  </a:solidFill>
                  <a:effectLst/>
                  <a:uLnTx/>
                  <a:uFillTx/>
                  <a:latin typeface="FC Home" panose="020B0500040200020003" pitchFamily="34" charset="-34"/>
                  <a:cs typeface="FC Home" panose="020B0500040200020003" pitchFamily="34" charset="-34"/>
                </a:endParaRPr>
              </a:p>
            </p:txBody>
          </p:sp>
        </p:grpSp>
        <p:pic>
          <p:nvPicPr>
            <p:cNvPr id="102" name="Picture 101">
              <a:extLst>
                <a:ext uri="{FF2B5EF4-FFF2-40B4-BE49-F238E27FC236}">
                  <a16:creationId xmlns:a16="http://schemas.microsoft.com/office/drawing/2014/main" id="{08D1DECC-2D49-471D-83CE-0FFE426CE0E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166012" y="1240808"/>
              <a:ext cx="563123" cy="563123"/>
            </a:xfrm>
            <a:prstGeom prst="rect">
              <a:avLst/>
            </a:prstGeom>
          </p:spPr>
        </p:pic>
      </p:grpSp>
      <p:grpSp>
        <p:nvGrpSpPr>
          <p:cNvPr id="105" name="Group 104">
            <a:extLst>
              <a:ext uri="{FF2B5EF4-FFF2-40B4-BE49-F238E27FC236}">
                <a16:creationId xmlns:a16="http://schemas.microsoft.com/office/drawing/2014/main" id="{2996EEFF-AD80-4A46-B630-27B99F2D8C39}"/>
              </a:ext>
            </a:extLst>
          </p:cNvPr>
          <p:cNvGrpSpPr/>
          <p:nvPr/>
        </p:nvGrpSpPr>
        <p:grpSpPr>
          <a:xfrm>
            <a:off x="719519" y="3731450"/>
            <a:ext cx="2505256" cy="2312955"/>
            <a:chOff x="6273004" y="2095914"/>
            <a:chExt cx="2505256" cy="2312955"/>
          </a:xfrm>
        </p:grpSpPr>
        <p:pic>
          <p:nvPicPr>
            <p:cNvPr id="106" name="Picture 105">
              <a:extLst>
                <a:ext uri="{FF2B5EF4-FFF2-40B4-BE49-F238E27FC236}">
                  <a16:creationId xmlns:a16="http://schemas.microsoft.com/office/drawing/2014/main" id="{C59DA5BD-15BF-4990-B963-92DA03824F41}"/>
                </a:ext>
              </a:extLst>
            </p:cNvPr>
            <p:cNvPicPr>
              <a:picLocks noChangeAspect="1"/>
            </p:cNvPicPr>
            <p:nvPr/>
          </p:nvPicPr>
          <p:blipFill rotWithShape="1">
            <a:blip r:embed="rId11"/>
            <a:srcRect l="19285" t="9753" r="19524" b="18430"/>
            <a:stretch/>
          </p:blipFill>
          <p:spPr>
            <a:xfrm>
              <a:off x="6446428" y="2095914"/>
              <a:ext cx="2158408" cy="14249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7" name="กล่องข้อความ 7">
              <a:extLst>
                <a:ext uri="{FF2B5EF4-FFF2-40B4-BE49-F238E27FC236}">
                  <a16:creationId xmlns:a16="http://schemas.microsoft.com/office/drawing/2014/main" id="{176FC974-792A-4A47-A1C5-3ADE0C69D187}"/>
                </a:ext>
              </a:extLst>
            </p:cNvPr>
            <p:cNvSpPr txBox="1"/>
            <p:nvPr/>
          </p:nvSpPr>
          <p:spPr>
            <a:xfrm>
              <a:off x="6273004" y="3621795"/>
              <a:ext cx="2505256" cy="590931"/>
            </a:xfrm>
            <a:prstGeom prst="rect">
              <a:avLst/>
            </a:prstGeom>
            <a:noFill/>
          </p:spPr>
          <p:txBody>
            <a:bodyPr wrap="square" lIns="0" tIns="0" rIns="0" bIns="0" rtlCol="0">
              <a:spAutoFit/>
            </a:bodyPr>
            <a:lstStyle/>
            <a:p>
              <a:pPr lvl="0" algn="ctr" defTabSz="457200">
                <a:lnSpc>
                  <a:spcPct val="80000"/>
                </a:lnSpc>
                <a:tabLst>
                  <a:tab pos="1350645" algn="l"/>
                  <a:tab pos="1530350" algn="l"/>
                  <a:tab pos="1710690" algn="l"/>
                </a:tabLst>
                <a:defRPr/>
              </a:pPr>
              <a:r>
                <a:rPr lang="th-TH" sz="1400" dirty="0">
                  <a:solidFill>
                    <a:schemeClr val="tx1">
                      <a:lumMod val="75000"/>
                      <a:lumOff val="25000"/>
                    </a:schemeClr>
                  </a:solidFill>
                  <a:latin typeface="FC Home" panose="020B0500040200020003" pitchFamily="34" charset="-34"/>
                  <a:ea typeface="SimSun" panose="02010600030101010101" pitchFamily="2" charset="-122"/>
                  <a:cs typeface="FC Home" panose="020B0500040200020003" pitchFamily="34" charset="-34"/>
                </a:rPr>
                <a:t>แผนปฏิบัติการบรรเทาภาวะน้ำท่วมและภาวะน้ำแล้ง </a:t>
              </a:r>
              <a:r>
                <a:rPr lang="th-TH" sz="1400" dirty="0">
                  <a:solidFill>
                    <a:srgbClr val="FF3300"/>
                  </a:solidFill>
                  <a:latin typeface="FC Home" panose="020B0500040200020003" pitchFamily="34" charset="-34"/>
                  <a:ea typeface="SimSun" panose="02010600030101010101" pitchFamily="2" charset="-122"/>
                  <a:cs typeface="FC Home" panose="020B0500040200020003" pitchFamily="34" charset="-34"/>
                </a:rPr>
                <a:t>(</a:t>
              </a:r>
              <a:r>
                <a:rPr lang="en-US" sz="1400" dirty="0">
                  <a:solidFill>
                    <a:srgbClr val="FF3300"/>
                  </a:solidFill>
                  <a:latin typeface="FC Home" panose="020B0500040200020003" pitchFamily="34" charset="-34"/>
                  <a:ea typeface="SimSun" panose="02010600030101010101" pitchFamily="2" charset="-122"/>
                  <a:cs typeface="FC Home" panose="020B0500040200020003" pitchFamily="34" charset="-34"/>
                </a:rPr>
                <a:t>Source file)</a:t>
              </a:r>
            </a:p>
            <a:p>
              <a:pPr lvl="0" algn="ctr" defTabSz="457200">
                <a:lnSpc>
                  <a:spcPct val="80000"/>
                </a:lnSpc>
                <a:tabLst>
                  <a:tab pos="1350645" algn="l"/>
                  <a:tab pos="1530350" algn="l"/>
                  <a:tab pos="1710690" algn="l"/>
                </a:tabLst>
                <a:defRPr/>
              </a:pPr>
              <a:r>
                <a:rPr lang="en-US" sz="1000" dirty="0">
                  <a:solidFill>
                    <a:schemeClr val="bg2">
                      <a:lumMod val="60000"/>
                      <a:lumOff val="40000"/>
                    </a:schemeClr>
                  </a:solidFill>
                  <a:latin typeface="FC Home" panose="020B0500040200020003" pitchFamily="34" charset="-34"/>
                  <a:cs typeface="FC Home" panose="020B0500040200020003" pitchFamily="34" charset="-34"/>
                </a:rPr>
                <a:t>http://mekhala.dwr.go.th/download-cate.php?txtdoccate=40</a:t>
              </a:r>
              <a:endParaRPr kumimoji="0" lang="th-TH" sz="1000" b="0" i="0" u="none" strike="noStrike" kern="1200" cap="none" spc="0" normalizeH="0" baseline="0" noProof="0" dirty="0">
                <a:ln>
                  <a:noFill/>
                </a:ln>
                <a:solidFill>
                  <a:schemeClr val="bg2">
                    <a:lumMod val="60000"/>
                    <a:lumOff val="40000"/>
                  </a:schemeClr>
                </a:solidFill>
                <a:effectLst/>
                <a:uLnTx/>
                <a:uFillTx/>
                <a:latin typeface="FC Home" panose="020B0500040200020003" pitchFamily="34" charset="-34"/>
                <a:cs typeface="FC Home" panose="020B0500040200020003" pitchFamily="34" charset="-34"/>
              </a:endParaRPr>
            </a:p>
          </p:txBody>
        </p:sp>
        <p:sp>
          <p:nvSpPr>
            <p:cNvPr id="118" name="กล่องข้อความ 7">
              <a:extLst>
                <a:ext uri="{FF2B5EF4-FFF2-40B4-BE49-F238E27FC236}">
                  <a16:creationId xmlns:a16="http://schemas.microsoft.com/office/drawing/2014/main" id="{6C222421-2ED2-4C71-AF1B-9E1E8E4425B3}"/>
                </a:ext>
              </a:extLst>
            </p:cNvPr>
            <p:cNvSpPr txBox="1"/>
            <p:nvPr/>
          </p:nvSpPr>
          <p:spPr>
            <a:xfrm>
              <a:off x="6769607" y="4230615"/>
              <a:ext cx="1512051" cy="178254"/>
            </a:xfrm>
            <a:prstGeom prst="rect">
              <a:avLst/>
            </a:prstGeom>
            <a:noFill/>
          </p:spPr>
          <p:txBody>
            <a:bodyPr wrap="square" lIns="0" tIns="0" rIns="0" bIns="0" rtlCol="0">
              <a:spAutoFit/>
            </a:bodyPr>
            <a:lstStyle/>
            <a:p>
              <a:pPr lvl="0" algn="ctr" defTabSz="457200">
                <a:lnSpc>
                  <a:spcPct val="80000"/>
                </a:lnSpc>
                <a:tabLst>
                  <a:tab pos="1350645" algn="l"/>
                  <a:tab pos="1530350" algn="l"/>
                  <a:tab pos="1710690" algn="l"/>
                </a:tabLst>
                <a:defRPr/>
              </a:pPr>
              <a:r>
                <a:rPr lang="en-US"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Download : 7,628 </a:t>
              </a:r>
              <a:r>
                <a:rPr lang="th-TH"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ครั้ง</a:t>
              </a:r>
              <a:endParaRPr kumimoji="0" lang="th-TH" sz="1000" b="0" i="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endParaRPr>
            </a:p>
          </p:txBody>
        </p:sp>
      </p:grpSp>
      <p:pic>
        <p:nvPicPr>
          <p:cNvPr id="129" name="Picture 128">
            <a:extLst>
              <a:ext uri="{FF2B5EF4-FFF2-40B4-BE49-F238E27FC236}">
                <a16:creationId xmlns:a16="http://schemas.microsoft.com/office/drawing/2014/main" id="{FEB93D9B-1D63-4FBA-B960-73B95D7856A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556370" y="2514109"/>
            <a:ext cx="783393" cy="11081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2" name="Picture 131">
            <a:extLst>
              <a:ext uri="{FF2B5EF4-FFF2-40B4-BE49-F238E27FC236}">
                <a16:creationId xmlns:a16="http://schemas.microsoft.com/office/drawing/2014/main" id="{E5F87E39-DE63-4D2D-829A-AF8E6579160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596500" y="2317160"/>
            <a:ext cx="783393" cy="11081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3" name="Picture 132">
            <a:extLst>
              <a:ext uri="{FF2B5EF4-FFF2-40B4-BE49-F238E27FC236}">
                <a16:creationId xmlns:a16="http://schemas.microsoft.com/office/drawing/2014/main" id="{388E4368-DCB0-4279-866C-B52DA988317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321796" y="3921676"/>
            <a:ext cx="783393" cy="11081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4" name="Picture 133">
            <a:extLst>
              <a:ext uri="{FF2B5EF4-FFF2-40B4-BE49-F238E27FC236}">
                <a16:creationId xmlns:a16="http://schemas.microsoft.com/office/drawing/2014/main" id="{D0642B08-7D09-4BF2-ABC2-321F22769C97}"/>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426925" y="3748353"/>
            <a:ext cx="782935" cy="11081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6" name="Picture 135">
            <a:extLst>
              <a:ext uri="{FF2B5EF4-FFF2-40B4-BE49-F238E27FC236}">
                <a16:creationId xmlns:a16="http://schemas.microsoft.com/office/drawing/2014/main" id="{20FD2517-7186-4956-B555-A28396967B5D}"/>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1108937" y="4914483"/>
            <a:ext cx="782935" cy="11081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1" name="Picture 140">
            <a:extLst>
              <a:ext uri="{FF2B5EF4-FFF2-40B4-BE49-F238E27FC236}">
                <a16:creationId xmlns:a16="http://schemas.microsoft.com/office/drawing/2014/main" id="{B804CCC4-9581-4D9B-B286-358ACCC9AFC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881502" y="4819921"/>
            <a:ext cx="782935" cy="11081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42" name="Group 141">
            <a:extLst>
              <a:ext uri="{FF2B5EF4-FFF2-40B4-BE49-F238E27FC236}">
                <a16:creationId xmlns:a16="http://schemas.microsoft.com/office/drawing/2014/main" id="{4F256BB0-5124-4592-A276-C23BBD06DADB}"/>
              </a:ext>
            </a:extLst>
          </p:cNvPr>
          <p:cNvGrpSpPr/>
          <p:nvPr/>
        </p:nvGrpSpPr>
        <p:grpSpPr>
          <a:xfrm>
            <a:off x="6247402" y="2131433"/>
            <a:ext cx="2801369" cy="760138"/>
            <a:chOff x="4387638" y="1550745"/>
            <a:chExt cx="4219091" cy="1144830"/>
          </a:xfrm>
        </p:grpSpPr>
        <p:sp>
          <p:nvSpPr>
            <p:cNvPr id="143" name="Rounded Rectangle 104">
              <a:extLst>
                <a:ext uri="{FF2B5EF4-FFF2-40B4-BE49-F238E27FC236}">
                  <a16:creationId xmlns:a16="http://schemas.microsoft.com/office/drawing/2014/main" id="{5522251C-3699-4343-9A20-EE5E01542445}"/>
                </a:ext>
              </a:extLst>
            </p:cNvPr>
            <p:cNvSpPr/>
            <p:nvPr/>
          </p:nvSpPr>
          <p:spPr bwMode="auto">
            <a:xfrm>
              <a:off x="4387638" y="1550745"/>
              <a:ext cx="3884287" cy="1144830"/>
            </a:xfrm>
            <a:prstGeom prst="roundRect">
              <a:avLst>
                <a:gd name="adj" fmla="val 50000"/>
              </a:avLst>
            </a:prstGeom>
            <a:gradFill flip="none" rotWithShape="1">
              <a:gsLst>
                <a:gs pos="0">
                  <a:schemeClr val="bg1">
                    <a:alpha val="0"/>
                  </a:schemeClr>
                </a:gs>
                <a:gs pos="97000">
                  <a:srgbClr val="FFC000"/>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44" name="Group 143">
              <a:extLst>
                <a:ext uri="{FF2B5EF4-FFF2-40B4-BE49-F238E27FC236}">
                  <a16:creationId xmlns:a16="http://schemas.microsoft.com/office/drawing/2014/main" id="{7C75779B-98F9-4216-9FC4-4C19BE378290}"/>
                </a:ext>
              </a:extLst>
            </p:cNvPr>
            <p:cNvGrpSpPr/>
            <p:nvPr/>
          </p:nvGrpSpPr>
          <p:grpSpPr>
            <a:xfrm>
              <a:off x="4954912" y="1727878"/>
              <a:ext cx="3651817" cy="825148"/>
              <a:chOff x="3747193" y="1822568"/>
              <a:chExt cx="3651817" cy="825148"/>
            </a:xfrm>
          </p:grpSpPr>
          <p:sp>
            <p:nvSpPr>
              <p:cNvPr id="145" name="กล่องข้อความ 7">
                <a:extLst>
                  <a:ext uri="{FF2B5EF4-FFF2-40B4-BE49-F238E27FC236}">
                    <a16:creationId xmlns:a16="http://schemas.microsoft.com/office/drawing/2014/main" id="{CD29C7D3-3A88-4569-8152-2210A4A4CE91}"/>
                  </a:ext>
                </a:extLst>
              </p:cNvPr>
              <p:cNvSpPr txBox="1"/>
              <p:nvPr/>
            </p:nvSpPr>
            <p:spPr>
              <a:xfrm>
                <a:off x="4551180" y="1890456"/>
                <a:ext cx="2847830" cy="667493"/>
              </a:xfrm>
              <a:prstGeom prst="rect">
                <a:avLst/>
              </a:prstGeom>
              <a:noFill/>
            </p:spPr>
            <p:txBody>
              <a:bodyPr wrap="square" lIns="0" tIns="0" rIns="0" bIns="0" rtlCol="0">
                <a:spAutoFit/>
              </a:bodyPr>
              <a:lstStyle/>
              <a:p>
                <a:pPr defTabSz="457200">
                  <a:lnSpc>
                    <a:spcPct val="80000"/>
                  </a:lnSpc>
                  <a:tabLst>
                    <a:tab pos="1350645" algn="l"/>
                    <a:tab pos="1530350" algn="l"/>
                    <a:tab pos="1710690" algn="l"/>
                  </a:tabLst>
                  <a:defRPr/>
                </a:pPr>
                <a:r>
                  <a:rPr lang="th-TH" dirty="0">
                    <a:latin typeface="FC Home" panose="020B0500040200020003" pitchFamily="34" charset="-34"/>
                    <a:ea typeface="SimSun" panose="02010600030101010101" pitchFamily="2" charset="-122"/>
                    <a:cs typeface="FC Home" panose="020B0500040200020003" pitchFamily="34" charset="-34"/>
                  </a:rPr>
                  <a:t>กรมป้องกันและบรรเทาสาธารณภัย</a:t>
                </a:r>
                <a:r>
                  <a:rPr lang="en-US" dirty="0">
                    <a:latin typeface="FC Home" panose="020B0500040200020003" pitchFamily="34" charset="-34"/>
                    <a:ea typeface="SimSun" panose="02010600030101010101" pitchFamily="2" charset="-122"/>
                    <a:cs typeface="FC Home" panose="020B0500040200020003" pitchFamily="34" charset="-34"/>
                  </a:rPr>
                  <a:t> </a:t>
                </a:r>
                <a:r>
                  <a:rPr lang="th-TH" dirty="0">
                    <a:latin typeface="FC Home" panose="020B0500040200020003" pitchFamily="34" charset="-34"/>
                    <a:ea typeface="SimSun" panose="02010600030101010101" pitchFamily="2" charset="-122"/>
                    <a:cs typeface="FC Home" panose="020B0500040200020003" pitchFamily="34" charset="-34"/>
                  </a:rPr>
                  <a:t>(</a:t>
                </a:r>
                <a:r>
                  <a:rPr lang="th-TH" dirty="0" err="1">
                    <a:latin typeface="FC Home" panose="020B0500040200020003" pitchFamily="34" charset="-34"/>
                    <a:ea typeface="SimSun" panose="02010600030101010101" pitchFamily="2" charset="-122"/>
                    <a:cs typeface="FC Home" panose="020B0500040200020003" pitchFamily="34" charset="-34"/>
                  </a:rPr>
                  <a:t>ปภ</a:t>
                </a:r>
                <a:r>
                  <a:rPr lang="th-TH" dirty="0">
                    <a:latin typeface="FC Home" panose="020B0500040200020003" pitchFamily="34" charset="-34"/>
                    <a:ea typeface="SimSun" panose="02010600030101010101" pitchFamily="2" charset="-122"/>
                    <a:cs typeface="FC Home" panose="020B0500040200020003" pitchFamily="34" charset="-34"/>
                  </a:rPr>
                  <a:t>.)</a:t>
                </a:r>
                <a:endParaRPr lang="th-TH" dirty="0">
                  <a:latin typeface="FC Home" panose="020B0500040200020003" pitchFamily="34" charset="-34"/>
                  <a:cs typeface="FC Home" panose="020B0500040200020003" pitchFamily="34" charset="-34"/>
                </a:endParaRPr>
              </a:p>
            </p:txBody>
          </p:sp>
          <p:pic>
            <p:nvPicPr>
              <p:cNvPr id="146" name="Picture 145">
                <a:extLst>
                  <a:ext uri="{FF2B5EF4-FFF2-40B4-BE49-F238E27FC236}">
                    <a16:creationId xmlns:a16="http://schemas.microsoft.com/office/drawing/2014/main" id="{BCE326F4-C26B-4A7C-BF44-01D9DAE08F3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747193" y="1822568"/>
                <a:ext cx="578835" cy="825148"/>
              </a:xfrm>
              <a:prstGeom prst="rect">
                <a:avLst/>
              </a:prstGeom>
              <a:effectLst>
                <a:outerShdw blurRad="50800" dist="38100" dir="2700000" algn="tl" rotWithShape="0">
                  <a:prstClr val="black">
                    <a:alpha val="40000"/>
                  </a:prstClr>
                </a:outerShdw>
              </a:effectLst>
            </p:spPr>
          </p:pic>
        </p:grpSp>
      </p:grpSp>
      <p:grpSp>
        <p:nvGrpSpPr>
          <p:cNvPr id="147" name="Group 146">
            <a:extLst>
              <a:ext uri="{FF2B5EF4-FFF2-40B4-BE49-F238E27FC236}">
                <a16:creationId xmlns:a16="http://schemas.microsoft.com/office/drawing/2014/main" id="{93343864-B4B8-43D1-AD98-4DB852DB74C5}"/>
              </a:ext>
            </a:extLst>
          </p:cNvPr>
          <p:cNvGrpSpPr/>
          <p:nvPr/>
        </p:nvGrpSpPr>
        <p:grpSpPr>
          <a:xfrm>
            <a:off x="8378883" y="1236464"/>
            <a:ext cx="3138407" cy="760138"/>
            <a:chOff x="8378883" y="1236464"/>
            <a:chExt cx="3138407" cy="760138"/>
          </a:xfrm>
        </p:grpSpPr>
        <p:grpSp>
          <p:nvGrpSpPr>
            <p:cNvPr id="148" name="Group 147">
              <a:extLst>
                <a:ext uri="{FF2B5EF4-FFF2-40B4-BE49-F238E27FC236}">
                  <a16:creationId xmlns:a16="http://schemas.microsoft.com/office/drawing/2014/main" id="{5F12C4F6-5C53-4A7A-A430-A808291E9BE2}"/>
                </a:ext>
              </a:extLst>
            </p:cNvPr>
            <p:cNvGrpSpPr/>
            <p:nvPr/>
          </p:nvGrpSpPr>
          <p:grpSpPr>
            <a:xfrm>
              <a:off x="8938222" y="1236464"/>
              <a:ext cx="2579068" cy="760138"/>
              <a:chOff x="8277089" y="1550745"/>
              <a:chExt cx="3884287" cy="1144830"/>
            </a:xfrm>
          </p:grpSpPr>
          <p:sp>
            <p:nvSpPr>
              <p:cNvPr id="170" name="Rounded Rectangle 83">
                <a:extLst>
                  <a:ext uri="{FF2B5EF4-FFF2-40B4-BE49-F238E27FC236}">
                    <a16:creationId xmlns:a16="http://schemas.microsoft.com/office/drawing/2014/main" id="{15C9D75D-C389-42F3-8E78-1DDEAB76A5F1}"/>
                  </a:ext>
                </a:extLst>
              </p:cNvPr>
              <p:cNvSpPr/>
              <p:nvPr/>
            </p:nvSpPr>
            <p:spPr bwMode="auto">
              <a:xfrm>
                <a:off x="8277089" y="1550745"/>
                <a:ext cx="3884287" cy="1144830"/>
              </a:xfrm>
              <a:prstGeom prst="roundRect">
                <a:avLst>
                  <a:gd name="adj" fmla="val 50000"/>
                </a:avLst>
              </a:prstGeom>
              <a:gradFill flip="none" rotWithShape="1">
                <a:gsLst>
                  <a:gs pos="0">
                    <a:schemeClr val="bg1">
                      <a:alpha val="0"/>
                    </a:schemeClr>
                  </a:gs>
                  <a:gs pos="97000">
                    <a:schemeClr val="accent1">
                      <a:lumMod val="9000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71" name="กล่องข้อความ 7">
                <a:extLst>
                  <a:ext uri="{FF2B5EF4-FFF2-40B4-BE49-F238E27FC236}">
                    <a16:creationId xmlns:a16="http://schemas.microsoft.com/office/drawing/2014/main" id="{B7BD2204-BBD3-48F4-AFAC-63EF9F562C41}"/>
                  </a:ext>
                </a:extLst>
              </p:cNvPr>
              <p:cNvSpPr txBox="1"/>
              <p:nvPr/>
            </p:nvSpPr>
            <p:spPr>
              <a:xfrm>
                <a:off x="9465434" y="1812129"/>
                <a:ext cx="2624948" cy="667492"/>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กองอำนวยการน้ำแห่งชาติ (</a:t>
                </a:r>
                <a:r>
                  <a:rPr kumimoji="0" lang="th-TH" b="0" i="0" u="none" strike="noStrike" kern="1200" cap="none" spc="0" normalizeH="0" baseline="0" noProof="0" dirty="0" err="1">
                    <a:ln>
                      <a:noFill/>
                    </a:ln>
                    <a:effectLst/>
                    <a:uLnTx/>
                    <a:uFillTx/>
                    <a:latin typeface="FC Home" panose="020B0500040200020003" pitchFamily="34" charset="-34"/>
                    <a:ea typeface="SimSun" panose="02010600030101010101" pitchFamily="2" charset="-122"/>
                    <a:cs typeface="FC Home" panose="020B0500040200020003" pitchFamily="34" charset="-34"/>
                  </a:rPr>
                  <a:t>กนช</a:t>
                </a:r>
                <a:r>
                  <a:rPr kumimoji="0" lang="th-TH" b="0" i="0" u="none" strike="noStrike" kern="1200" cap="none" spc="0" normalizeH="0" baseline="0" noProof="0" dirty="0">
                    <a:ln>
                      <a:noFill/>
                    </a:ln>
                    <a:effectLst/>
                    <a:uLnTx/>
                    <a:uFillTx/>
                    <a:latin typeface="FC Home" panose="020B0500040200020003" pitchFamily="34" charset="-34"/>
                    <a:ea typeface="SimSun" panose="02010600030101010101" pitchFamily="2" charset="-122"/>
                    <a:cs typeface="FC Home" panose="020B0500040200020003" pitchFamily="34" charset="-34"/>
                  </a:rPr>
                  <a:t>.)</a:t>
                </a:r>
                <a:endParaRPr kumimoji="0" lang="th-TH" b="0" i="0" u="none" strike="noStrike" kern="1200" cap="none" spc="0" normalizeH="0" baseline="0" noProof="0" dirty="0">
                  <a:ln>
                    <a:noFill/>
                  </a:ln>
                  <a:effectLst/>
                  <a:uLnTx/>
                  <a:uFillTx/>
                  <a:latin typeface="FC Home" panose="020B0500040200020003" pitchFamily="34" charset="-34"/>
                  <a:cs typeface="FC Home" panose="020B0500040200020003" pitchFamily="34" charset="-34"/>
                </a:endParaRPr>
              </a:p>
            </p:txBody>
          </p:sp>
        </p:grpSp>
        <p:pic>
          <p:nvPicPr>
            <p:cNvPr id="169" name="Picture 168">
              <a:extLst>
                <a:ext uri="{FF2B5EF4-FFF2-40B4-BE49-F238E27FC236}">
                  <a16:creationId xmlns:a16="http://schemas.microsoft.com/office/drawing/2014/main" id="{D093247A-79FE-41E1-9246-3121EF50F00C}"/>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378883" y="1282510"/>
              <a:ext cx="1270011" cy="538471"/>
            </a:xfrm>
            <a:prstGeom prst="rect">
              <a:avLst/>
            </a:prstGeom>
            <a:effectLst>
              <a:outerShdw blurRad="50800" dist="38100" dir="2700000" algn="tl" rotWithShape="0">
                <a:prstClr val="black">
                  <a:alpha val="40000"/>
                </a:prstClr>
              </a:outerShdw>
            </a:effectLst>
          </p:spPr>
        </p:pic>
      </p:grpSp>
      <p:grpSp>
        <p:nvGrpSpPr>
          <p:cNvPr id="172" name="Group 171">
            <a:extLst>
              <a:ext uri="{FF2B5EF4-FFF2-40B4-BE49-F238E27FC236}">
                <a16:creationId xmlns:a16="http://schemas.microsoft.com/office/drawing/2014/main" id="{E3D28CC5-BF2A-4754-869E-6F39B0E2074B}"/>
              </a:ext>
            </a:extLst>
          </p:cNvPr>
          <p:cNvGrpSpPr/>
          <p:nvPr/>
        </p:nvGrpSpPr>
        <p:grpSpPr>
          <a:xfrm>
            <a:off x="2646316" y="2067278"/>
            <a:ext cx="3302379" cy="796599"/>
            <a:chOff x="2722722" y="1940382"/>
            <a:chExt cx="3302379" cy="796599"/>
          </a:xfrm>
        </p:grpSpPr>
        <p:grpSp>
          <p:nvGrpSpPr>
            <p:cNvPr id="173" name="Group 172">
              <a:extLst>
                <a:ext uri="{FF2B5EF4-FFF2-40B4-BE49-F238E27FC236}">
                  <a16:creationId xmlns:a16="http://schemas.microsoft.com/office/drawing/2014/main" id="{91DD8356-F8ED-4A5C-B135-63C065E4DEF8}"/>
                </a:ext>
              </a:extLst>
            </p:cNvPr>
            <p:cNvGrpSpPr/>
            <p:nvPr/>
          </p:nvGrpSpPr>
          <p:grpSpPr>
            <a:xfrm>
              <a:off x="2722722" y="1976843"/>
              <a:ext cx="3302379" cy="760138"/>
              <a:chOff x="4387638" y="1550745"/>
              <a:chExt cx="4973653" cy="1144830"/>
            </a:xfrm>
          </p:grpSpPr>
          <p:sp>
            <p:nvSpPr>
              <p:cNvPr id="175" name="Rounded Rectangle 63">
                <a:extLst>
                  <a:ext uri="{FF2B5EF4-FFF2-40B4-BE49-F238E27FC236}">
                    <a16:creationId xmlns:a16="http://schemas.microsoft.com/office/drawing/2014/main" id="{A402B0EE-49DA-4417-AE2D-4A34D0304DB2}"/>
                  </a:ext>
                </a:extLst>
              </p:cNvPr>
              <p:cNvSpPr/>
              <p:nvPr/>
            </p:nvSpPr>
            <p:spPr bwMode="auto">
              <a:xfrm>
                <a:off x="4387638" y="1550745"/>
                <a:ext cx="3884287" cy="1144830"/>
              </a:xfrm>
              <a:prstGeom prst="roundRect">
                <a:avLst>
                  <a:gd name="adj" fmla="val 50000"/>
                </a:avLst>
              </a:prstGeom>
              <a:gradFill flip="none" rotWithShape="1">
                <a:gsLst>
                  <a:gs pos="0">
                    <a:schemeClr val="bg1">
                      <a:alpha val="0"/>
                    </a:schemeClr>
                  </a:gs>
                  <a:gs pos="97000">
                    <a:srgbClr val="00B050"/>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76" name="กล่องข้อความ 7">
                <a:extLst>
                  <a:ext uri="{FF2B5EF4-FFF2-40B4-BE49-F238E27FC236}">
                    <a16:creationId xmlns:a16="http://schemas.microsoft.com/office/drawing/2014/main" id="{8F38E377-B1BD-469E-9B10-6ACD3A8BE163}"/>
                  </a:ext>
                </a:extLst>
              </p:cNvPr>
              <p:cNvSpPr txBox="1"/>
              <p:nvPr/>
            </p:nvSpPr>
            <p:spPr>
              <a:xfrm>
                <a:off x="5758898" y="1795766"/>
                <a:ext cx="3602393" cy="667492"/>
              </a:xfrm>
              <a:prstGeom prst="rect">
                <a:avLst/>
              </a:prstGeom>
              <a:noFill/>
            </p:spPr>
            <p:txBody>
              <a:bodyPr wrap="square" lIns="0" tIns="0" rIns="0" bIns="0" rtlCol="0">
                <a:spAutoFit/>
              </a:bodyPr>
              <a:lstStyle/>
              <a:p>
                <a:pPr lvl="0" defTabSz="457200">
                  <a:lnSpc>
                    <a:spcPct val="80000"/>
                  </a:lnSpc>
                  <a:tabLst>
                    <a:tab pos="1350645" algn="l"/>
                    <a:tab pos="1530350" algn="l"/>
                    <a:tab pos="1710690" algn="l"/>
                  </a:tabLst>
                  <a:defRPr/>
                </a:pPr>
                <a:r>
                  <a:rPr lang="th-TH" dirty="0">
                    <a:latin typeface="FC Home" panose="020B0500040200020003" pitchFamily="34" charset="-34"/>
                    <a:ea typeface="SimSun" panose="02010600030101010101" pitchFamily="2" charset="-122"/>
                    <a:cs typeface="FC Home" panose="020B0500040200020003" pitchFamily="34" charset="-34"/>
                  </a:rPr>
                  <a:t>สำนักงานทรัพยากรธรรมชาติและสิ่งแวดล้อมจังหวัด (</a:t>
                </a:r>
                <a:r>
                  <a:rPr lang="th-TH" dirty="0" err="1">
                    <a:latin typeface="FC Home" panose="020B0500040200020003" pitchFamily="34" charset="-34"/>
                    <a:ea typeface="SimSun" panose="02010600030101010101" pitchFamily="2" charset="-122"/>
                    <a:cs typeface="FC Home" panose="020B0500040200020003" pitchFamily="34" charset="-34"/>
                  </a:rPr>
                  <a:t>ทสจ</a:t>
                </a:r>
                <a:r>
                  <a:rPr lang="th-TH" dirty="0">
                    <a:latin typeface="FC Home" panose="020B0500040200020003" pitchFamily="34" charset="-34"/>
                    <a:ea typeface="SimSun" panose="02010600030101010101" pitchFamily="2" charset="-122"/>
                    <a:cs typeface="FC Home" panose="020B0500040200020003" pitchFamily="34" charset="-34"/>
                  </a:rPr>
                  <a:t>.)</a:t>
                </a:r>
                <a:endParaRPr kumimoji="0" lang="th-TH" b="0" i="0" u="none" strike="noStrike" kern="1200" cap="none" spc="0" normalizeH="0" baseline="0" noProof="0" dirty="0">
                  <a:ln>
                    <a:noFill/>
                  </a:ln>
                  <a:effectLst/>
                  <a:uLnTx/>
                  <a:uFillTx/>
                  <a:latin typeface="FC Home" panose="020B0500040200020003" pitchFamily="34" charset="-34"/>
                  <a:cs typeface="FC Home" panose="020B0500040200020003" pitchFamily="34" charset="-34"/>
                </a:endParaRPr>
              </a:p>
            </p:txBody>
          </p:sp>
        </p:grpSp>
        <p:pic>
          <p:nvPicPr>
            <p:cNvPr id="174" name="Picture 2" descr="ผลการค้นหารูปภาพสำหรับ โลโก้ กระทรวงทรัพ">
              <a:extLst>
                <a:ext uri="{FF2B5EF4-FFF2-40B4-BE49-F238E27FC236}">
                  <a16:creationId xmlns:a16="http://schemas.microsoft.com/office/drawing/2014/main" id="{8AB088F6-8D94-41E3-BD61-DCA93BE7C91D}"/>
                </a:ext>
              </a:extLst>
            </p:cNvPr>
            <p:cNvPicPr>
              <a:picLocks noChangeAspect="1" noChangeArrowheads="1"/>
            </p:cNvPicPr>
            <p:nvPr/>
          </p:nvPicPr>
          <p:blipFill>
            <a:blip r:embed="rId7" cstate="print"/>
            <a:srcRect/>
            <a:stretch>
              <a:fillRect/>
            </a:stretch>
          </p:blipFill>
          <p:spPr bwMode="auto">
            <a:xfrm flipH="1">
              <a:off x="2925996" y="1940382"/>
              <a:ext cx="630097" cy="720247"/>
            </a:xfrm>
            <a:prstGeom prst="rect">
              <a:avLst/>
            </a:prstGeom>
            <a:noFill/>
            <a:effectLst>
              <a:outerShdw blurRad="50800" dist="38100" dir="2700000" algn="tl" rotWithShape="0">
                <a:prstClr val="black">
                  <a:alpha val="40000"/>
                </a:prstClr>
              </a:outerShdw>
            </a:effectLst>
          </p:spPr>
        </p:pic>
      </p:grpSp>
      <p:grpSp>
        <p:nvGrpSpPr>
          <p:cNvPr id="177" name="Group 176">
            <a:extLst>
              <a:ext uri="{FF2B5EF4-FFF2-40B4-BE49-F238E27FC236}">
                <a16:creationId xmlns:a16="http://schemas.microsoft.com/office/drawing/2014/main" id="{7878DF79-699F-425F-8A8E-DD6700BE0E96}"/>
              </a:ext>
            </a:extLst>
          </p:cNvPr>
          <p:cNvGrpSpPr/>
          <p:nvPr/>
        </p:nvGrpSpPr>
        <p:grpSpPr>
          <a:xfrm>
            <a:off x="3516271" y="3133681"/>
            <a:ext cx="2638586" cy="2337691"/>
            <a:chOff x="3516271" y="3133681"/>
            <a:chExt cx="2638586" cy="2337691"/>
          </a:xfrm>
        </p:grpSpPr>
        <p:grpSp>
          <p:nvGrpSpPr>
            <p:cNvPr id="178" name="Group 177">
              <a:extLst>
                <a:ext uri="{FF2B5EF4-FFF2-40B4-BE49-F238E27FC236}">
                  <a16:creationId xmlns:a16="http://schemas.microsoft.com/office/drawing/2014/main" id="{7AF4D0DF-7AA5-4C6A-8757-531211E416FD}"/>
                </a:ext>
              </a:extLst>
            </p:cNvPr>
            <p:cNvGrpSpPr/>
            <p:nvPr/>
          </p:nvGrpSpPr>
          <p:grpSpPr>
            <a:xfrm>
              <a:off x="3516271" y="3133681"/>
              <a:ext cx="2638586" cy="2127480"/>
              <a:chOff x="9257059" y="1999235"/>
              <a:chExt cx="2638586" cy="2127480"/>
            </a:xfrm>
          </p:grpSpPr>
          <p:pic>
            <p:nvPicPr>
              <p:cNvPr id="180" name="Picture 179">
                <a:extLst>
                  <a:ext uri="{FF2B5EF4-FFF2-40B4-BE49-F238E27FC236}">
                    <a16:creationId xmlns:a16="http://schemas.microsoft.com/office/drawing/2014/main" id="{71DA7170-F2AE-4F70-A93F-0673EFCD795F}"/>
                  </a:ext>
                </a:extLst>
              </p:cNvPr>
              <p:cNvPicPr>
                <a:picLocks noChangeAspect="1"/>
              </p:cNvPicPr>
              <p:nvPr/>
            </p:nvPicPr>
            <p:blipFill rotWithShape="1">
              <a:blip r:embed="rId20"/>
              <a:srcRect l="19062" t="9814" r="19479" b="18148"/>
              <a:stretch/>
            </p:blipFill>
            <p:spPr>
              <a:xfrm>
                <a:off x="9412055" y="1999235"/>
                <a:ext cx="2174371" cy="14336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1" name="กล่องข้อความ 7">
                <a:extLst>
                  <a:ext uri="{FF2B5EF4-FFF2-40B4-BE49-F238E27FC236}">
                    <a16:creationId xmlns:a16="http://schemas.microsoft.com/office/drawing/2014/main" id="{535A346C-6047-4357-B176-8D7438152D4B}"/>
                  </a:ext>
                </a:extLst>
              </p:cNvPr>
              <p:cNvSpPr txBox="1"/>
              <p:nvPr/>
            </p:nvSpPr>
            <p:spPr>
              <a:xfrm>
                <a:off x="9257059" y="3535784"/>
                <a:ext cx="2638586" cy="590931"/>
              </a:xfrm>
              <a:prstGeom prst="rect">
                <a:avLst/>
              </a:prstGeom>
              <a:noFill/>
            </p:spPr>
            <p:txBody>
              <a:bodyPr wrap="square" lIns="0" tIns="0" rIns="0" bIns="0" rtlCol="0">
                <a:spAutoFit/>
              </a:bodyPr>
              <a:lstStyle/>
              <a:p>
                <a:pPr lvl="0" algn="ctr" defTabSz="457200">
                  <a:lnSpc>
                    <a:spcPct val="80000"/>
                  </a:lnSpc>
                  <a:tabLst>
                    <a:tab pos="1350645" algn="l"/>
                    <a:tab pos="1530350" algn="l"/>
                    <a:tab pos="1710690" algn="l"/>
                  </a:tabLst>
                  <a:defRPr/>
                </a:pPr>
                <a:r>
                  <a:rPr lang="th-TH" sz="1400" dirty="0">
                    <a:solidFill>
                      <a:schemeClr val="tx1">
                        <a:lumMod val="75000"/>
                        <a:lumOff val="25000"/>
                      </a:schemeClr>
                    </a:solidFill>
                    <a:latin typeface="FC Home" panose="020B0500040200020003" pitchFamily="34" charset="-34"/>
                    <a:ea typeface="SimSun" panose="02010600030101010101" pitchFamily="2" charset="-122"/>
                    <a:cs typeface="FC Home" panose="020B0500040200020003" pitchFamily="34" charset="-34"/>
                  </a:rPr>
                  <a:t>รายงานแผนปฏิบัติการบรรเทาภาวะน้ำท่วมและภาวะน้ำแล้ง</a:t>
                </a:r>
                <a:r>
                  <a:rPr lang="en-US" sz="1400" dirty="0">
                    <a:solidFill>
                      <a:schemeClr val="tx1">
                        <a:lumMod val="75000"/>
                        <a:lumOff val="25000"/>
                      </a:schemeClr>
                    </a:solidFill>
                    <a:latin typeface="FC Home" panose="020B0500040200020003" pitchFamily="34" charset="-34"/>
                    <a:ea typeface="SimSun" panose="02010600030101010101" pitchFamily="2" charset="-122"/>
                    <a:cs typeface="FC Home" panose="020B0500040200020003" pitchFamily="34" charset="-34"/>
                  </a:rPr>
                  <a:t> </a:t>
                </a:r>
                <a:r>
                  <a:rPr lang="en-US" sz="1400" dirty="0">
                    <a:solidFill>
                      <a:srgbClr val="FF3300"/>
                    </a:solidFill>
                    <a:latin typeface="FC Home" panose="020B0500040200020003" pitchFamily="34" charset="-34"/>
                    <a:ea typeface="SimSun" panose="02010600030101010101" pitchFamily="2" charset="-122"/>
                    <a:cs typeface="FC Home" panose="020B0500040200020003" pitchFamily="34" charset="-34"/>
                  </a:rPr>
                  <a:t>(pdf)</a:t>
                </a:r>
              </a:p>
              <a:p>
                <a:pPr lvl="0" algn="ctr" defTabSz="457200">
                  <a:lnSpc>
                    <a:spcPct val="80000"/>
                  </a:lnSpc>
                  <a:tabLst>
                    <a:tab pos="1350645" algn="l"/>
                    <a:tab pos="1530350" algn="l"/>
                    <a:tab pos="1710690" algn="l"/>
                  </a:tabLst>
                  <a:defRPr/>
                </a:pPr>
                <a:r>
                  <a:rPr lang="en-US" sz="1000" dirty="0">
                    <a:solidFill>
                      <a:schemeClr val="bg2">
                        <a:lumMod val="60000"/>
                        <a:lumOff val="40000"/>
                      </a:schemeClr>
                    </a:solidFill>
                    <a:latin typeface="FC Home" panose="020B0500040200020003" pitchFamily="34" charset="-34"/>
                    <a:cs typeface="FC Home" panose="020B0500040200020003" pitchFamily="34" charset="-34"/>
                  </a:rPr>
                  <a:t>http://mekhala.dwr.go.th/download-cate.php?txtdoccate=39</a:t>
                </a:r>
                <a:endParaRPr kumimoji="0" lang="th-TH" sz="1000" b="0" i="0" u="none" strike="noStrike" kern="1200" cap="none" spc="0" normalizeH="0" baseline="0" noProof="0" dirty="0">
                  <a:ln>
                    <a:noFill/>
                  </a:ln>
                  <a:solidFill>
                    <a:schemeClr val="bg2">
                      <a:lumMod val="60000"/>
                      <a:lumOff val="40000"/>
                    </a:schemeClr>
                  </a:solidFill>
                  <a:effectLst/>
                  <a:uLnTx/>
                  <a:uFillTx/>
                  <a:latin typeface="FC Home" panose="020B0500040200020003" pitchFamily="34" charset="-34"/>
                  <a:cs typeface="FC Home" panose="020B0500040200020003" pitchFamily="34" charset="-34"/>
                </a:endParaRPr>
              </a:p>
            </p:txBody>
          </p:sp>
        </p:grpSp>
        <p:sp>
          <p:nvSpPr>
            <p:cNvPr id="179" name="กล่องข้อความ 7">
              <a:extLst>
                <a:ext uri="{FF2B5EF4-FFF2-40B4-BE49-F238E27FC236}">
                  <a16:creationId xmlns:a16="http://schemas.microsoft.com/office/drawing/2014/main" id="{99A1C1D9-E590-4B46-9930-934DCF791473}"/>
                </a:ext>
              </a:extLst>
            </p:cNvPr>
            <p:cNvSpPr txBox="1"/>
            <p:nvPr/>
          </p:nvSpPr>
          <p:spPr>
            <a:xfrm>
              <a:off x="4002427" y="5293118"/>
              <a:ext cx="1512051" cy="178254"/>
            </a:xfrm>
            <a:prstGeom prst="rect">
              <a:avLst/>
            </a:prstGeom>
            <a:noFill/>
          </p:spPr>
          <p:txBody>
            <a:bodyPr wrap="square" lIns="0" tIns="0" rIns="0" bIns="0" rtlCol="0">
              <a:spAutoFit/>
            </a:bodyPr>
            <a:lstStyle/>
            <a:p>
              <a:pPr lvl="0" algn="ctr" defTabSz="457200">
                <a:lnSpc>
                  <a:spcPct val="80000"/>
                </a:lnSpc>
                <a:tabLst>
                  <a:tab pos="1350645" algn="l"/>
                  <a:tab pos="1530350" algn="l"/>
                  <a:tab pos="1710690" algn="l"/>
                </a:tabLst>
                <a:defRPr/>
              </a:pPr>
              <a:r>
                <a:rPr lang="en-US"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Download : </a:t>
              </a:r>
              <a:r>
                <a:rPr lang="th-TH"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3</a:t>
              </a:r>
              <a:r>
                <a:rPr lang="en-US"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a:t>
              </a:r>
              <a:r>
                <a:rPr lang="en-US" sz="1400" dirty="0">
                  <a:solidFill>
                    <a:srgbClr val="0070C0"/>
                  </a:solidFill>
                  <a:latin typeface="FC Home" panose="020B0500040200020003" pitchFamily="34" charset="-34"/>
                  <a:ea typeface="SimSun" panose="02010600030101010101" pitchFamily="2" charset="-122"/>
                  <a:cs typeface="FC Home" panose="020B0500040200020003" pitchFamily="34" charset="-34"/>
                </a:rPr>
                <a:t>805</a:t>
              </a:r>
              <a:r>
                <a:rPr lang="en-US"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 </a:t>
              </a:r>
              <a:r>
                <a:rPr lang="th-TH"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ครั้ง</a:t>
              </a:r>
              <a:endParaRPr kumimoji="0" lang="th-TH" sz="1000" b="0" i="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endParaRPr>
            </a:p>
          </p:txBody>
        </p:sp>
      </p:grpSp>
      <p:grpSp>
        <p:nvGrpSpPr>
          <p:cNvPr id="182" name="Group 181">
            <a:extLst>
              <a:ext uri="{FF2B5EF4-FFF2-40B4-BE49-F238E27FC236}">
                <a16:creationId xmlns:a16="http://schemas.microsoft.com/office/drawing/2014/main" id="{B66A4FC1-37EB-49F4-809B-0EA2D2C2FEFE}"/>
              </a:ext>
            </a:extLst>
          </p:cNvPr>
          <p:cNvGrpSpPr/>
          <p:nvPr/>
        </p:nvGrpSpPr>
        <p:grpSpPr>
          <a:xfrm>
            <a:off x="6337535" y="3425282"/>
            <a:ext cx="2638586" cy="2474265"/>
            <a:chOff x="6177932" y="3425282"/>
            <a:chExt cx="2638586" cy="2474265"/>
          </a:xfrm>
        </p:grpSpPr>
        <p:grpSp>
          <p:nvGrpSpPr>
            <p:cNvPr id="183" name="Group 182">
              <a:extLst>
                <a:ext uri="{FF2B5EF4-FFF2-40B4-BE49-F238E27FC236}">
                  <a16:creationId xmlns:a16="http://schemas.microsoft.com/office/drawing/2014/main" id="{18C4B3E8-70DE-4ED2-B697-BD32D94C0DB0}"/>
                </a:ext>
              </a:extLst>
            </p:cNvPr>
            <p:cNvGrpSpPr/>
            <p:nvPr/>
          </p:nvGrpSpPr>
          <p:grpSpPr>
            <a:xfrm>
              <a:off x="6177932" y="3425282"/>
              <a:ext cx="2638586" cy="2250307"/>
              <a:chOff x="7180901" y="3030017"/>
              <a:chExt cx="2638586" cy="2250307"/>
            </a:xfrm>
          </p:grpSpPr>
          <p:pic>
            <p:nvPicPr>
              <p:cNvPr id="185" name="Picture 184">
                <a:extLst>
                  <a:ext uri="{FF2B5EF4-FFF2-40B4-BE49-F238E27FC236}">
                    <a16:creationId xmlns:a16="http://schemas.microsoft.com/office/drawing/2014/main" id="{2BD12EE7-DD21-47DB-9B7A-F78F3B7EC58A}"/>
                  </a:ext>
                </a:extLst>
              </p:cNvPr>
              <p:cNvPicPr>
                <a:picLocks noChangeAspect="1"/>
              </p:cNvPicPr>
              <p:nvPr/>
            </p:nvPicPr>
            <p:blipFill rotWithShape="1">
              <a:blip r:embed="rId21"/>
              <a:srcRect l="19062" t="9445" r="19271" b="17778"/>
              <a:stretch/>
            </p:blipFill>
            <p:spPr>
              <a:xfrm>
                <a:off x="7336481" y="3030017"/>
                <a:ext cx="2327426" cy="15450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6" name="กล่องข้อความ 7">
                <a:extLst>
                  <a:ext uri="{FF2B5EF4-FFF2-40B4-BE49-F238E27FC236}">
                    <a16:creationId xmlns:a16="http://schemas.microsoft.com/office/drawing/2014/main" id="{B9BDF626-987E-40A4-92C4-F553813DE4A1}"/>
                  </a:ext>
                </a:extLst>
              </p:cNvPr>
              <p:cNvSpPr txBox="1"/>
              <p:nvPr/>
            </p:nvSpPr>
            <p:spPr>
              <a:xfrm>
                <a:off x="7180901" y="4689393"/>
                <a:ext cx="2638586" cy="590931"/>
              </a:xfrm>
              <a:prstGeom prst="rect">
                <a:avLst/>
              </a:prstGeom>
              <a:noFill/>
            </p:spPr>
            <p:txBody>
              <a:bodyPr wrap="square" lIns="0" tIns="0" rIns="0" bIns="0" rtlCol="0">
                <a:spAutoFit/>
              </a:bodyPr>
              <a:lstStyle/>
              <a:p>
                <a:pPr lvl="0" algn="ctr" defTabSz="457200">
                  <a:lnSpc>
                    <a:spcPct val="80000"/>
                  </a:lnSpc>
                  <a:tabLst>
                    <a:tab pos="1350645" algn="l"/>
                    <a:tab pos="1530350" algn="l"/>
                    <a:tab pos="1710690" algn="l"/>
                  </a:tabLst>
                  <a:defRPr/>
                </a:pPr>
                <a:r>
                  <a:rPr lang="th-TH" sz="1400" dirty="0">
                    <a:solidFill>
                      <a:schemeClr val="tx1">
                        <a:lumMod val="75000"/>
                        <a:lumOff val="25000"/>
                      </a:schemeClr>
                    </a:solidFill>
                    <a:latin typeface="FC Home" panose="020B0500040200020003" pitchFamily="34" charset="-34"/>
                    <a:ea typeface="SimSun" panose="02010600030101010101" pitchFamily="2" charset="-122"/>
                    <a:cs typeface="FC Home" panose="020B0500040200020003" pitchFamily="34" charset="-34"/>
                  </a:rPr>
                  <a:t>รายงานแผนปฏิบัติการบรรเทาภาวะน้ำท่วม</a:t>
                </a:r>
                <a:r>
                  <a:rPr lang="th-TH" sz="1400" dirty="0">
                    <a:solidFill>
                      <a:srgbClr val="0070C0"/>
                    </a:solidFill>
                    <a:latin typeface="FC Home" panose="020B0500040200020003" pitchFamily="34" charset="-34"/>
                    <a:ea typeface="SimSun" panose="02010600030101010101" pitchFamily="2" charset="-122"/>
                    <a:cs typeface="FC Home" panose="020B0500040200020003" pitchFamily="34" charset="-34"/>
                  </a:rPr>
                  <a:t>รายจังหวัด</a:t>
                </a:r>
                <a:r>
                  <a:rPr lang="en-US" sz="1400" dirty="0">
                    <a:solidFill>
                      <a:srgbClr val="FF3300"/>
                    </a:solidFill>
                    <a:latin typeface="FC Home" panose="020B0500040200020003" pitchFamily="34" charset="-34"/>
                    <a:ea typeface="SimSun" panose="02010600030101010101" pitchFamily="2" charset="-122"/>
                    <a:cs typeface="FC Home" panose="020B0500040200020003" pitchFamily="34" charset="-34"/>
                  </a:rPr>
                  <a:t> (pdf)</a:t>
                </a:r>
              </a:p>
              <a:p>
                <a:pPr lvl="0" algn="ctr" defTabSz="457200">
                  <a:lnSpc>
                    <a:spcPct val="80000"/>
                  </a:lnSpc>
                  <a:tabLst>
                    <a:tab pos="1350645" algn="l"/>
                    <a:tab pos="1530350" algn="l"/>
                    <a:tab pos="1710690" algn="l"/>
                  </a:tabLst>
                  <a:defRPr/>
                </a:pPr>
                <a:r>
                  <a:rPr lang="en-US" sz="1000" dirty="0">
                    <a:solidFill>
                      <a:schemeClr val="bg2">
                        <a:lumMod val="60000"/>
                        <a:lumOff val="40000"/>
                      </a:schemeClr>
                    </a:solidFill>
                    <a:latin typeface="FC Home" panose="020B0500040200020003" pitchFamily="34" charset="-34"/>
                    <a:cs typeface="FC Home" panose="020B0500040200020003" pitchFamily="34" charset="-34"/>
                  </a:rPr>
                  <a:t>http://mekhala.dwr.go.th/download-cate.php?txtdoccate=38</a:t>
                </a:r>
                <a:endParaRPr kumimoji="0" lang="th-TH" sz="1000" b="0" i="0" u="none" strike="noStrike" kern="1200" cap="none" spc="0" normalizeH="0" baseline="0" noProof="0" dirty="0">
                  <a:ln>
                    <a:noFill/>
                  </a:ln>
                  <a:solidFill>
                    <a:schemeClr val="bg2">
                      <a:lumMod val="60000"/>
                      <a:lumOff val="40000"/>
                    </a:schemeClr>
                  </a:solidFill>
                  <a:effectLst/>
                  <a:uLnTx/>
                  <a:uFillTx/>
                  <a:latin typeface="FC Home" panose="020B0500040200020003" pitchFamily="34" charset="-34"/>
                  <a:cs typeface="FC Home" panose="020B0500040200020003" pitchFamily="34" charset="-34"/>
                </a:endParaRPr>
              </a:p>
            </p:txBody>
          </p:sp>
        </p:grpSp>
        <p:sp>
          <p:nvSpPr>
            <p:cNvPr id="184" name="กล่องข้อความ 7">
              <a:extLst>
                <a:ext uri="{FF2B5EF4-FFF2-40B4-BE49-F238E27FC236}">
                  <a16:creationId xmlns:a16="http://schemas.microsoft.com/office/drawing/2014/main" id="{900D3736-0A9B-4635-911C-2F6D83438C1E}"/>
                </a:ext>
              </a:extLst>
            </p:cNvPr>
            <p:cNvSpPr txBox="1"/>
            <p:nvPr/>
          </p:nvSpPr>
          <p:spPr>
            <a:xfrm>
              <a:off x="6741200" y="5721293"/>
              <a:ext cx="1512051" cy="178254"/>
            </a:xfrm>
            <a:prstGeom prst="rect">
              <a:avLst/>
            </a:prstGeom>
            <a:noFill/>
          </p:spPr>
          <p:txBody>
            <a:bodyPr wrap="square" lIns="0" tIns="0" rIns="0" bIns="0" rtlCol="0">
              <a:spAutoFit/>
            </a:bodyPr>
            <a:lstStyle/>
            <a:p>
              <a:pPr lvl="0" algn="ctr" defTabSz="457200">
                <a:lnSpc>
                  <a:spcPct val="80000"/>
                </a:lnSpc>
                <a:tabLst>
                  <a:tab pos="1350645" algn="l"/>
                  <a:tab pos="1530350" algn="l"/>
                  <a:tab pos="1710690" algn="l"/>
                </a:tabLst>
                <a:defRPr/>
              </a:pPr>
              <a:r>
                <a:rPr lang="en-US"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Download : </a:t>
              </a:r>
              <a:r>
                <a:rPr lang="en-US" sz="1400" dirty="0">
                  <a:solidFill>
                    <a:srgbClr val="0070C0"/>
                  </a:solidFill>
                  <a:latin typeface="FC Home" panose="020B0500040200020003" pitchFamily="34" charset="-34"/>
                  <a:ea typeface="SimSun" panose="02010600030101010101" pitchFamily="2" charset="-122"/>
                  <a:cs typeface="FC Home" panose="020B0500040200020003" pitchFamily="34" charset="-34"/>
                </a:rPr>
                <a:t>770</a:t>
              </a:r>
              <a:r>
                <a:rPr lang="en-US"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 </a:t>
              </a:r>
              <a:r>
                <a:rPr lang="th-TH" sz="1400" noProof="0" dirty="0">
                  <a:solidFill>
                    <a:srgbClr val="0070C0"/>
                  </a:solidFill>
                  <a:latin typeface="FC Home" panose="020B0500040200020003" pitchFamily="34" charset="-34"/>
                  <a:ea typeface="SimSun" panose="02010600030101010101" pitchFamily="2" charset="-122"/>
                  <a:cs typeface="FC Home" panose="020B0500040200020003" pitchFamily="34" charset="-34"/>
                </a:rPr>
                <a:t>ครั้ง</a:t>
              </a:r>
              <a:endParaRPr kumimoji="0" lang="th-TH" sz="1000" b="0" i="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endParaRPr>
            </a:p>
          </p:txBody>
        </p:sp>
      </p:grpSp>
      <p:grpSp>
        <p:nvGrpSpPr>
          <p:cNvPr id="187" name="Group 186">
            <a:extLst>
              <a:ext uri="{FF2B5EF4-FFF2-40B4-BE49-F238E27FC236}">
                <a16:creationId xmlns:a16="http://schemas.microsoft.com/office/drawing/2014/main" id="{758B5A77-D24F-4CE8-963A-1E6EC4A20FA9}"/>
              </a:ext>
            </a:extLst>
          </p:cNvPr>
          <p:cNvGrpSpPr/>
          <p:nvPr/>
        </p:nvGrpSpPr>
        <p:grpSpPr>
          <a:xfrm>
            <a:off x="3675099" y="5624336"/>
            <a:ext cx="2925576" cy="447851"/>
            <a:chOff x="3649375" y="5711892"/>
            <a:chExt cx="2925576" cy="447851"/>
          </a:xfrm>
        </p:grpSpPr>
        <p:sp>
          <p:nvSpPr>
            <p:cNvPr id="188" name="Rounded Rectangle 12">
              <a:extLst>
                <a:ext uri="{FF2B5EF4-FFF2-40B4-BE49-F238E27FC236}">
                  <a16:creationId xmlns:a16="http://schemas.microsoft.com/office/drawing/2014/main" id="{73079636-A265-4FB5-BABA-500DB3C7990B}"/>
                </a:ext>
              </a:extLst>
            </p:cNvPr>
            <p:cNvSpPr/>
            <p:nvPr/>
          </p:nvSpPr>
          <p:spPr bwMode="auto">
            <a:xfrm>
              <a:off x="3649375" y="5711892"/>
              <a:ext cx="2925576" cy="447851"/>
            </a:xfrm>
            <a:prstGeom prst="roundRect">
              <a:avLst>
                <a:gd name="adj" fmla="val 50000"/>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effectLst/>
                <a:latin typeface="Times New Roman" pitchFamily="18" charset="0"/>
                <a:cs typeface="Browallia New" pitchFamily="34" charset="-34"/>
              </a:endParaRPr>
            </a:p>
          </p:txBody>
        </p:sp>
        <p:sp>
          <p:nvSpPr>
            <p:cNvPr id="189" name="กล่องข้อความ 7">
              <a:extLst>
                <a:ext uri="{FF2B5EF4-FFF2-40B4-BE49-F238E27FC236}">
                  <a16:creationId xmlns:a16="http://schemas.microsoft.com/office/drawing/2014/main" id="{DF588760-E85E-4C96-BD83-F7EE99FA1F85}"/>
                </a:ext>
              </a:extLst>
            </p:cNvPr>
            <p:cNvSpPr txBox="1"/>
            <p:nvPr/>
          </p:nvSpPr>
          <p:spPr>
            <a:xfrm>
              <a:off x="3873158" y="5808508"/>
              <a:ext cx="2478011" cy="254621"/>
            </a:xfrm>
            <a:prstGeom prst="rect">
              <a:avLst/>
            </a:prstGeom>
            <a:noFill/>
          </p:spPr>
          <p:txBody>
            <a:bodyPr wrap="square" lIns="0" tIns="0" rIns="0" bIns="0" rtlCol="0">
              <a:spAutoFit/>
            </a:bodyPr>
            <a:lstStyle/>
            <a:p>
              <a:pPr marL="0" marR="0" lvl="0" indent="0" algn="ctr"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lang="th-TH" sz="2000" noProof="0" dirty="0">
                  <a:solidFill>
                    <a:schemeClr val="bg1"/>
                  </a:solidFill>
                  <a:latin typeface="FC Home" panose="020B0500040200020003" pitchFamily="34" charset="-34"/>
                  <a:ea typeface="SimSun" panose="02010600030101010101" pitchFamily="2" charset="-122"/>
                  <a:cs typeface="FC Home" panose="020B0500040200020003" pitchFamily="34" charset="-34"/>
                </a:rPr>
                <a:t>ดาวน์โหลดรวม </a:t>
              </a:r>
              <a:r>
                <a:rPr lang="en-US" sz="2000" noProof="0" dirty="0">
                  <a:solidFill>
                    <a:schemeClr val="bg1"/>
                  </a:solidFill>
                  <a:latin typeface="FC Home" panose="020B0500040200020003" pitchFamily="34" charset="-34"/>
                  <a:ea typeface="SimSun" panose="02010600030101010101" pitchFamily="2" charset="-122"/>
                  <a:cs typeface="FC Home" panose="020B0500040200020003" pitchFamily="34" charset="-34"/>
                </a:rPr>
                <a:t>: </a:t>
              </a:r>
              <a:r>
                <a:rPr lang="th-TH" sz="2000" noProof="0" dirty="0">
                  <a:solidFill>
                    <a:schemeClr val="bg1"/>
                  </a:solidFill>
                  <a:latin typeface="FC Home" panose="020B0500040200020003" pitchFamily="34" charset="-34"/>
                  <a:ea typeface="SimSun" panose="02010600030101010101" pitchFamily="2" charset="-122"/>
                  <a:cs typeface="FC Home" panose="020B0500040200020003" pitchFamily="34" charset="-34"/>
                </a:rPr>
                <a:t> 1</a:t>
              </a:r>
              <a:r>
                <a:rPr lang="en-US" sz="2000" noProof="0" dirty="0">
                  <a:solidFill>
                    <a:schemeClr val="bg1"/>
                  </a:solidFill>
                  <a:latin typeface="FC Home" panose="020B0500040200020003" pitchFamily="34" charset="-34"/>
                  <a:ea typeface="SimSun" panose="02010600030101010101" pitchFamily="2" charset="-122"/>
                  <a:cs typeface="FC Home" panose="020B0500040200020003" pitchFamily="34" charset="-34"/>
                </a:rPr>
                <a:t>2</a:t>
              </a:r>
              <a:r>
                <a:rPr lang="th-TH" sz="2000" noProof="0" dirty="0">
                  <a:solidFill>
                    <a:schemeClr val="bg1"/>
                  </a:solidFill>
                  <a:latin typeface="FC Home" panose="020B0500040200020003" pitchFamily="34" charset="-34"/>
                  <a:ea typeface="SimSun" panose="02010600030101010101" pitchFamily="2" charset="-122"/>
                  <a:cs typeface="FC Home" panose="020B0500040200020003" pitchFamily="34" charset="-34"/>
                </a:rPr>
                <a:t>,</a:t>
              </a:r>
              <a:r>
                <a:rPr lang="en-US" sz="2000" noProof="0" dirty="0">
                  <a:solidFill>
                    <a:schemeClr val="bg1"/>
                  </a:solidFill>
                  <a:latin typeface="FC Home" panose="020B0500040200020003" pitchFamily="34" charset="-34"/>
                  <a:ea typeface="SimSun" panose="02010600030101010101" pitchFamily="2" charset="-122"/>
                  <a:cs typeface="FC Home" panose="020B0500040200020003" pitchFamily="34" charset="-34"/>
                </a:rPr>
                <a:t>203</a:t>
              </a:r>
              <a:r>
                <a:rPr lang="th-TH" sz="2000" noProof="0" dirty="0">
                  <a:solidFill>
                    <a:schemeClr val="bg1"/>
                  </a:solidFill>
                  <a:latin typeface="FC Home" panose="020B0500040200020003" pitchFamily="34" charset="-34"/>
                  <a:ea typeface="SimSun" panose="02010600030101010101" pitchFamily="2" charset="-122"/>
                  <a:cs typeface="FC Home" panose="020B0500040200020003" pitchFamily="34" charset="-34"/>
                </a:rPr>
                <a:t> ครั้ง</a:t>
              </a:r>
              <a:endParaRPr kumimoji="0" lang="th-TH" sz="2000" b="0" i="0" u="none" strike="noStrike" kern="1200" cap="none" spc="0" normalizeH="0" baseline="0" noProof="0" dirty="0">
                <a:ln>
                  <a:noFill/>
                </a:ln>
                <a:solidFill>
                  <a:schemeClr val="bg1"/>
                </a:solidFill>
                <a:effectLst/>
                <a:uLnTx/>
                <a:uFillTx/>
                <a:latin typeface="FC Home" panose="020B0500040200020003" pitchFamily="34" charset="-34"/>
                <a:cs typeface="FC Home" panose="020B0500040200020003" pitchFamily="34" charset="-34"/>
              </a:endParaRPr>
            </a:p>
          </p:txBody>
        </p:sp>
      </p:grpSp>
    </p:spTree>
    <p:extLst>
      <p:ext uri="{BB962C8B-B14F-4D97-AF65-F5344CB8AC3E}">
        <p14:creationId xmlns:p14="http://schemas.microsoft.com/office/powerpoint/2010/main" val="7366613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Picture 170"/>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29"/>
            <a:ext cx="12192000" cy="5596629"/>
          </a:xfrm>
          <a:prstGeom prst="rect">
            <a:avLst/>
          </a:prstGeom>
          <a:effectLst/>
        </p:spPr>
      </p:pic>
      <p:sp>
        <p:nvSpPr>
          <p:cNvPr id="170" name="Rectangle 169"/>
          <p:cNvSpPr/>
          <p:nvPr/>
        </p:nvSpPr>
        <p:spPr bwMode="auto">
          <a:xfrm>
            <a:off x="3313" y="975420"/>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76" name="Rounded Rectangle 175"/>
          <p:cNvSpPr/>
          <p:nvPr/>
        </p:nvSpPr>
        <p:spPr bwMode="auto">
          <a:xfrm flipV="1">
            <a:off x="2223" y="963435"/>
            <a:ext cx="5750944" cy="5629122"/>
          </a:xfrm>
          <a:prstGeom prst="roundRect">
            <a:avLst>
              <a:gd name="adj" fmla="val 0"/>
            </a:avLst>
          </a:prstGeom>
          <a:gradFill>
            <a:gsLst>
              <a:gs pos="6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2" name="Rounded Rectangle 171"/>
          <p:cNvSpPr/>
          <p:nvPr/>
        </p:nvSpPr>
        <p:spPr bwMode="auto">
          <a:xfrm>
            <a:off x="-4897" y="1014269"/>
            <a:ext cx="5758063" cy="5629122"/>
          </a:xfrm>
          <a:prstGeom prst="roundRect">
            <a:avLst>
              <a:gd name="adj" fmla="val 0"/>
            </a:avLst>
          </a:prstGeom>
          <a:gradFill>
            <a:gsLst>
              <a:gs pos="51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208568" y="6511605"/>
            <a:ext cx="983432"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06666" y="6581001"/>
            <a:ext cx="7063948"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สำนักงานเลขานุการกรม</a:t>
            </a:r>
          </a:p>
        </p:txBody>
      </p:sp>
      <p:grpSp>
        <p:nvGrpSpPr>
          <p:cNvPr id="12" name="Group 11">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3"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TextBox 14">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7" name="Group 16">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23" name="TextBox 22">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4" name="Picture 23">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5" name="Picture 24">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8" name="Group 17">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9"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1"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92" name="Group 191"/>
          <p:cNvGrpSpPr/>
          <p:nvPr/>
        </p:nvGrpSpPr>
        <p:grpSpPr>
          <a:xfrm>
            <a:off x="402745" y="800869"/>
            <a:ext cx="2769618" cy="1231106"/>
            <a:chOff x="9476095" y="895987"/>
            <a:chExt cx="2769618" cy="1231106"/>
          </a:xfrm>
        </p:grpSpPr>
        <p:sp>
          <p:nvSpPr>
            <p:cNvPr id="191" name="กล่องข้อความ 7">
              <a:extLst>
                <a:ext uri="{FF2B5EF4-FFF2-40B4-BE49-F238E27FC236}">
                  <a16:creationId xmlns:a16="http://schemas.microsoft.com/office/drawing/2014/main" id="{57948077-4C95-4286-BF70-69159AB9E10A}"/>
                </a:ext>
              </a:extLst>
            </p:cNvPr>
            <p:cNvSpPr txBox="1"/>
            <p:nvPr/>
          </p:nvSpPr>
          <p:spPr>
            <a:xfrm>
              <a:off x="9476095" y="895987"/>
              <a:ext cx="549539"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9</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190" name="กล่องข้อความ 7">
              <a:extLst>
                <a:ext uri="{FF2B5EF4-FFF2-40B4-BE49-F238E27FC236}">
                  <a16:creationId xmlns:a16="http://schemas.microsoft.com/office/drawing/2014/main" id="{57948077-4C95-4286-BF70-69159AB9E10A}"/>
                </a:ext>
              </a:extLst>
            </p:cNvPr>
            <p:cNvSpPr txBox="1"/>
            <p:nvPr/>
          </p:nvSpPr>
          <p:spPr>
            <a:xfrm>
              <a:off x="9978041" y="1282691"/>
              <a:ext cx="2267672" cy="60099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การสร้างการรับรู้และประชาสัมพันธ์</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pic>
        <p:nvPicPr>
          <p:cNvPr id="207" name="รูปภาพ 8">
            <a:extLst>
              <a:ext uri="{FF2B5EF4-FFF2-40B4-BE49-F238E27FC236}">
                <a16:creationId xmlns:a16="http://schemas.microsoft.com/office/drawing/2014/main" id="{E0C8A687-26B6-41C6-B709-9CF9A15F52D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5593" b="28553"/>
          <a:stretch/>
        </p:blipFill>
        <p:spPr>
          <a:xfrm>
            <a:off x="4304675" y="3837821"/>
            <a:ext cx="1088265" cy="1728192"/>
          </a:xfrm>
          <a:prstGeom prst="rect">
            <a:avLst/>
          </a:prstGeom>
        </p:spPr>
      </p:pic>
      <p:sp>
        <p:nvSpPr>
          <p:cNvPr id="220" name="กล่องข้อความ 114">
            <a:extLst>
              <a:ext uri="{FF2B5EF4-FFF2-40B4-BE49-F238E27FC236}">
                <a16:creationId xmlns:a16="http://schemas.microsoft.com/office/drawing/2014/main" id="{BF622247-0FF1-429E-B903-C3BA0A1EF0E7}"/>
              </a:ext>
            </a:extLst>
          </p:cNvPr>
          <p:cNvSpPr txBox="1"/>
          <p:nvPr/>
        </p:nvSpPr>
        <p:spPr>
          <a:xfrm>
            <a:off x="403914" y="1918780"/>
            <a:ext cx="3981677" cy="492443"/>
          </a:xfrm>
          <a:prstGeom prst="rect">
            <a:avLst/>
          </a:prstGeom>
          <a:noFill/>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รายงานผลการดำเนินงานของหน่วยงานอย่างต่อเนื่องผ่าน</a:t>
            </a:r>
            <a:br>
              <a:rPr kumimoji="0" lang="en-US"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สื่อต่างๆ เช่น </a:t>
            </a:r>
            <a:r>
              <a:rPr kumimoji="0" lang="th-TH" sz="1600" b="0" i="0" u="none" strike="noStrike" kern="1200" cap="none" spc="0" normalizeH="0" baseline="0" noProof="0" dirty="0">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เว็บไซต์ </a:t>
            </a:r>
            <a:r>
              <a:rPr kumimoji="0" lang="en-US" sz="1600" b="0" i="0" u="none" strike="noStrike" kern="1200" cap="none" spc="0" normalizeH="0" baseline="0" noProof="0" dirty="0" err="1">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facebook</a:t>
            </a:r>
            <a:r>
              <a:rPr kumimoji="0" lang="en-US" sz="1600" b="0" i="0" u="none" strike="noStrike" kern="1200" cap="none" spc="0" normalizeH="0" baseline="0" noProof="0" dirty="0">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en-US" sz="1600" b="0" i="0" u="none" strike="noStrike" kern="1200" cap="none" spc="0" normalizeH="0" baseline="0" noProof="0" dirty="0" err="1">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youtube</a:t>
            </a:r>
            <a:r>
              <a:rPr kumimoji="0" lang="en-US"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th-TH"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เป็นต้น</a:t>
            </a:r>
            <a:endParaRPr kumimoji="0" lang="en-US"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221" name="Group 220">
            <a:extLst>
              <a:ext uri="{FF2B5EF4-FFF2-40B4-BE49-F238E27FC236}">
                <a16:creationId xmlns:a16="http://schemas.microsoft.com/office/drawing/2014/main" id="{B028F825-7DDB-4AE6-8AFA-6B6E6C3DFED1}"/>
              </a:ext>
            </a:extLst>
          </p:cNvPr>
          <p:cNvGrpSpPr/>
          <p:nvPr/>
        </p:nvGrpSpPr>
        <p:grpSpPr>
          <a:xfrm>
            <a:off x="2833572" y="2541689"/>
            <a:ext cx="2371279" cy="1097967"/>
            <a:chOff x="277268" y="3969542"/>
            <a:chExt cx="4542108" cy="2103120"/>
          </a:xfrm>
        </p:grpSpPr>
        <p:pic>
          <p:nvPicPr>
            <p:cNvPr id="222" name="Picture 2" descr="อาจเป็นรูปภาพของ แผนที่, ท้องฟ้า และข้อความ">
              <a:extLst>
                <a:ext uri="{FF2B5EF4-FFF2-40B4-BE49-F238E27FC236}">
                  <a16:creationId xmlns:a16="http://schemas.microsoft.com/office/drawing/2014/main" id="{B6CA4564-FC3D-4557-86F6-4E26BA0C235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67152" y="3969542"/>
              <a:ext cx="1452224" cy="2103120"/>
            </a:xfrm>
            <a:prstGeom prst="rect">
              <a:avLst/>
            </a:prstGeom>
            <a:noFill/>
            <a:extLst>
              <a:ext uri="{909E8E84-426E-40DD-AFC4-6F175D3DCCD1}">
                <a14:hiddenFill xmlns:a14="http://schemas.microsoft.com/office/drawing/2010/main">
                  <a:solidFill>
                    <a:srgbClr val="FFFFFF"/>
                  </a:solidFill>
                </a14:hiddenFill>
              </a:ext>
            </a:extLst>
          </p:spPr>
        </p:pic>
        <p:pic>
          <p:nvPicPr>
            <p:cNvPr id="223" name="Picture 4" descr="อาจเป็นรูปภาพของ แผนที่">
              <a:extLst>
                <a:ext uri="{FF2B5EF4-FFF2-40B4-BE49-F238E27FC236}">
                  <a16:creationId xmlns:a16="http://schemas.microsoft.com/office/drawing/2014/main" id="{D2D73D9F-7DC2-484E-9E24-308AFC6D7F93}"/>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7268" y="3969542"/>
              <a:ext cx="1442000" cy="2103120"/>
            </a:xfrm>
            <a:prstGeom prst="rect">
              <a:avLst/>
            </a:prstGeom>
            <a:noFill/>
            <a:extLst>
              <a:ext uri="{909E8E84-426E-40DD-AFC4-6F175D3DCCD1}">
                <a14:hiddenFill xmlns:a14="http://schemas.microsoft.com/office/drawing/2010/main">
                  <a:solidFill>
                    <a:srgbClr val="FFFFFF"/>
                  </a:solidFill>
                </a14:hiddenFill>
              </a:ext>
            </a:extLst>
          </p:spPr>
        </p:pic>
        <p:pic>
          <p:nvPicPr>
            <p:cNvPr id="224" name="Picture 6" descr="อาจเป็นรูปภาพของ แผนที่ และข้อความพูดว่า &quot;สำนักวิจัย พัฒนาและอุทกวิทยา กรมทรัพยากรน้ำ กระทรวงทรัพากธรมาติแะสิ่งวดล้อม สถานการณ์น้ำแม่น้ำโขงวันที่ พฤษภาคม ๒๕๖๔ เวลา ๐๗.๐๐ น. ระดับน้ำทุกสถานีสูงกว่าค่าปกติ น้ำท่าอยู่ในเกณฑ์น้ำปกติ และน้ำน้อยเฝ้าระวัง จิงหุง หลวงพระบาง เชียงแสน น้ำน้อยเฝ้าระวัง แนวโน้มลดลง ฝั่งไทย เชียงควน หุนองคาย 9.45ม. ประเทศไทย มุกดาหาร โขงเจียม 506 TH6 เชียงคาน น้ำปกติ แนวโน้มเพิ่มขึ้น ฝั่งไทย 9.66ม 3 6.55ม หนองคายน้ำน้อยเฝ้าระวัง แนวโน้มเพิ่มขึ้น ฝั่งไทย นครพนม น้ำน้อยเฝ้าระวัง แนวโน้มเพิ่มขึ้น 9.05 ม. ฝั่งไทย 7.59ม. 506 9.47ม 356 188 69 11.97ม. 5 มุกดาหารน้ำน้อยเฝ้าระวัง แนวโน้มทรงตัว 95 165 우 ฝั่งไทย 6 โขงเจียม น้ำน้อยเฝ้าระวัง แนวโน้มลดลง 9.88ม. ฝั่งไทย 6.54ม. 060 1.53 720 31.16ม. หมายเหตุ ปกติ 470 300 170 22 ㅇ เฝ้าระวัง วิกฤต มุ่งผลสัมฤทธิ์ จิตบริการ ประสาน สามัคคี&quot;">
              <a:extLst>
                <a:ext uri="{FF2B5EF4-FFF2-40B4-BE49-F238E27FC236}">
                  <a16:creationId xmlns:a16="http://schemas.microsoft.com/office/drawing/2014/main" id="{EC49437A-EB4D-4F2B-A6A6-63F22F5AEC6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783263" y="3969542"/>
              <a:ext cx="1519894" cy="2103120"/>
            </a:xfrm>
            <a:prstGeom prst="rect">
              <a:avLst/>
            </a:prstGeom>
            <a:noFill/>
            <a:extLst>
              <a:ext uri="{909E8E84-426E-40DD-AFC4-6F175D3DCCD1}">
                <a14:hiddenFill xmlns:a14="http://schemas.microsoft.com/office/drawing/2010/main">
                  <a:solidFill>
                    <a:srgbClr val="FFFFFF"/>
                  </a:solidFill>
                </a14:hiddenFill>
              </a:ext>
            </a:extLst>
          </p:spPr>
        </p:pic>
      </p:grpSp>
      <p:pic>
        <p:nvPicPr>
          <p:cNvPr id="225" name="Picture 224">
            <a:extLst>
              <a:ext uri="{FF2B5EF4-FFF2-40B4-BE49-F238E27FC236}">
                <a16:creationId xmlns:a16="http://schemas.microsoft.com/office/drawing/2014/main" id="{EB644A42-A5DF-4144-9AF0-C6C27D77BBF3}"/>
              </a:ext>
            </a:extLst>
          </p:cNvPr>
          <p:cNvPicPr>
            <a:picLocks noChangeAspect="1"/>
          </p:cNvPicPr>
          <p:nvPr/>
        </p:nvPicPr>
        <p:blipFill>
          <a:blip r:embed="rId12"/>
          <a:stretch>
            <a:fillRect/>
          </a:stretch>
        </p:blipFill>
        <p:spPr>
          <a:xfrm>
            <a:off x="414590" y="2588360"/>
            <a:ext cx="1930068" cy="1191331"/>
          </a:xfrm>
          <a:prstGeom prst="rect">
            <a:avLst/>
          </a:prstGeom>
        </p:spPr>
      </p:pic>
      <p:grpSp>
        <p:nvGrpSpPr>
          <p:cNvPr id="6" name="Group 5"/>
          <p:cNvGrpSpPr/>
          <p:nvPr/>
        </p:nvGrpSpPr>
        <p:grpSpPr>
          <a:xfrm>
            <a:off x="66931" y="5668834"/>
            <a:ext cx="5483417" cy="360254"/>
            <a:chOff x="6505764" y="5755450"/>
            <a:chExt cx="5483417" cy="360254"/>
          </a:xfrm>
        </p:grpSpPr>
        <p:sp>
          <p:nvSpPr>
            <p:cNvPr id="226" name="กล่องข้อความ 8">
              <a:extLst>
                <a:ext uri="{FF2B5EF4-FFF2-40B4-BE49-F238E27FC236}">
                  <a16:creationId xmlns:a16="http://schemas.microsoft.com/office/drawing/2014/main" id="{876E3C8E-42CB-437F-AA70-FF042B4E7847}"/>
                </a:ext>
              </a:extLst>
            </p:cNvPr>
            <p:cNvSpPr txBox="1"/>
            <p:nvPr/>
          </p:nvSpPr>
          <p:spPr>
            <a:xfrm>
              <a:off x="6505764" y="5755450"/>
              <a:ext cx="3644833" cy="322845"/>
            </a:xfrm>
            <a:prstGeom prst="rect">
              <a:avLst/>
            </a:prstGeom>
            <a:noFill/>
          </p:spPr>
          <p:txBody>
            <a:bodyPr wrap="square" rtlCol="0">
              <a:spAutoFit/>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kumimoji="0" lang="th-TH" sz="1400" b="0" i="0" u="none" strike="noStrike" kern="1200" cap="none" spc="0" normalizeH="0" baseline="0" noProof="0" dirty="0">
                  <a:ln>
                    <a:noFill/>
                  </a:ln>
                  <a:solidFill>
                    <a:srgbClr val="2864A6"/>
                  </a:solidFill>
                  <a:effectLst/>
                  <a:uLnTx/>
                  <a:uFillTx/>
                  <a:latin typeface="FC Home" panose="020B0500040200020003" pitchFamily="34" charset="-34"/>
                  <a:ea typeface="Calibri" panose="020F0502020204030204" pitchFamily="34" charset="0"/>
                  <a:cs typeface="FC Home" panose="020B0500040200020003" pitchFamily="34" charset="-34"/>
                </a:rPr>
                <a:t>จัดส่งให้สื่อมวลชน และเผยแพร่เพิ่มเติมผ่านช่องทางต่างๆ</a:t>
              </a:r>
            </a:p>
          </p:txBody>
        </p:sp>
        <p:grpSp>
          <p:nvGrpSpPr>
            <p:cNvPr id="5" name="Group 4"/>
            <p:cNvGrpSpPr/>
            <p:nvPr/>
          </p:nvGrpSpPr>
          <p:grpSpPr>
            <a:xfrm>
              <a:off x="10025224" y="5778019"/>
              <a:ext cx="1963957" cy="337685"/>
              <a:chOff x="9858442" y="5778019"/>
              <a:chExt cx="1963957" cy="337685"/>
            </a:xfrm>
          </p:grpSpPr>
          <p:sp>
            <p:nvSpPr>
              <p:cNvPr id="3" name="Rounded Rectangle 2"/>
              <p:cNvSpPr/>
              <p:nvPr/>
            </p:nvSpPr>
            <p:spPr bwMode="auto">
              <a:xfrm>
                <a:off x="9858442" y="5779284"/>
                <a:ext cx="1963957" cy="336420"/>
              </a:xfrm>
              <a:prstGeom prst="roundRect">
                <a:avLst>
                  <a:gd name="adj" fmla="val 50000"/>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32" name="Group 231"/>
              <p:cNvGrpSpPr/>
              <p:nvPr/>
            </p:nvGrpSpPr>
            <p:grpSpPr>
              <a:xfrm>
                <a:off x="10123605" y="5778019"/>
                <a:ext cx="1520079" cy="315261"/>
                <a:chOff x="8068660" y="5547574"/>
                <a:chExt cx="1520079" cy="315261"/>
              </a:xfrm>
            </p:grpSpPr>
            <p:pic>
              <p:nvPicPr>
                <p:cNvPr id="227" name="Picture 4">
                  <a:extLst>
                    <a:ext uri="{FF2B5EF4-FFF2-40B4-BE49-F238E27FC236}">
                      <a16:creationId xmlns:a16="http://schemas.microsoft.com/office/drawing/2014/main" id="{328C393C-E680-4634-8D27-F57A99E340EB}"/>
                    </a:ext>
                  </a:extLst>
                </p:cNvPr>
                <p:cNvPicPr>
                  <a:picLocks noChangeAspect="1"/>
                </p:cNvPicPr>
                <p:nvPr/>
              </p:nvPicPr>
              <p:blipFill rotWithShape="1">
                <a:blip r:embed="rId13"/>
                <a:srcRect l="19122" r="65453"/>
                <a:stretch/>
              </p:blipFill>
              <p:spPr>
                <a:xfrm>
                  <a:off x="8319520" y="5547574"/>
                  <a:ext cx="283720" cy="309720"/>
                </a:xfrm>
                <a:prstGeom prst="rect">
                  <a:avLst/>
                </a:prstGeom>
              </p:spPr>
            </p:pic>
            <p:pic>
              <p:nvPicPr>
                <p:cNvPr id="228" name="Picture 4">
                  <a:extLst>
                    <a:ext uri="{FF2B5EF4-FFF2-40B4-BE49-F238E27FC236}">
                      <a16:creationId xmlns:a16="http://schemas.microsoft.com/office/drawing/2014/main" id="{8FF1C179-6C26-4402-9383-606CD86CBCF4}"/>
                    </a:ext>
                  </a:extLst>
                </p:cNvPr>
                <p:cNvPicPr>
                  <a:picLocks noChangeAspect="1"/>
                </p:cNvPicPr>
                <p:nvPr/>
              </p:nvPicPr>
              <p:blipFill rotWithShape="1">
                <a:blip r:embed="rId13"/>
                <a:srcRect l="59098" t="11624" r="19344"/>
                <a:stretch/>
              </p:blipFill>
              <p:spPr>
                <a:xfrm>
                  <a:off x="8587211" y="5589118"/>
                  <a:ext cx="396530" cy="273717"/>
                </a:xfrm>
                <a:prstGeom prst="rect">
                  <a:avLst/>
                </a:prstGeom>
              </p:spPr>
            </p:pic>
            <p:pic>
              <p:nvPicPr>
                <p:cNvPr id="229" name="Picture 10">
                  <a:extLst>
                    <a:ext uri="{FF2B5EF4-FFF2-40B4-BE49-F238E27FC236}">
                      <a16:creationId xmlns:a16="http://schemas.microsoft.com/office/drawing/2014/main" id="{98AA177F-E480-4E0D-B85A-41D14DF3B4F9}"/>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24112" t="22774" r="22670" b="23269"/>
                <a:stretch/>
              </p:blipFill>
              <p:spPr bwMode="auto">
                <a:xfrm>
                  <a:off x="8068660" y="5616489"/>
                  <a:ext cx="194097" cy="196792"/>
                </a:xfrm>
                <a:prstGeom prst="rect">
                  <a:avLst/>
                </a:prstGeom>
                <a:noFill/>
                <a:extLst>
                  <a:ext uri="{909E8E84-426E-40DD-AFC4-6F175D3DCCD1}">
                    <a14:hiddenFill xmlns:a14="http://schemas.microsoft.com/office/drawing/2010/main">
                      <a:solidFill>
                        <a:srgbClr val="FFFFFF"/>
                      </a:solidFill>
                    </a14:hiddenFill>
                  </a:ext>
                </a:extLst>
              </p:spPr>
            </p:pic>
            <p:pic>
              <p:nvPicPr>
                <p:cNvPr id="230" name="Picture 12" descr="Smart Tv Icon Stock Illustration - Download Image Now - iStock">
                  <a:extLst>
                    <a:ext uri="{FF2B5EF4-FFF2-40B4-BE49-F238E27FC236}">
                      <a16:creationId xmlns:a16="http://schemas.microsoft.com/office/drawing/2014/main" id="{746544CC-853F-4F5C-A5D5-0AF850B96676}"/>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13522" t="24302" r="13183" b="23612"/>
                <a:stretch/>
              </p:blipFill>
              <p:spPr bwMode="auto">
                <a:xfrm>
                  <a:off x="9042287" y="5616543"/>
                  <a:ext cx="261277" cy="185675"/>
                </a:xfrm>
                <a:prstGeom prst="rect">
                  <a:avLst/>
                </a:prstGeom>
                <a:noFill/>
                <a:extLst>
                  <a:ext uri="{909E8E84-426E-40DD-AFC4-6F175D3DCCD1}">
                    <a14:hiddenFill xmlns:a14="http://schemas.microsoft.com/office/drawing/2010/main">
                      <a:solidFill>
                        <a:srgbClr val="FFFFFF"/>
                      </a:solidFill>
                    </a14:hiddenFill>
                  </a:ext>
                </a:extLst>
              </p:spPr>
            </p:pic>
            <p:pic>
              <p:nvPicPr>
                <p:cNvPr id="231" name="Picture 230">
                  <a:extLst>
                    <a:ext uri="{FF2B5EF4-FFF2-40B4-BE49-F238E27FC236}">
                      <a16:creationId xmlns:a16="http://schemas.microsoft.com/office/drawing/2014/main" id="{E2C7FBB0-E40B-4241-B112-53C674F38243}"/>
                    </a:ext>
                  </a:extLst>
                </p:cNvPr>
                <p:cNvPicPr>
                  <a:picLocks noChangeAspect="1"/>
                </p:cNvPicPr>
                <p:nvPr/>
              </p:nvPicPr>
              <p:blipFill>
                <a:blip r:embed="rId16"/>
                <a:stretch>
                  <a:fillRect/>
                </a:stretch>
              </p:blipFill>
              <p:spPr>
                <a:xfrm>
                  <a:off x="9388940" y="5617224"/>
                  <a:ext cx="199799" cy="184683"/>
                </a:xfrm>
                <a:prstGeom prst="rect">
                  <a:avLst/>
                </a:prstGeom>
              </p:spPr>
            </p:pic>
          </p:grpSp>
        </p:grpSp>
      </p:grpSp>
      <p:pic>
        <p:nvPicPr>
          <p:cNvPr id="206" name="รูปภาพ 2">
            <a:extLst>
              <a:ext uri="{FF2B5EF4-FFF2-40B4-BE49-F238E27FC236}">
                <a16:creationId xmlns:a16="http://schemas.microsoft.com/office/drawing/2014/main" id="{10F14BE4-5EC5-443E-9093-BDC1DF7A8A25}"/>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59207" y="4810633"/>
            <a:ext cx="1060831" cy="669047"/>
          </a:xfrm>
          <a:prstGeom prst="rect">
            <a:avLst/>
          </a:prstGeom>
        </p:spPr>
      </p:pic>
      <p:grpSp>
        <p:nvGrpSpPr>
          <p:cNvPr id="208" name="Group 24">
            <a:extLst>
              <a:ext uri="{FF2B5EF4-FFF2-40B4-BE49-F238E27FC236}">
                <a16:creationId xmlns:a16="http://schemas.microsoft.com/office/drawing/2014/main" id="{A1B8BD26-7671-4CB8-8965-66DCFF657099}"/>
              </a:ext>
            </a:extLst>
          </p:cNvPr>
          <p:cNvGrpSpPr/>
          <p:nvPr/>
        </p:nvGrpSpPr>
        <p:grpSpPr>
          <a:xfrm>
            <a:off x="164571" y="3939798"/>
            <a:ext cx="1016602" cy="613247"/>
            <a:chOff x="418172" y="5022207"/>
            <a:chExt cx="2869516" cy="1651190"/>
          </a:xfrm>
        </p:grpSpPr>
        <p:pic>
          <p:nvPicPr>
            <p:cNvPr id="209" name="Picture 6">
              <a:extLst>
                <a:ext uri="{FF2B5EF4-FFF2-40B4-BE49-F238E27FC236}">
                  <a16:creationId xmlns:a16="http://schemas.microsoft.com/office/drawing/2014/main" id="{80449E30-ACBE-48FB-BD3E-AAFB135CD692}"/>
                </a:ext>
              </a:extLst>
            </p:cNvPr>
            <p:cNvPicPr>
              <a:picLocks noChangeAspect="1" noChangeArrowheads="1"/>
            </p:cNvPicPr>
            <p:nvPr/>
          </p:nvPicPr>
          <p:blipFill>
            <a:blip r:embed="rId18" cstate="print"/>
            <a:srcRect l="1471" t="14391" r="26751" b="8829"/>
            <a:stretch>
              <a:fillRect/>
            </a:stretch>
          </p:blipFill>
          <p:spPr bwMode="auto">
            <a:xfrm>
              <a:off x="418172" y="5022207"/>
              <a:ext cx="2745568" cy="1651190"/>
            </a:xfrm>
            <a:prstGeom prst="rect">
              <a:avLst/>
            </a:prstGeom>
            <a:noFill/>
            <a:ln w="9525">
              <a:noFill/>
              <a:miter lim="800000"/>
              <a:headEnd/>
              <a:tailEnd/>
            </a:ln>
          </p:spPr>
        </p:pic>
        <p:grpSp>
          <p:nvGrpSpPr>
            <p:cNvPr id="210" name="Group 18">
              <a:extLst>
                <a:ext uri="{FF2B5EF4-FFF2-40B4-BE49-F238E27FC236}">
                  <a16:creationId xmlns:a16="http://schemas.microsoft.com/office/drawing/2014/main" id="{D58F8AAC-4D54-41F4-9B98-7148B151B4D2}"/>
                </a:ext>
              </a:extLst>
            </p:cNvPr>
            <p:cNvGrpSpPr/>
            <p:nvPr/>
          </p:nvGrpSpPr>
          <p:grpSpPr>
            <a:xfrm>
              <a:off x="2765630" y="5085184"/>
              <a:ext cx="522058" cy="1584175"/>
              <a:chOff x="1487488" y="4509121"/>
              <a:chExt cx="450050" cy="1518168"/>
            </a:xfrm>
          </p:grpSpPr>
          <p:pic>
            <p:nvPicPr>
              <p:cNvPr id="211" name="Picture 7">
                <a:extLst>
                  <a:ext uri="{FF2B5EF4-FFF2-40B4-BE49-F238E27FC236}">
                    <a16:creationId xmlns:a16="http://schemas.microsoft.com/office/drawing/2014/main" id="{C65471B2-7DC9-4DA8-ABE3-6245401A074E}"/>
                  </a:ext>
                </a:extLst>
              </p:cNvPr>
              <p:cNvPicPr>
                <a:picLocks noChangeAspect="1" noChangeArrowheads="1"/>
              </p:cNvPicPr>
              <p:nvPr/>
            </p:nvPicPr>
            <p:blipFill>
              <a:blip r:embed="rId19" cstate="print"/>
              <a:srcRect l="34504" t="61812" r="52075" b="23422"/>
              <a:stretch>
                <a:fillRect/>
              </a:stretch>
            </p:blipFill>
            <p:spPr bwMode="auto">
              <a:xfrm>
                <a:off x="1487488" y="4509121"/>
                <a:ext cx="432048" cy="288032"/>
              </a:xfrm>
              <a:prstGeom prst="rect">
                <a:avLst/>
              </a:prstGeom>
              <a:noFill/>
              <a:ln w="9525">
                <a:noFill/>
                <a:miter lim="800000"/>
                <a:headEnd/>
                <a:tailEnd/>
              </a:ln>
            </p:spPr>
          </p:pic>
          <p:pic>
            <p:nvPicPr>
              <p:cNvPr id="212" name="Picture 7">
                <a:extLst>
                  <a:ext uri="{FF2B5EF4-FFF2-40B4-BE49-F238E27FC236}">
                    <a16:creationId xmlns:a16="http://schemas.microsoft.com/office/drawing/2014/main" id="{E4970D6E-C616-4A74-BE80-324F31AA104A}"/>
                  </a:ext>
                </a:extLst>
              </p:cNvPr>
              <p:cNvPicPr>
                <a:picLocks noChangeAspect="1" noChangeArrowheads="1"/>
              </p:cNvPicPr>
              <p:nvPr/>
            </p:nvPicPr>
            <p:blipFill>
              <a:blip r:embed="rId20" cstate="print"/>
              <a:srcRect l="53182" t="58121" r="34365" b="23422"/>
              <a:stretch>
                <a:fillRect/>
              </a:stretch>
            </p:blipFill>
            <p:spPr bwMode="auto">
              <a:xfrm>
                <a:off x="1487488" y="4797152"/>
                <a:ext cx="432048" cy="360040"/>
              </a:xfrm>
              <a:prstGeom prst="rect">
                <a:avLst/>
              </a:prstGeom>
              <a:noFill/>
              <a:ln w="9525">
                <a:noFill/>
                <a:miter lim="800000"/>
                <a:headEnd/>
                <a:tailEnd/>
              </a:ln>
            </p:spPr>
          </p:pic>
          <p:pic>
            <p:nvPicPr>
              <p:cNvPr id="213" name="Picture 7">
                <a:extLst>
                  <a:ext uri="{FF2B5EF4-FFF2-40B4-BE49-F238E27FC236}">
                    <a16:creationId xmlns:a16="http://schemas.microsoft.com/office/drawing/2014/main" id="{6FB5DC26-5919-4123-B087-4579C008CAE9}"/>
                  </a:ext>
                </a:extLst>
              </p:cNvPr>
              <p:cNvPicPr>
                <a:picLocks noChangeAspect="1" noChangeArrowheads="1"/>
              </p:cNvPicPr>
              <p:nvPr/>
            </p:nvPicPr>
            <p:blipFill>
              <a:blip r:embed="rId20" cstate="print"/>
              <a:srcRect l="67711" t="58121" r="19836" b="23422"/>
              <a:stretch>
                <a:fillRect/>
              </a:stretch>
            </p:blipFill>
            <p:spPr bwMode="auto">
              <a:xfrm>
                <a:off x="1487488" y="5085184"/>
                <a:ext cx="432048" cy="360040"/>
              </a:xfrm>
              <a:prstGeom prst="rect">
                <a:avLst/>
              </a:prstGeom>
              <a:noFill/>
              <a:ln w="9525">
                <a:noFill/>
                <a:miter lim="800000"/>
                <a:headEnd/>
                <a:tailEnd/>
              </a:ln>
            </p:spPr>
          </p:pic>
          <p:pic>
            <p:nvPicPr>
              <p:cNvPr id="214" name="Picture 7">
                <a:extLst>
                  <a:ext uri="{FF2B5EF4-FFF2-40B4-BE49-F238E27FC236}">
                    <a16:creationId xmlns:a16="http://schemas.microsoft.com/office/drawing/2014/main" id="{8B4814CB-69FB-425E-B305-C54A62746CF3}"/>
                  </a:ext>
                </a:extLst>
              </p:cNvPr>
              <p:cNvPicPr>
                <a:picLocks noChangeAspect="1" noChangeArrowheads="1"/>
              </p:cNvPicPr>
              <p:nvPr/>
            </p:nvPicPr>
            <p:blipFill>
              <a:blip r:embed="rId20" cstate="print"/>
              <a:srcRect l="82240" t="58121" r="5307" b="23422"/>
              <a:stretch>
                <a:fillRect/>
              </a:stretch>
            </p:blipFill>
            <p:spPr bwMode="auto">
              <a:xfrm>
                <a:off x="1487488" y="5445224"/>
                <a:ext cx="432048" cy="360040"/>
              </a:xfrm>
              <a:prstGeom prst="rect">
                <a:avLst/>
              </a:prstGeom>
              <a:noFill/>
              <a:ln w="9525">
                <a:noFill/>
                <a:miter lim="800000"/>
                <a:headEnd/>
                <a:tailEnd/>
              </a:ln>
            </p:spPr>
          </p:pic>
          <p:pic>
            <p:nvPicPr>
              <p:cNvPr id="215" name="Picture 2">
                <a:extLst>
                  <a:ext uri="{FF2B5EF4-FFF2-40B4-BE49-F238E27FC236}">
                    <a16:creationId xmlns:a16="http://schemas.microsoft.com/office/drawing/2014/main" id="{3B2F5BD4-DFC8-4E77-A296-303A0AFE2752}"/>
                  </a:ext>
                </a:extLst>
              </p:cNvPr>
              <p:cNvPicPr>
                <a:picLocks noChangeAspect="1" noChangeArrowheads="1"/>
              </p:cNvPicPr>
              <p:nvPr/>
            </p:nvPicPr>
            <p:blipFill>
              <a:blip r:embed="rId21" cstate="print"/>
              <a:srcRect l="66222" t="56718" r="19942" b="23594"/>
              <a:stretch>
                <a:fillRect/>
              </a:stretch>
            </p:blipFill>
            <p:spPr bwMode="auto">
              <a:xfrm>
                <a:off x="1487488" y="5805264"/>
                <a:ext cx="450050" cy="222025"/>
              </a:xfrm>
              <a:prstGeom prst="rect">
                <a:avLst/>
              </a:prstGeom>
              <a:noFill/>
              <a:ln w="9525">
                <a:noFill/>
                <a:miter lim="800000"/>
                <a:headEnd/>
                <a:tailEnd/>
              </a:ln>
            </p:spPr>
          </p:pic>
        </p:grpSp>
      </p:grpSp>
      <p:grpSp>
        <p:nvGrpSpPr>
          <p:cNvPr id="241" name="Group 240"/>
          <p:cNvGrpSpPr/>
          <p:nvPr/>
        </p:nvGrpSpPr>
        <p:grpSpPr>
          <a:xfrm>
            <a:off x="1290856" y="3818721"/>
            <a:ext cx="2876100" cy="1668595"/>
            <a:chOff x="5804877" y="2001606"/>
            <a:chExt cx="5638237" cy="3271074"/>
          </a:xfrm>
        </p:grpSpPr>
        <p:pic>
          <p:nvPicPr>
            <p:cNvPr id="234" name="Picture 8">
              <a:extLst>
                <a:ext uri="{FF2B5EF4-FFF2-40B4-BE49-F238E27FC236}">
                  <a16:creationId xmlns:a16="http://schemas.microsoft.com/office/drawing/2014/main" id="{BDB6C5BF-D43E-422A-ABB8-D184E44AEC46}"/>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804877" y="2026277"/>
              <a:ext cx="1201171" cy="1802380"/>
            </a:xfrm>
            <a:prstGeom prst="rect">
              <a:avLst/>
            </a:prstGeom>
            <a:noFill/>
            <a:extLst>
              <a:ext uri="{909E8E84-426E-40DD-AFC4-6F175D3DCCD1}">
                <a14:hiddenFill xmlns:a14="http://schemas.microsoft.com/office/drawing/2010/main">
                  <a:solidFill>
                    <a:srgbClr val="FFFFFF"/>
                  </a:solidFill>
                </a14:hiddenFill>
              </a:ext>
            </a:extLst>
          </p:spPr>
        </p:pic>
        <p:pic>
          <p:nvPicPr>
            <p:cNvPr id="235" name="Picture 234">
              <a:extLst>
                <a:ext uri="{FF2B5EF4-FFF2-40B4-BE49-F238E27FC236}">
                  <a16:creationId xmlns:a16="http://schemas.microsoft.com/office/drawing/2014/main" id="{41357EED-CD1C-4CDE-937C-CA797BC73DBA}"/>
                </a:ext>
              </a:extLst>
            </p:cNvPr>
            <p:cNvPicPr>
              <a:picLocks noChangeAspect="1"/>
            </p:cNvPicPr>
            <p:nvPr/>
          </p:nvPicPr>
          <p:blipFill>
            <a:blip r:embed="rId23"/>
            <a:stretch>
              <a:fillRect/>
            </a:stretch>
          </p:blipFill>
          <p:spPr>
            <a:xfrm>
              <a:off x="7077965" y="2023139"/>
              <a:ext cx="1328114" cy="883896"/>
            </a:xfrm>
            <a:prstGeom prst="rect">
              <a:avLst/>
            </a:prstGeom>
          </p:spPr>
        </p:pic>
        <p:pic>
          <p:nvPicPr>
            <p:cNvPr id="236" name="Picture 235">
              <a:extLst>
                <a:ext uri="{FF2B5EF4-FFF2-40B4-BE49-F238E27FC236}">
                  <a16:creationId xmlns:a16="http://schemas.microsoft.com/office/drawing/2014/main" id="{06763803-00E3-4453-B88C-4C4547C4D204}"/>
                </a:ext>
              </a:extLst>
            </p:cNvPr>
            <p:cNvPicPr>
              <a:picLocks noChangeAspect="1"/>
            </p:cNvPicPr>
            <p:nvPr/>
          </p:nvPicPr>
          <p:blipFill>
            <a:blip r:embed="rId24"/>
            <a:stretch>
              <a:fillRect/>
            </a:stretch>
          </p:blipFill>
          <p:spPr>
            <a:xfrm>
              <a:off x="7095871" y="2947263"/>
              <a:ext cx="1310208" cy="873131"/>
            </a:xfrm>
            <a:prstGeom prst="rect">
              <a:avLst/>
            </a:prstGeom>
          </p:spPr>
        </p:pic>
        <p:pic>
          <p:nvPicPr>
            <p:cNvPr id="237" name="Picture 236">
              <a:extLst>
                <a:ext uri="{FF2B5EF4-FFF2-40B4-BE49-F238E27FC236}">
                  <a16:creationId xmlns:a16="http://schemas.microsoft.com/office/drawing/2014/main" id="{4D019234-DBD0-4D74-9209-715D6752F915}"/>
                </a:ext>
              </a:extLst>
            </p:cNvPr>
            <p:cNvPicPr>
              <a:picLocks noChangeAspect="1"/>
            </p:cNvPicPr>
            <p:nvPr/>
          </p:nvPicPr>
          <p:blipFill>
            <a:blip r:embed="rId25"/>
            <a:stretch>
              <a:fillRect/>
            </a:stretch>
          </p:blipFill>
          <p:spPr>
            <a:xfrm>
              <a:off x="8686111" y="2001606"/>
              <a:ext cx="2757003" cy="1837554"/>
            </a:xfrm>
            <a:prstGeom prst="rect">
              <a:avLst/>
            </a:prstGeom>
          </p:spPr>
        </p:pic>
        <p:pic>
          <p:nvPicPr>
            <p:cNvPr id="238" name="Picture 237">
              <a:extLst>
                <a:ext uri="{FF2B5EF4-FFF2-40B4-BE49-F238E27FC236}">
                  <a16:creationId xmlns:a16="http://schemas.microsoft.com/office/drawing/2014/main" id="{6587E235-2352-4463-849B-478758FB5510}"/>
                </a:ext>
              </a:extLst>
            </p:cNvPr>
            <p:cNvPicPr>
              <a:picLocks noChangeAspect="1"/>
            </p:cNvPicPr>
            <p:nvPr/>
          </p:nvPicPr>
          <p:blipFill>
            <a:blip r:embed="rId26"/>
            <a:stretch>
              <a:fillRect/>
            </a:stretch>
          </p:blipFill>
          <p:spPr>
            <a:xfrm>
              <a:off x="5956028" y="4134341"/>
              <a:ext cx="1635721" cy="1134931"/>
            </a:xfrm>
            <a:prstGeom prst="rect">
              <a:avLst/>
            </a:prstGeom>
          </p:spPr>
        </p:pic>
        <p:pic>
          <p:nvPicPr>
            <p:cNvPr id="239" name="Picture 238">
              <a:extLst>
                <a:ext uri="{FF2B5EF4-FFF2-40B4-BE49-F238E27FC236}">
                  <a16:creationId xmlns:a16="http://schemas.microsoft.com/office/drawing/2014/main" id="{AE473EAE-0E99-4F5E-8886-6B1040344447}"/>
                </a:ext>
              </a:extLst>
            </p:cNvPr>
            <p:cNvPicPr>
              <a:picLocks noChangeAspect="1"/>
            </p:cNvPicPr>
            <p:nvPr/>
          </p:nvPicPr>
          <p:blipFill>
            <a:blip r:embed="rId27"/>
            <a:stretch>
              <a:fillRect/>
            </a:stretch>
          </p:blipFill>
          <p:spPr>
            <a:xfrm>
              <a:off x="7736636" y="4128439"/>
              <a:ext cx="1687594" cy="1117662"/>
            </a:xfrm>
            <a:prstGeom prst="rect">
              <a:avLst/>
            </a:prstGeom>
          </p:spPr>
        </p:pic>
        <p:pic>
          <p:nvPicPr>
            <p:cNvPr id="240" name="Picture 239">
              <a:extLst>
                <a:ext uri="{FF2B5EF4-FFF2-40B4-BE49-F238E27FC236}">
                  <a16:creationId xmlns:a16="http://schemas.microsoft.com/office/drawing/2014/main" id="{E2DE072D-7669-4A8A-B857-24C1F95780D6}"/>
                </a:ext>
              </a:extLst>
            </p:cNvPr>
            <p:cNvPicPr>
              <a:picLocks noChangeAspect="1"/>
            </p:cNvPicPr>
            <p:nvPr/>
          </p:nvPicPr>
          <p:blipFill>
            <a:blip r:embed="rId28"/>
            <a:stretch>
              <a:fillRect/>
            </a:stretch>
          </p:blipFill>
          <p:spPr>
            <a:xfrm>
              <a:off x="9627001" y="4137749"/>
              <a:ext cx="1706153" cy="1134931"/>
            </a:xfrm>
            <a:prstGeom prst="rect">
              <a:avLst/>
            </a:prstGeom>
          </p:spPr>
        </p:pic>
      </p:grpSp>
      <p:pic>
        <p:nvPicPr>
          <p:cNvPr id="246" name="Picture 24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4388308" y="1199555"/>
            <a:ext cx="1233487" cy="1233487"/>
          </a:xfrm>
          <a:prstGeom prst="rect">
            <a:avLst/>
          </a:prstGeom>
        </p:spPr>
      </p:pic>
      <p:sp>
        <p:nvSpPr>
          <p:cNvPr id="181" name="Rounded Rectangle 180"/>
          <p:cNvSpPr/>
          <p:nvPr/>
        </p:nvSpPr>
        <p:spPr bwMode="auto">
          <a:xfrm>
            <a:off x="441165" y="5936450"/>
            <a:ext cx="1272865"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Times New Roman" pitchFamily="18" charset="0"/>
              <a:ea typeface="+mn-ea"/>
              <a:cs typeface="Browallia New" pitchFamily="34" charset="-34"/>
            </a:endParaRPr>
          </a:p>
        </p:txBody>
      </p:sp>
      <p:sp>
        <p:nvSpPr>
          <p:cNvPr id="183" name="Rectangle 2">
            <a:extLst>
              <a:ext uri="{FF2B5EF4-FFF2-40B4-BE49-F238E27FC236}">
                <a16:creationId xmlns:a16="http://schemas.microsoft.com/office/drawing/2014/main" id="{673E202C-EE83-4043-BED0-E60B9C04C6A4}"/>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62" name="Group 61">
            <a:extLst>
              <a:ext uri="{FF2B5EF4-FFF2-40B4-BE49-F238E27FC236}">
                <a16:creationId xmlns:a16="http://schemas.microsoft.com/office/drawing/2014/main" id="{E5667963-9C89-422E-9907-26BA18DC1817}"/>
              </a:ext>
            </a:extLst>
          </p:cNvPr>
          <p:cNvGrpSpPr/>
          <p:nvPr/>
        </p:nvGrpSpPr>
        <p:grpSpPr>
          <a:xfrm>
            <a:off x="4732694" y="6072665"/>
            <a:ext cx="1095720" cy="461665"/>
            <a:chOff x="4266717" y="5750876"/>
            <a:chExt cx="872280" cy="461665"/>
          </a:xfrm>
        </p:grpSpPr>
        <p:sp>
          <p:nvSpPr>
            <p:cNvPr id="63" name="Rounded Rectangle 85">
              <a:extLst>
                <a:ext uri="{FF2B5EF4-FFF2-40B4-BE49-F238E27FC236}">
                  <a16:creationId xmlns:a16="http://schemas.microsoft.com/office/drawing/2014/main" id="{ADB8E38A-785A-4334-956D-5D072EB73A19}"/>
                </a:ext>
              </a:extLst>
            </p:cNvPr>
            <p:cNvSpPr/>
            <p:nvPr/>
          </p:nvSpPr>
          <p:spPr bwMode="auto">
            <a:xfrm>
              <a:off x="4266717" y="5818228"/>
              <a:ext cx="87228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64" name="TextBox 63">
              <a:extLst>
                <a:ext uri="{FF2B5EF4-FFF2-40B4-BE49-F238E27FC236}">
                  <a16:creationId xmlns:a16="http://schemas.microsoft.com/office/drawing/2014/main" id="{8EF41C5D-3A5B-4E84-B728-F4D628CB2002}"/>
                </a:ext>
              </a:extLst>
            </p:cNvPr>
            <p:cNvSpPr txBox="1"/>
            <p:nvPr/>
          </p:nvSpPr>
          <p:spPr>
            <a:xfrm>
              <a:off x="4365948" y="5750876"/>
              <a:ext cx="67801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สลก.</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137" name="Group 136">
            <a:extLst>
              <a:ext uri="{FF2B5EF4-FFF2-40B4-BE49-F238E27FC236}">
                <a16:creationId xmlns:a16="http://schemas.microsoft.com/office/drawing/2014/main" id="{9E2675D1-80A6-45C1-A21E-B4062F139CE2}"/>
              </a:ext>
            </a:extLst>
          </p:cNvPr>
          <p:cNvGrpSpPr/>
          <p:nvPr/>
        </p:nvGrpSpPr>
        <p:grpSpPr>
          <a:xfrm>
            <a:off x="5901644" y="1045562"/>
            <a:ext cx="2930660" cy="1041060"/>
            <a:chOff x="4927514" y="1109765"/>
            <a:chExt cx="6586473" cy="1210749"/>
          </a:xfrm>
        </p:grpSpPr>
        <p:sp>
          <p:nvSpPr>
            <p:cNvPr id="139" name="Rectangle 26">
              <a:extLst>
                <a:ext uri="{FF2B5EF4-FFF2-40B4-BE49-F238E27FC236}">
                  <a16:creationId xmlns:a16="http://schemas.microsoft.com/office/drawing/2014/main" id="{BB0396D0-EF3E-47B1-9BF3-99FDEBAE0743}"/>
                </a:ext>
              </a:extLst>
            </p:cNvPr>
            <p:cNvSpPr/>
            <p:nvPr/>
          </p:nvSpPr>
          <p:spPr>
            <a:xfrm>
              <a:off x="10361110" y="1109765"/>
              <a:ext cx="961802" cy="101566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uLnTx/>
                  <a:uFillTx/>
                  <a:latin typeface="TH SarabunPSK" panose="020B0500040200020003" pitchFamily="34" charset="-34"/>
                  <a:ea typeface="Calibri" panose="020F0502020204030204" pitchFamily="34" charset="0"/>
                  <a:cs typeface="TH SarabunPSK" panose="020B0500040200020003" pitchFamily="34" charset="-34"/>
                </a:rPr>
                <a:t>321</a:t>
              </a:r>
            </a:p>
          </p:txBody>
        </p:sp>
        <p:grpSp>
          <p:nvGrpSpPr>
            <p:cNvPr id="140" name="กลุ่ม 23">
              <a:extLst>
                <a:ext uri="{FF2B5EF4-FFF2-40B4-BE49-F238E27FC236}">
                  <a16:creationId xmlns:a16="http://schemas.microsoft.com/office/drawing/2014/main" id="{15D5CD6F-5D7C-4074-A549-0CDB4BEFF89F}"/>
                </a:ext>
              </a:extLst>
            </p:cNvPr>
            <p:cNvGrpSpPr/>
            <p:nvPr/>
          </p:nvGrpSpPr>
          <p:grpSpPr>
            <a:xfrm>
              <a:off x="4927514" y="1131849"/>
              <a:ext cx="6586473" cy="1184015"/>
              <a:chOff x="2938509" y="943807"/>
              <a:chExt cx="3796815" cy="1184015"/>
            </a:xfrm>
            <a:effectLst>
              <a:outerShdw dist="63500" dir="2700000" algn="tl" rotWithShape="0">
                <a:schemeClr val="bg1">
                  <a:lumMod val="65000"/>
                  <a:alpha val="40000"/>
                </a:schemeClr>
              </a:outerShdw>
            </a:effectLst>
          </p:grpSpPr>
          <p:sp>
            <p:nvSpPr>
              <p:cNvPr id="143" name="สี่เหลี่ยมผืนผ้า 24">
                <a:extLst>
                  <a:ext uri="{FF2B5EF4-FFF2-40B4-BE49-F238E27FC236}">
                    <a16:creationId xmlns:a16="http://schemas.microsoft.com/office/drawing/2014/main" id="{7681B7B6-7A4C-4931-A308-C1FA18DA9029}"/>
                  </a:ext>
                </a:extLst>
              </p:cNvPr>
              <p:cNvSpPr/>
              <p:nvPr/>
            </p:nvSpPr>
            <p:spPr>
              <a:xfrm>
                <a:off x="2938509" y="943807"/>
                <a:ext cx="3796814" cy="40851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dirty="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144" name="สี่เหลี่ยมผืนผ้า 25">
                <a:extLst>
                  <a:ext uri="{FF2B5EF4-FFF2-40B4-BE49-F238E27FC236}">
                    <a16:creationId xmlns:a16="http://schemas.microsoft.com/office/drawing/2014/main" id="{99CA5B3E-6908-43E3-BCEA-5FF64EFD69B2}"/>
                  </a:ext>
                </a:extLst>
              </p:cNvPr>
              <p:cNvSpPr/>
              <p:nvPr/>
            </p:nvSpPr>
            <p:spPr>
              <a:xfrm>
                <a:off x="2938509" y="1352323"/>
                <a:ext cx="3796815" cy="775499"/>
              </a:xfrm>
              <a:prstGeom prst="rect">
                <a:avLst/>
              </a:prstGeom>
              <a:solidFill>
                <a:srgbClr val="8DC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grpSp>
        <p:sp>
          <p:nvSpPr>
            <p:cNvPr id="141" name="Rectangle 26">
              <a:extLst>
                <a:ext uri="{FF2B5EF4-FFF2-40B4-BE49-F238E27FC236}">
                  <a16:creationId xmlns:a16="http://schemas.microsoft.com/office/drawing/2014/main" id="{C1BD4BAC-F1C3-432E-992F-99790FF26F7F}"/>
                </a:ext>
              </a:extLst>
            </p:cNvPr>
            <p:cNvSpPr/>
            <p:nvPr/>
          </p:nvSpPr>
          <p:spPr>
            <a:xfrm>
              <a:off x="5162888" y="1604628"/>
              <a:ext cx="5616528" cy="715886"/>
            </a:xfrm>
            <a:prstGeom prst="rect">
              <a:avLst/>
            </a:prstGeom>
            <a:effectLst>
              <a:outerShdw blurRad="50800" dist="38100" dir="2700000" algn="tl" rotWithShape="0">
                <a:prstClr val="black">
                  <a:alpha val="40000"/>
                </a:prstClr>
              </a:outerShdw>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2000" dirty="0">
                  <a:solidFill>
                    <a:schemeClr val="bg1"/>
                  </a:solidFill>
                  <a:latin typeface="FC Home" panose="020B0500040200020003" pitchFamily="34" charset="-34"/>
                  <a:cs typeface="FC Home" panose="020B0500040200020003" pitchFamily="34" charset="-34"/>
                </a:rPr>
                <a:t>ด้านการช่วยเหลือและบรรเทา</a:t>
              </a:r>
            </a:p>
            <a:p>
              <a:pPr marL="0" marR="0" lvl="0" indent="0" algn="l" defTabSz="914400" rtl="0" eaLnBrk="1" fontAlgn="auto" latinLnBrk="0" hangingPunct="1">
                <a:lnSpc>
                  <a:spcPct val="100000"/>
                </a:lnSpc>
                <a:spcBef>
                  <a:spcPts val="0"/>
                </a:spcBef>
                <a:spcAft>
                  <a:spcPts val="0"/>
                </a:spcAft>
                <a:buClrTx/>
                <a:buSzTx/>
                <a:buFontTx/>
                <a:buNone/>
                <a:tabLst/>
                <a:defRPr/>
              </a:pPr>
              <a:r>
                <a:rPr lang="th-TH" sz="2000" dirty="0">
                  <a:solidFill>
                    <a:schemeClr val="bg1"/>
                  </a:solidFill>
                  <a:latin typeface="FC Home" panose="020B0500040200020003" pitchFamily="34" charset="-34"/>
                  <a:cs typeface="FC Home" panose="020B0500040200020003" pitchFamily="34" charset="-34"/>
                </a:rPr>
                <a:t>ภาวะน้ำท่วม ทน.</a:t>
              </a:r>
              <a:endParaRPr kumimoji="0" lang="en-US" sz="20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142" name="Rectangle 29">
              <a:extLst>
                <a:ext uri="{FF2B5EF4-FFF2-40B4-BE49-F238E27FC236}">
                  <a16:creationId xmlns:a16="http://schemas.microsoft.com/office/drawing/2014/main" id="{3D4A7577-7FD3-4298-9C94-572912B18AB9}"/>
                </a:ext>
              </a:extLst>
            </p:cNvPr>
            <p:cNvSpPr/>
            <p:nvPr/>
          </p:nvSpPr>
          <p:spPr>
            <a:xfrm>
              <a:off x="5135472" y="1166576"/>
              <a:ext cx="2732072" cy="357943"/>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2000" dirty="0">
                  <a:solidFill>
                    <a:schemeClr val="bg1"/>
                  </a:solidFill>
                  <a:latin typeface="FC Home" panose="020B0500040200020003" pitchFamily="34" charset="-34"/>
                  <a:cs typeface="FC Home" panose="020B0500040200020003" pitchFamily="34" charset="-34"/>
                </a:rPr>
                <a:t>การเผยแพร่</a:t>
              </a:r>
              <a:endParaRPr kumimoji="0" lang="en-US" sz="28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pic>
        <p:nvPicPr>
          <p:cNvPr id="7" name="Picture 6">
            <a:extLst>
              <a:ext uri="{FF2B5EF4-FFF2-40B4-BE49-F238E27FC236}">
                <a16:creationId xmlns:a16="http://schemas.microsoft.com/office/drawing/2014/main" id="{362B90BE-DA42-4122-A746-B6A8E7FFFB5B}"/>
              </a:ext>
            </a:extLst>
          </p:cNvPr>
          <p:cNvPicPr>
            <a:picLocks noChangeAspect="1"/>
          </p:cNvPicPr>
          <p:nvPr/>
        </p:nvPicPr>
        <p:blipFill rotWithShape="1">
          <a:blip r:embed="rId30"/>
          <a:srcRect l="58835" b="22524"/>
          <a:stretch/>
        </p:blipFill>
        <p:spPr>
          <a:xfrm>
            <a:off x="9576075" y="1044936"/>
            <a:ext cx="2124209" cy="1187191"/>
          </a:xfrm>
          <a:prstGeom prst="rect">
            <a:avLst/>
          </a:prstGeom>
        </p:spPr>
      </p:pic>
      <p:pic>
        <p:nvPicPr>
          <p:cNvPr id="9" name="Picture 8">
            <a:extLst>
              <a:ext uri="{FF2B5EF4-FFF2-40B4-BE49-F238E27FC236}">
                <a16:creationId xmlns:a16="http://schemas.microsoft.com/office/drawing/2014/main" id="{62292054-F48B-476D-B66D-E5D1430B5B25}"/>
              </a:ext>
            </a:extLst>
          </p:cNvPr>
          <p:cNvPicPr>
            <a:picLocks noChangeAspect="1"/>
          </p:cNvPicPr>
          <p:nvPr/>
        </p:nvPicPr>
        <p:blipFill rotWithShape="1">
          <a:blip r:embed="rId31"/>
          <a:srcRect b="23442"/>
          <a:stretch/>
        </p:blipFill>
        <p:spPr>
          <a:xfrm>
            <a:off x="9236165" y="2294670"/>
            <a:ext cx="2851172" cy="1713072"/>
          </a:xfrm>
          <a:prstGeom prst="rect">
            <a:avLst/>
          </a:prstGeom>
        </p:spPr>
      </p:pic>
      <p:pic>
        <p:nvPicPr>
          <p:cNvPr id="10" name="Picture 9">
            <a:extLst>
              <a:ext uri="{FF2B5EF4-FFF2-40B4-BE49-F238E27FC236}">
                <a16:creationId xmlns:a16="http://schemas.microsoft.com/office/drawing/2014/main" id="{C907E616-99A0-4A88-90E1-540E7BE71B45}"/>
              </a:ext>
            </a:extLst>
          </p:cNvPr>
          <p:cNvPicPr>
            <a:picLocks noChangeAspect="1"/>
          </p:cNvPicPr>
          <p:nvPr/>
        </p:nvPicPr>
        <p:blipFill>
          <a:blip r:embed="rId32"/>
          <a:stretch>
            <a:fillRect/>
          </a:stretch>
        </p:blipFill>
        <p:spPr>
          <a:xfrm>
            <a:off x="5891186" y="2256249"/>
            <a:ext cx="6325494" cy="3803506"/>
          </a:xfrm>
          <a:prstGeom prst="rect">
            <a:avLst/>
          </a:prstGeom>
        </p:spPr>
      </p:pic>
    </p:spTree>
    <p:extLst>
      <p:ext uri="{BB962C8B-B14F-4D97-AF65-F5344CB8AC3E}">
        <p14:creationId xmlns:p14="http://schemas.microsoft.com/office/powerpoint/2010/main" val="190639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Picture 170"/>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29"/>
            <a:ext cx="12192000" cy="5596629"/>
          </a:xfrm>
          <a:prstGeom prst="rect">
            <a:avLst/>
          </a:prstGeom>
          <a:effectLst/>
        </p:spPr>
      </p:pic>
      <p:sp>
        <p:nvSpPr>
          <p:cNvPr id="170" name="Rectangle 169"/>
          <p:cNvSpPr/>
          <p:nvPr/>
        </p:nvSpPr>
        <p:spPr bwMode="auto">
          <a:xfrm>
            <a:off x="3313" y="975420"/>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76" name="Rounded Rectangle 175"/>
          <p:cNvSpPr/>
          <p:nvPr/>
        </p:nvSpPr>
        <p:spPr bwMode="auto">
          <a:xfrm flipV="1">
            <a:off x="2223" y="963435"/>
            <a:ext cx="5750944" cy="5629122"/>
          </a:xfrm>
          <a:prstGeom prst="roundRect">
            <a:avLst>
              <a:gd name="adj" fmla="val 0"/>
            </a:avLst>
          </a:prstGeom>
          <a:gradFill>
            <a:gsLst>
              <a:gs pos="6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2" name="Rounded Rectangle 171"/>
          <p:cNvSpPr/>
          <p:nvPr/>
        </p:nvSpPr>
        <p:spPr bwMode="auto">
          <a:xfrm>
            <a:off x="-4897" y="1014269"/>
            <a:ext cx="5758063" cy="5629122"/>
          </a:xfrm>
          <a:prstGeom prst="roundRect">
            <a:avLst>
              <a:gd name="adj" fmla="val 0"/>
            </a:avLst>
          </a:prstGeom>
          <a:gradFill>
            <a:gsLst>
              <a:gs pos="51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208568" y="6511605"/>
            <a:ext cx="983432"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06666" y="6581001"/>
            <a:ext cx="7063948"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สำนักงานเลขานุการกรม</a:t>
            </a:r>
          </a:p>
        </p:txBody>
      </p:sp>
      <p:grpSp>
        <p:nvGrpSpPr>
          <p:cNvPr id="12" name="Group 11">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3"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TextBox 14">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7" name="Group 16">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23" name="TextBox 22">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4" name="Picture 23">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5" name="Picture 24">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8" name="Group 17">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9"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1"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92" name="Group 191"/>
          <p:cNvGrpSpPr/>
          <p:nvPr/>
        </p:nvGrpSpPr>
        <p:grpSpPr>
          <a:xfrm>
            <a:off x="402745" y="800869"/>
            <a:ext cx="2769618" cy="1231106"/>
            <a:chOff x="9476095" y="895987"/>
            <a:chExt cx="2769618" cy="1231106"/>
          </a:xfrm>
        </p:grpSpPr>
        <p:sp>
          <p:nvSpPr>
            <p:cNvPr id="191" name="กล่องข้อความ 7">
              <a:extLst>
                <a:ext uri="{FF2B5EF4-FFF2-40B4-BE49-F238E27FC236}">
                  <a16:creationId xmlns:a16="http://schemas.microsoft.com/office/drawing/2014/main" id="{57948077-4C95-4286-BF70-69159AB9E10A}"/>
                </a:ext>
              </a:extLst>
            </p:cNvPr>
            <p:cNvSpPr txBox="1"/>
            <p:nvPr/>
          </p:nvSpPr>
          <p:spPr>
            <a:xfrm>
              <a:off x="9476095" y="895987"/>
              <a:ext cx="549539"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9</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190" name="กล่องข้อความ 7">
              <a:extLst>
                <a:ext uri="{FF2B5EF4-FFF2-40B4-BE49-F238E27FC236}">
                  <a16:creationId xmlns:a16="http://schemas.microsoft.com/office/drawing/2014/main" id="{57948077-4C95-4286-BF70-69159AB9E10A}"/>
                </a:ext>
              </a:extLst>
            </p:cNvPr>
            <p:cNvSpPr txBox="1"/>
            <p:nvPr/>
          </p:nvSpPr>
          <p:spPr>
            <a:xfrm>
              <a:off x="9978041" y="1282691"/>
              <a:ext cx="2267672" cy="60099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การสร้างการรับรู้และประชาสัมพันธ์</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pic>
        <p:nvPicPr>
          <p:cNvPr id="207" name="รูปภาพ 8">
            <a:extLst>
              <a:ext uri="{FF2B5EF4-FFF2-40B4-BE49-F238E27FC236}">
                <a16:creationId xmlns:a16="http://schemas.microsoft.com/office/drawing/2014/main" id="{E0C8A687-26B6-41C6-B709-9CF9A15F52D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5593" b="28553"/>
          <a:stretch/>
        </p:blipFill>
        <p:spPr>
          <a:xfrm>
            <a:off x="4304675" y="3837821"/>
            <a:ext cx="1088265" cy="1728192"/>
          </a:xfrm>
          <a:prstGeom prst="rect">
            <a:avLst/>
          </a:prstGeom>
        </p:spPr>
      </p:pic>
      <p:sp>
        <p:nvSpPr>
          <p:cNvPr id="220" name="กล่องข้อความ 114">
            <a:extLst>
              <a:ext uri="{FF2B5EF4-FFF2-40B4-BE49-F238E27FC236}">
                <a16:creationId xmlns:a16="http://schemas.microsoft.com/office/drawing/2014/main" id="{BF622247-0FF1-429E-B903-C3BA0A1EF0E7}"/>
              </a:ext>
            </a:extLst>
          </p:cNvPr>
          <p:cNvSpPr txBox="1"/>
          <p:nvPr/>
        </p:nvSpPr>
        <p:spPr>
          <a:xfrm>
            <a:off x="403914" y="1918780"/>
            <a:ext cx="3981677" cy="492443"/>
          </a:xfrm>
          <a:prstGeom prst="rect">
            <a:avLst/>
          </a:prstGeom>
          <a:noFill/>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รายงานผลการดำเนินงานของหน่วยงานอย่างต่อเนื่องผ่าน</a:t>
            </a:r>
            <a:br>
              <a:rPr kumimoji="0" lang="en-US"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สื่อต่างๆ เช่น </a:t>
            </a:r>
            <a:r>
              <a:rPr kumimoji="0" lang="th-TH" sz="1600" b="0" i="0" u="none" strike="noStrike" kern="1200" cap="none" spc="0" normalizeH="0" baseline="0" noProof="0" dirty="0">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เว็บไซต์ </a:t>
            </a:r>
            <a:r>
              <a:rPr kumimoji="0" lang="en-US" sz="1600" b="0" i="0" u="none" strike="noStrike" kern="1200" cap="none" spc="0" normalizeH="0" baseline="0" noProof="0" dirty="0" err="1">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facebook</a:t>
            </a:r>
            <a:r>
              <a:rPr kumimoji="0" lang="en-US" sz="1600" b="0" i="0" u="none" strike="noStrike" kern="1200" cap="none" spc="0" normalizeH="0" baseline="0" noProof="0" dirty="0">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en-US" sz="1600" b="0" i="0" u="none" strike="noStrike" kern="1200" cap="none" spc="0" normalizeH="0" baseline="0" noProof="0" dirty="0" err="1">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youtube</a:t>
            </a:r>
            <a:r>
              <a:rPr kumimoji="0" lang="en-US"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th-TH"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เป็นต้น</a:t>
            </a:r>
            <a:endParaRPr kumimoji="0" lang="en-US"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221" name="Group 220">
            <a:extLst>
              <a:ext uri="{FF2B5EF4-FFF2-40B4-BE49-F238E27FC236}">
                <a16:creationId xmlns:a16="http://schemas.microsoft.com/office/drawing/2014/main" id="{B028F825-7DDB-4AE6-8AFA-6B6E6C3DFED1}"/>
              </a:ext>
            </a:extLst>
          </p:cNvPr>
          <p:cNvGrpSpPr/>
          <p:nvPr/>
        </p:nvGrpSpPr>
        <p:grpSpPr>
          <a:xfrm>
            <a:off x="2833572" y="2541689"/>
            <a:ext cx="2371279" cy="1097967"/>
            <a:chOff x="277268" y="3969542"/>
            <a:chExt cx="4542108" cy="2103120"/>
          </a:xfrm>
        </p:grpSpPr>
        <p:pic>
          <p:nvPicPr>
            <p:cNvPr id="222" name="Picture 2" descr="อาจเป็นรูปภาพของ แผนที่, ท้องฟ้า และข้อความ">
              <a:extLst>
                <a:ext uri="{FF2B5EF4-FFF2-40B4-BE49-F238E27FC236}">
                  <a16:creationId xmlns:a16="http://schemas.microsoft.com/office/drawing/2014/main" id="{B6CA4564-FC3D-4557-86F6-4E26BA0C235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67152" y="3969542"/>
              <a:ext cx="1452224" cy="2103120"/>
            </a:xfrm>
            <a:prstGeom prst="rect">
              <a:avLst/>
            </a:prstGeom>
            <a:noFill/>
            <a:extLst>
              <a:ext uri="{909E8E84-426E-40DD-AFC4-6F175D3DCCD1}">
                <a14:hiddenFill xmlns:a14="http://schemas.microsoft.com/office/drawing/2010/main">
                  <a:solidFill>
                    <a:srgbClr val="FFFFFF"/>
                  </a:solidFill>
                </a14:hiddenFill>
              </a:ext>
            </a:extLst>
          </p:spPr>
        </p:pic>
        <p:pic>
          <p:nvPicPr>
            <p:cNvPr id="223" name="Picture 4" descr="อาจเป็นรูปภาพของ แผนที่">
              <a:extLst>
                <a:ext uri="{FF2B5EF4-FFF2-40B4-BE49-F238E27FC236}">
                  <a16:creationId xmlns:a16="http://schemas.microsoft.com/office/drawing/2014/main" id="{D2D73D9F-7DC2-484E-9E24-308AFC6D7F93}"/>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7268" y="3969542"/>
              <a:ext cx="1442000" cy="2103120"/>
            </a:xfrm>
            <a:prstGeom prst="rect">
              <a:avLst/>
            </a:prstGeom>
            <a:noFill/>
            <a:extLst>
              <a:ext uri="{909E8E84-426E-40DD-AFC4-6F175D3DCCD1}">
                <a14:hiddenFill xmlns:a14="http://schemas.microsoft.com/office/drawing/2010/main">
                  <a:solidFill>
                    <a:srgbClr val="FFFFFF"/>
                  </a:solidFill>
                </a14:hiddenFill>
              </a:ext>
            </a:extLst>
          </p:spPr>
        </p:pic>
        <p:pic>
          <p:nvPicPr>
            <p:cNvPr id="224" name="Picture 6" descr="อาจเป็นรูปภาพของ แผนที่ และข้อความพูดว่า &quot;สำนักวิจัย พัฒนาและอุทกวิทยา กรมทรัพยากรน้ำ กระทรวงทรัพากธรมาติแะสิ่งวดล้อม สถานการณ์น้ำแม่น้ำโขงวันที่ พฤษภาคม ๒๕๖๔ เวลา ๐๗.๐๐ น. ระดับน้ำทุกสถานีสูงกว่าค่าปกติ น้ำท่าอยู่ในเกณฑ์น้ำปกติ และน้ำน้อยเฝ้าระวัง จิงหุง หลวงพระบาง เชียงแสน น้ำน้อยเฝ้าระวัง แนวโน้มลดลง ฝั่งไทย เชียงควน หุนองคาย 9.45ม. ประเทศไทย มุกดาหาร โขงเจียม 506 TH6 เชียงคาน น้ำปกติ แนวโน้มเพิ่มขึ้น ฝั่งไทย 9.66ม 3 6.55ม หนองคายน้ำน้อยเฝ้าระวัง แนวโน้มเพิ่มขึ้น ฝั่งไทย นครพนม น้ำน้อยเฝ้าระวัง แนวโน้มเพิ่มขึ้น 9.05 ม. ฝั่งไทย 7.59ม. 506 9.47ม 356 188 69 11.97ม. 5 มุกดาหารน้ำน้อยเฝ้าระวัง แนวโน้มทรงตัว 95 165 우 ฝั่งไทย 6 โขงเจียม น้ำน้อยเฝ้าระวัง แนวโน้มลดลง 9.88ม. ฝั่งไทย 6.54ม. 060 1.53 720 31.16ม. หมายเหตุ ปกติ 470 300 170 22 ㅇ เฝ้าระวัง วิกฤต มุ่งผลสัมฤทธิ์ จิตบริการ ประสาน สามัคคี&quot;">
              <a:extLst>
                <a:ext uri="{FF2B5EF4-FFF2-40B4-BE49-F238E27FC236}">
                  <a16:creationId xmlns:a16="http://schemas.microsoft.com/office/drawing/2014/main" id="{EC49437A-EB4D-4F2B-A6A6-63F22F5AEC6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783263" y="3969542"/>
              <a:ext cx="1519894" cy="2103120"/>
            </a:xfrm>
            <a:prstGeom prst="rect">
              <a:avLst/>
            </a:prstGeom>
            <a:noFill/>
            <a:extLst>
              <a:ext uri="{909E8E84-426E-40DD-AFC4-6F175D3DCCD1}">
                <a14:hiddenFill xmlns:a14="http://schemas.microsoft.com/office/drawing/2010/main">
                  <a:solidFill>
                    <a:srgbClr val="FFFFFF"/>
                  </a:solidFill>
                </a14:hiddenFill>
              </a:ext>
            </a:extLst>
          </p:spPr>
        </p:pic>
      </p:grpSp>
      <p:pic>
        <p:nvPicPr>
          <p:cNvPr id="225" name="Picture 224">
            <a:extLst>
              <a:ext uri="{FF2B5EF4-FFF2-40B4-BE49-F238E27FC236}">
                <a16:creationId xmlns:a16="http://schemas.microsoft.com/office/drawing/2014/main" id="{EB644A42-A5DF-4144-9AF0-C6C27D77BBF3}"/>
              </a:ext>
            </a:extLst>
          </p:cNvPr>
          <p:cNvPicPr>
            <a:picLocks noChangeAspect="1"/>
          </p:cNvPicPr>
          <p:nvPr/>
        </p:nvPicPr>
        <p:blipFill>
          <a:blip r:embed="rId12"/>
          <a:stretch>
            <a:fillRect/>
          </a:stretch>
        </p:blipFill>
        <p:spPr>
          <a:xfrm>
            <a:off x="414590" y="2588360"/>
            <a:ext cx="1930068" cy="1191331"/>
          </a:xfrm>
          <a:prstGeom prst="rect">
            <a:avLst/>
          </a:prstGeom>
        </p:spPr>
      </p:pic>
      <p:grpSp>
        <p:nvGrpSpPr>
          <p:cNvPr id="6" name="Group 5"/>
          <p:cNvGrpSpPr/>
          <p:nvPr/>
        </p:nvGrpSpPr>
        <p:grpSpPr>
          <a:xfrm>
            <a:off x="66931" y="5668834"/>
            <a:ext cx="5483417" cy="360254"/>
            <a:chOff x="6505764" y="5755450"/>
            <a:chExt cx="5483417" cy="360254"/>
          </a:xfrm>
        </p:grpSpPr>
        <p:sp>
          <p:nvSpPr>
            <p:cNvPr id="226" name="กล่องข้อความ 8">
              <a:extLst>
                <a:ext uri="{FF2B5EF4-FFF2-40B4-BE49-F238E27FC236}">
                  <a16:creationId xmlns:a16="http://schemas.microsoft.com/office/drawing/2014/main" id="{876E3C8E-42CB-437F-AA70-FF042B4E7847}"/>
                </a:ext>
              </a:extLst>
            </p:cNvPr>
            <p:cNvSpPr txBox="1"/>
            <p:nvPr/>
          </p:nvSpPr>
          <p:spPr>
            <a:xfrm>
              <a:off x="6505764" y="5755450"/>
              <a:ext cx="3644833" cy="322845"/>
            </a:xfrm>
            <a:prstGeom prst="rect">
              <a:avLst/>
            </a:prstGeom>
            <a:noFill/>
          </p:spPr>
          <p:txBody>
            <a:bodyPr wrap="square" rtlCol="0">
              <a:spAutoFit/>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kumimoji="0" lang="th-TH" sz="1400" b="0" i="0" u="none" strike="noStrike" kern="1200" cap="none" spc="0" normalizeH="0" baseline="0" noProof="0" dirty="0">
                  <a:ln>
                    <a:noFill/>
                  </a:ln>
                  <a:solidFill>
                    <a:srgbClr val="2864A6"/>
                  </a:solidFill>
                  <a:effectLst/>
                  <a:uLnTx/>
                  <a:uFillTx/>
                  <a:latin typeface="FC Home" panose="020B0500040200020003" pitchFamily="34" charset="-34"/>
                  <a:ea typeface="Calibri" panose="020F0502020204030204" pitchFamily="34" charset="0"/>
                  <a:cs typeface="FC Home" panose="020B0500040200020003" pitchFamily="34" charset="-34"/>
                </a:rPr>
                <a:t>จัดส่งให้สื่อมวลชน และเผยแพร่เพิ่มเติมผ่านช่องทางต่างๆ</a:t>
              </a:r>
            </a:p>
          </p:txBody>
        </p:sp>
        <p:grpSp>
          <p:nvGrpSpPr>
            <p:cNvPr id="5" name="Group 4"/>
            <p:cNvGrpSpPr/>
            <p:nvPr/>
          </p:nvGrpSpPr>
          <p:grpSpPr>
            <a:xfrm>
              <a:off x="10025224" y="5778019"/>
              <a:ext cx="1963957" cy="337685"/>
              <a:chOff x="9858442" y="5778019"/>
              <a:chExt cx="1963957" cy="337685"/>
            </a:xfrm>
          </p:grpSpPr>
          <p:sp>
            <p:nvSpPr>
              <p:cNvPr id="3" name="Rounded Rectangle 2"/>
              <p:cNvSpPr/>
              <p:nvPr/>
            </p:nvSpPr>
            <p:spPr bwMode="auto">
              <a:xfrm>
                <a:off x="9858442" y="5779284"/>
                <a:ext cx="1963957" cy="336420"/>
              </a:xfrm>
              <a:prstGeom prst="roundRect">
                <a:avLst>
                  <a:gd name="adj" fmla="val 50000"/>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32" name="Group 231"/>
              <p:cNvGrpSpPr/>
              <p:nvPr/>
            </p:nvGrpSpPr>
            <p:grpSpPr>
              <a:xfrm>
                <a:off x="10123605" y="5778019"/>
                <a:ext cx="1520079" cy="315261"/>
                <a:chOff x="8068660" y="5547574"/>
                <a:chExt cx="1520079" cy="315261"/>
              </a:xfrm>
            </p:grpSpPr>
            <p:pic>
              <p:nvPicPr>
                <p:cNvPr id="227" name="Picture 4">
                  <a:extLst>
                    <a:ext uri="{FF2B5EF4-FFF2-40B4-BE49-F238E27FC236}">
                      <a16:creationId xmlns:a16="http://schemas.microsoft.com/office/drawing/2014/main" id="{328C393C-E680-4634-8D27-F57A99E340EB}"/>
                    </a:ext>
                  </a:extLst>
                </p:cNvPr>
                <p:cNvPicPr>
                  <a:picLocks noChangeAspect="1"/>
                </p:cNvPicPr>
                <p:nvPr/>
              </p:nvPicPr>
              <p:blipFill rotWithShape="1">
                <a:blip r:embed="rId13"/>
                <a:srcRect l="19122" r="65453"/>
                <a:stretch/>
              </p:blipFill>
              <p:spPr>
                <a:xfrm>
                  <a:off x="8319520" y="5547574"/>
                  <a:ext cx="283720" cy="309720"/>
                </a:xfrm>
                <a:prstGeom prst="rect">
                  <a:avLst/>
                </a:prstGeom>
              </p:spPr>
            </p:pic>
            <p:pic>
              <p:nvPicPr>
                <p:cNvPr id="228" name="Picture 4">
                  <a:extLst>
                    <a:ext uri="{FF2B5EF4-FFF2-40B4-BE49-F238E27FC236}">
                      <a16:creationId xmlns:a16="http://schemas.microsoft.com/office/drawing/2014/main" id="{8FF1C179-6C26-4402-9383-606CD86CBCF4}"/>
                    </a:ext>
                  </a:extLst>
                </p:cNvPr>
                <p:cNvPicPr>
                  <a:picLocks noChangeAspect="1"/>
                </p:cNvPicPr>
                <p:nvPr/>
              </p:nvPicPr>
              <p:blipFill rotWithShape="1">
                <a:blip r:embed="rId13"/>
                <a:srcRect l="59098" t="11624" r="19344"/>
                <a:stretch/>
              </p:blipFill>
              <p:spPr>
                <a:xfrm>
                  <a:off x="8587211" y="5589118"/>
                  <a:ext cx="396530" cy="273717"/>
                </a:xfrm>
                <a:prstGeom prst="rect">
                  <a:avLst/>
                </a:prstGeom>
              </p:spPr>
            </p:pic>
            <p:pic>
              <p:nvPicPr>
                <p:cNvPr id="229" name="Picture 10">
                  <a:extLst>
                    <a:ext uri="{FF2B5EF4-FFF2-40B4-BE49-F238E27FC236}">
                      <a16:creationId xmlns:a16="http://schemas.microsoft.com/office/drawing/2014/main" id="{98AA177F-E480-4E0D-B85A-41D14DF3B4F9}"/>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24112" t="22774" r="22670" b="23269"/>
                <a:stretch/>
              </p:blipFill>
              <p:spPr bwMode="auto">
                <a:xfrm>
                  <a:off x="8068660" y="5616489"/>
                  <a:ext cx="194097" cy="196792"/>
                </a:xfrm>
                <a:prstGeom prst="rect">
                  <a:avLst/>
                </a:prstGeom>
                <a:noFill/>
                <a:extLst>
                  <a:ext uri="{909E8E84-426E-40DD-AFC4-6F175D3DCCD1}">
                    <a14:hiddenFill xmlns:a14="http://schemas.microsoft.com/office/drawing/2010/main">
                      <a:solidFill>
                        <a:srgbClr val="FFFFFF"/>
                      </a:solidFill>
                    </a14:hiddenFill>
                  </a:ext>
                </a:extLst>
              </p:spPr>
            </p:pic>
            <p:pic>
              <p:nvPicPr>
                <p:cNvPr id="230" name="Picture 12" descr="Smart Tv Icon Stock Illustration - Download Image Now - iStock">
                  <a:extLst>
                    <a:ext uri="{FF2B5EF4-FFF2-40B4-BE49-F238E27FC236}">
                      <a16:creationId xmlns:a16="http://schemas.microsoft.com/office/drawing/2014/main" id="{746544CC-853F-4F5C-A5D5-0AF850B96676}"/>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13522" t="24302" r="13183" b="23612"/>
                <a:stretch/>
              </p:blipFill>
              <p:spPr bwMode="auto">
                <a:xfrm>
                  <a:off x="9042287" y="5616543"/>
                  <a:ext cx="261277" cy="185675"/>
                </a:xfrm>
                <a:prstGeom prst="rect">
                  <a:avLst/>
                </a:prstGeom>
                <a:noFill/>
                <a:extLst>
                  <a:ext uri="{909E8E84-426E-40DD-AFC4-6F175D3DCCD1}">
                    <a14:hiddenFill xmlns:a14="http://schemas.microsoft.com/office/drawing/2010/main">
                      <a:solidFill>
                        <a:srgbClr val="FFFFFF"/>
                      </a:solidFill>
                    </a14:hiddenFill>
                  </a:ext>
                </a:extLst>
              </p:spPr>
            </p:pic>
            <p:pic>
              <p:nvPicPr>
                <p:cNvPr id="231" name="Picture 230">
                  <a:extLst>
                    <a:ext uri="{FF2B5EF4-FFF2-40B4-BE49-F238E27FC236}">
                      <a16:creationId xmlns:a16="http://schemas.microsoft.com/office/drawing/2014/main" id="{E2C7FBB0-E40B-4241-B112-53C674F38243}"/>
                    </a:ext>
                  </a:extLst>
                </p:cNvPr>
                <p:cNvPicPr>
                  <a:picLocks noChangeAspect="1"/>
                </p:cNvPicPr>
                <p:nvPr/>
              </p:nvPicPr>
              <p:blipFill>
                <a:blip r:embed="rId16"/>
                <a:stretch>
                  <a:fillRect/>
                </a:stretch>
              </p:blipFill>
              <p:spPr>
                <a:xfrm>
                  <a:off x="9388940" y="5617224"/>
                  <a:ext cx="199799" cy="184683"/>
                </a:xfrm>
                <a:prstGeom prst="rect">
                  <a:avLst/>
                </a:prstGeom>
              </p:spPr>
            </p:pic>
          </p:grpSp>
        </p:grpSp>
      </p:grpSp>
      <p:pic>
        <p:nvPicPr>
          <p:cNvPr id="206" name="รูปภาพ 2">
            <a:extLst>
              <a:ext uri="{FF2B5EF4-FFF2-40B4-BE49-F238E27FC236}">
                <a16:creationId xmlns:a16="http://schemas.microsoft.com/office/drawing/2014/main" id="{10F14BE4-5EC5-443E-9093-BDC1DF7A8A25}"/>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59207" y="4810633"/>
            <a:ext cx="1060831" cy="669047"/>
          </a:xfrm>
          <a:prstGeom prst="rect">
            <a:avLst/>
          </a:prstGeom>
        </p:spPr>
      </p:pic>
      <p:grpSp>
        <p:nvGrpSpPr>
          <p:cNvPr id="208" name="Group 24">
            <a:extLst>
              <a:ext uri="{FF2B5EF4-FFF2-40B4-BE49-F238E27FC236}">
                <a16:creationId xmlns:a16="http://schemas.microsoft.com/office/drawing/2014/main" id="{A1B8BD26-7671-4CB8-8965-66DCFF657099}"/>
              </a:ext>
            </a:extLst>
          </p:cNvPr>
          <p:cNvGrpSpPr/>
          <p:nvPr/>
        </p:nvGrpSpPr>
        <p:grpSpPr>
          <a:xfrm>
            <a:off x="164571" y="3939798"/>
            <a:ext cx="1016602" cy="613247"/>
            <a:chOff x="418172" y="5022207"/>
            <a:chExt cx="2869516" cy="1651190"/>
          </a:xfrm>
        </p:grpSpPr>
        <p:pic>
          <p:nvPicPr>
            <p:cNvPr id="209" name="Picture 6">
              <a:extLst>
                <a:ext uri="{FF2B5EF4-FFF2-40B4-BE49-F238E27FC236}">
                  <a16:creationId xmlns:a16="http://schemas.microsoft.com/office/drawing/2014/main" id="{80449E30-ACBE-48FB-BD3E-AAFB135CD692}"/>
                </a:ext>
              </a:extLst>
            </p:cNvPr>
            <p:cNvPicPr>
              <a:picLocks noChangeAspect="1" noChangeArrowheads="1"/>
            </p:cNvPicPr>
            <p:nvPr/>
          </p:nvPicPr>
          <p:blipFill>
            <a:blip r:embed="rId18" cstate="print"/>
            <a:srcRect l="1471" t="14391" r="26751" b="8829"/>
            <a:stretch>
              <a:fillRect/>
            </a:stretch>
          </p:blipFill>
          <p:spPr bwMode="auto">
            <a:xfrm>
              <a:off x="418172" y="5022207"/>
              <a:ext cx="2745568" cy="1651190"/>
            </a:xfrm>
            <a:prstGeom prst="rect">
              <a:avLst/>
            </a:prstGeom>
            <a:noFill/>
            <a:ln w="9525">
              <a:noFill/>
              <a:miter lim="800000"/>
              <a:headEnd/>
              <a:tailEnd/>
            </a:ln>
          </p:spPr>
        </p:pic>
        <p:grpSp>
          <p:nvGrpSpPr>
            <p:cNvPr id="210" name="Group 18">
              <a:extLst>
                <a:ext uri="{FF2B5EF4-FFF2-40B4-BE49-F238E27FC236}">
                  <a16:creationId xmlns:a16="http://schemas.microsoft.com/office/drawing/2014/main" id="{D58F8AAC-4D54-41F4-9B98-7148B151B4D2}"/>
                </a:ext>
              </a:extLst>
            </p:cNvPr>
            <p:cNvGrpSpPr/>
            <p:nvPr/>
          </p:nvGrpSpPr>
          <p:grpSpPr>
            <a:xfrm>
              <a:off x="2765630" y="5085184"/>
              <a:ext cx="522058" cy="1584175"/>
              <a:chOff x="1487488" y="4509121"/>
              <a:chExt cx="450050" cy="1518168"/>
            </a:xfrm>
          </p:grpSpPr>
          <p:pic>
            <p:nvPicPr>
              <p:cNvPr id="211" name="Picture 7">
                <a:extLst>
                  <a:ext uri="{FF2B5EF4-FFF2-40B4-BE49-F238E27FC236}">
                    <a16:creationId xmlns:a16="http://schemas.microsoft.com/office/drawing/2014/main" id="{C65471B2-7DC9-4DA8-ABE3-6245401A074E}"/>
                  </a:ext>
                </a:extLst>
              </p:cNvPr>
              <p:cNvPicPr>
                <a:picLocks noChangeAspect="1" noChangeArrowheads="1"/>
              </p:cNvPicPr>
              <p:nvPr/>
            </p:nvPicPr>
            <p:blipFill>
              <a:blip r:embed="rId19" cstate="print"/>
              <a:srcRect l="34504" t="61812" r="52075" b="23422"/>
              <a:stretch>
                <a:fillRect/>
              </a:stretch>
            </p:blipFill>
            <p:spPr bwMode="auto">
              <a:xfrm>
                <a:off x="1487488" y="4509121"/>
                <a:ext cx="432048" cy="288032"/>
              </a:xfrm>
              <a:prstGeom prst="rect">
                <a:avLst/>
              </a:prstGeom>
              <a:noFill/>
              <a:ln w="9525">
                <a:noFill/>
                <a:miter lim="800000"/>
                <a:headEnd/>
                <a:tailEnd/>
              </a:ln>
            </p:spPr>
          </p:pic>
          <p:pic>
            <p:nvPicPr>
              <p:cNvPr id="212" name="Picture 7">
                <a:extLst>
                  <a:ext uri="{FF2B5EF4-FFF2-40B4-BE49-F238E27FC236}">
                    <a16:creationId xmlns:a16="http://schemas.microsoft.com/office/drawing/2014/main" id="{E4970D6E-C616-4A74-BE80-324F31AA104A}"/>
                  </a:ext>
                </a:extLst>
              </p:cNvPr>
              <p:cNvPicPr>
                <a:picLocks noChangeAspect="1" noChangeArrowheads="1"/>
              </p:cNvPicPr>
              <p:nvPr/>
            </p:nvPicPr>
            <p:blipFill>
              <a:blip r:embed="rId20" cstate="print"/>
              <a:srcRect l="53182" t="58121" r="34365" b="23422"/>
              <a:stretch>
                <a:fillRect/>
              </a:stretch>
            </p:blipFill>
            <p:spPr bwMode="auto">
              <a:xfrm>
                <a:off x="1487488" y="4797152"/>
                <a:ext cx="432048" cy="360040"/>
              </a:xfrm>
              <a:prstGeom prst="rect">
                <a:avLst/>
              </a:prstGeom>
              <a:noFill/>
              <a:ln w="9525">
                <a:noFill/>
                <a:miter lim="800000"/>
                <a:headEnd/>
                <a:tailEnd/>
              </a:ln>
            </p:spPr>
          </p:pic>
          <p:pic>
            <p:nvPicPr>
              <p:cNvPr id="213" name="Picture 7">
                <a:extLst>
                  <a:ext uri="{FF2B5EF4-FFF2-40B4-BE49-F238E27FC236}">
                    <a16:creationId xmlns:a16="http://schemas.microsoft.com/office/drawing/2014/main" id="{6FB5DC26-5919-4123-B087-4579C008CAE9}"/>
                  </a:ext>
                </a:extLst>
              </p:cNvPr>
              <p:cNvPicPr>
                <a:picLocks noChangeAspect="1" noChangeArrowheads="1"/>
              </p:cNvPicPr>
              <p:nvPr/>
            </p:nvPicPr>
            <p:blipFill>
              <a:blip r:embed="rId20" cstate="print"/>
              <a:srcRect l="67711" t="58121" r="19836" b="23422"/>
              <a:stretch>
                <a:fillRect/>
              </a:stretch>
            </p:blipFill>
            <p:spPr bwMode="auto">
              <a:xfrm>
                <a:off x="1487488" y="5085184"/>
                <a:ext cx="432048" cy="360040"/>
              </a:xfrm>
              <a:prstGeom prst="rect">
                <a:avLst/>
              </a:prstGeom>
              <a:noFill/>
              <a:ln w="9525">
                <a:noFill/>
                <a:miter lim="800000"/>
                <a:headEnd/>
                <a:tailEnd/>
              </a:ln>
            </p:spPr>
          </p:pic>
          <p:pic>
            <p:nvPicPr>
              <p:cNvPr id="214" name="Picture 7">
                <a:extLst>
                  <a:ext uri="{FF2B5EF4-FFF2-40B4-BE49-F238E27FC236}">
                    <a16:creationId xmlns:a16="http://schemas.microsoft.com/office/drawing/2014/main" id="{8B4814CB-69FB-425E-B305-C54A62746CF3}"/>
                  </a:ext>
                </a:extLst>
              </p:cNvPr>
              <p:cNvPicPr>
                <a:picLocks noChangeAspect="1" noChangeArrowheads="1"/>
              </p:cNvPicPr>
              <p:nvPr/>
            </p:nvPicPr>
            <p:blipFill>
              <a:blip r:embed="rId20" cstate="print"/>
              <a:srcRect l="82240" t="58121" r="5307" b="23422"/>
              <a:stretch>
                <a:fillRect/>
              </a:stretch>
            </p:blipFill>
            <p:spPr bwMode="auto">
              <a:xfrm>
                <a:off x="1487488" y="5445224"/>
                <a:ext cx="432048" cy="360040"/>
              </a:xfrm>
              <a:prstGeom prst="rect">
                <a:avLst/>
              </a:prstGeom>
              <a:noFill/>
              <a:ln w="9525">
                <a:noFill/>
                <a:miter lim="800000"/>
                <a:headEnd/>
                <a:tailEnd/>
              </a:ln>
            </p:spPr>
          </p:pic>
          <p:pic>
            <p:nvPicPr>
              <p:cNvPr id="215" name="Picture 2">
                <a:extLst>
                  <a:ext uri="{FF2B5EF4-FFF2-40B4-BE49-F238E27FC236}">
                    <a16:creationId xmlns:a16="http://schemas.microsoft.com/office/drawing/2014/main" id="{3B2F5BD4-DFC8-4E77-A296-303A0AFE2752}"/>
                  </a:ext>
                </a:extLst>
              </p:cNvPr>
              <p:cNvPicPr>
                <a:picLocks noChangeAspect="1" noChangeArrowheads="1"/>
              </p:cNvPicPr>
              <p:nvPr/>
            </p:nvPicPr>
            <p:blipFill>
              <a:blip r:embed="rId21" cstate="print"/>
              <a:srcRect l="66222" t="56718" r="19942" b="23594"/>
              <a:stretch>
                <a:fillRect/>
              </a:stretch>
            </p:blipFill>
            <p:spPr bwMode="auto">
              <a:xfrm>
                <a:off x="1487488" y="5805264"/>
                <a:ext cx="450050" cy="222025"/>
              </a:xfrm>
              <a:prstGeom prst="rect">
                <a:avLst/>
              </a:prstGeom>
              <a:noFill/>
              <a:ln w="9525">
                <a:noFill/>
                <a:miter lim="800000"/>
                <a:headEnd/>
                <a:tailEnd/>
              </a:ln>
            </p:spPr>
          </p:pic>
        </p:grpSp>
      </p:grpSp>
      <p:grpSp>
        <p:nvGrpSpPr>
          <p:cNvPr id="241" name="Group 240"/>
          <p:cNvGrpSpPr/>
          <p:nvPr/>
        </p:nvGrpSpPr>
        <p:grpSpPr>
          <a:xfrm>
            <a:off x="1290856" y="3818721"/>
            <a:ext cx="2876100" cy="1668595"/>
            <a:chOff x="5804877" y="2001606"/>
            <a:chExt cx="5638237" cy="3271074"/>
          </a:xfrm>
        </p:grpSpPr>
        <p:pic>
          <p:nvPicPr>
            <p:cNvPr id="234" name="Picture 8">
              <a:extLst>
                <a:ext uri="{FF2B5EF4-FFF2-40B4-BE49-F238E27FC236}">
                  <a16:creationId xmlns:a16="http://schemas.microsoft.com/office/drawing/2014/main" id="{BDB6C5BF-D43E-422A-ABB8-D184E44AEC46}"/>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804877" y="2026277"/>
              <a:ext cx="1201171" cy="1802380"/>
            </a:xfrm>
            <a:prstGeom prst="rect">
              <a:avLst/>
            </a:prstGeom>
            <a:noFill/>
            <a:extLst>
              <a:ext uri="{909E8E84-426E-40DD-AFC4-6F175D3DCCD1}">
                <a14:hiddenFill xmlns:a14="http://schemas.microsoft.com/office/drawing/2010/main">
                  <a:solidFill>
                    <a:srgbClr val="FFFFFF"/>
                  </a:solidFill>
                </a14:hiddenFill>
              </a:ext>
            </a:extLst>
          </p:spPr>
        </p:pic>
        <p:pic>
          <p:nvPicPr>
            <p:cNvPr id="235" name="Picture 234">
              <a:extLst>
                <a:ext uri="{FF2B5EF4-FFF2-40B4-BE49-F238E27FC236}">
                  <a16:creationId xmlns:a16="http://schemas.microsoft.com/office/drawing/2014/main" id="{41357EED-CD1C-4CDE-937C-CA797BC73DBA}"/>
                </a:ext>
              </a:extLst>
            </p:cNvPr>
            <p:cNvPicPr>
              <a:picLocks noChangeAspect="1"/>
            </p:cNvPicPr>
            <p:nvPr/>
          </p:nvPicPr>
          <p:blipFill>
            <a:blip r:embed="rId23"/>
            <a:stretch>
              <a:fillRect/>
            </a:stretch>
          </p:blipFill>
          <p:spPr>
            <a:xfrm>
              <a:off x="7077965" y="2023139"/>
              <a:ext cx="1328114" cy="883896"/>
            </a:xfrm>
            <a:prstGeom prst="rect">
              <a:avLst/>
            </a:prstGeom>
          </p:spPr>
        </p:pic>
        <p:pic>
          <p:nvPicPr>
            <p:cNvPr id="236" name="Picture 235">
              <a:extLst>
                <a:ext uri="{FF2B5EF4-FFF2-40B4-BE49-F238E27FC236}">
                  <a16:creationId xmlns:a16="http://schemas.microsoft.com/office/drawing/2014/main" id="{06763803-00E3-4453-B88C-4C4547C4D204}"/>
                </a:ext>
              </a:extLst>
            </p:cNvPr>
            <p:cNvPicPr>
              <a:picLocks noChangeAspect="1"/>
            </p:cNvPicPr>
            <p:nvPr/>
          </p:nvPicPr>
          <p:blipFill>
            <a:blip r:embed="rId24"/>
            <a:stretch>
              <a:fillRect/>
            </a:stretch>
          </p:blipFill>
          <p:spPr>
            <a:xfrm>
              <a:off x="7095871" y="2947263"/>
              <a:ext cx="1310208" cy="873131"/>
            </a:xfrm>
            <a:prstGeom prst="rect">
              <a:avLst/>
            </a:prstGeom>
          </p:spPr>
        </p:pic>
        <p:pic>
          <p:nvPicPr>
            <p:cNvPr id="237" name="Picture 236">
              <a:extLst>
                <a:ext uri="{FF2B5EF4-FFF2-40B4-BE49-F238E27FC236}">
                  <a16:creationId xmlns:a16="http://schemas.microsoft.com/office/drawing/2014/main" id="{4D019234-DBD0-4D74-9209-715D6752F915}"/>
                </a:ext>
              </a:extLst>
            </p:cNvPr>
            <p:cNvPicPr>
              <a:picLocks noChangeAspect="1"/>
            </p:cNvPicPr>
            <p:nvPr/>
          </p:nvPicPr>
          <p:blipFill>
            <a:blip r:embed="rId25"/>
            <a:stretch>
              <a:fillRect/>
            </a:stretch>
          </p:blipFill>
          <p:spPr>
            <a:xfrm>
              <a:off x="8686111" y="2001606"/>
              <a:ext cx="2757003" cy="1837554"/>
            </a:xfrm>
            <a:prstGeom prst="rect">
              <a:avLst/>
            </a:prstGeom>
          </p:spPr>
        </p:pic>
        <p:pic>
          <p:nvPicPr>
            <p:cNvPr id="238" name="Picture 237">
              <a:extLst>
                <a:ext uri="{FF2B5EF4-FFF2-40B4-BE49-F238E27FC236}">
                  <a16:creationId xmlns:a16="http://schemas.microsoft.com/office/drawing/2014/main" id="{6587E235-2352-4463-849B-478758FB5510}"/>
                </a:ext>
              </a:extLst>
            </p:cNvPr>
            <p:cNvPicPr>
              <a:picLocks noChangeAspect="1"/>
            </p:cNvPicPr>
            <p:nvPr/>
          </p:nvPicPr>
          <p:blipFill>
            <a:blip r:embed="rId26"/>
            <a:stretch>
              <a:fillRect/>
            </a:stretch>
          </p:blipFill>
          <p:spPr>
            <a:xfrm>
              <a:off x="5956028" y="4134341"/>
              <a:ext cx="1635721" cy="1134931"/>
            </a:xfrm>
            <a:prstGeom prst="rect">
              <a:avLst/>
            </a:prstGeom>
          </p:spPr>
        </p:pic>
        <p:pic>
          <p:nvPicPr>
            <p:cNvPr id="239" name="Picture 238">
              <a:extLst>
                <a:ext uri="{FF2B5EF4-FFF2-40B4-BE49-F238E27FC236}">
                  <a16:creationId xmlns:a16="http://schemas.microsoft.com/office/drawing/2014/main" id="{AE473EAE-0E99-4F5E-8886-6B1040344447}"/>
                </a:ext>
              </a:extLst>
            </p:cNvPr>
            <p:cNvPicPr>
              <a:picLocks noChangeAspect="1"/>
            </p:cNvPicPr>
            <p:nvPr/>
          </p:nvPicPr>
          <p:blipFill>
            <a:blip r:embed="rId27"/>
            <a:stretch>
              <a:fillRect/>
            </a:stretch>
          </p:blipFill>
          <p:spPr>
            <a:xfrm>
              <a:off x="7736636" y="4128439"/>
              <a:ext cx="1687594" cy="1117662"/>
            </a:xfrm>
            <a:prstGeom prst="rect">
              <a:avLst/>
            </a:prstGeom>
          </p:spPr>
        </p:pic>
        <p:pic>
          <p:nvPicPr>
            <p:cNvPr id="240" name="Picture 239">
              <a:extLst>
                <a:ext uri="{FF2B5EF4-FFF2-40B4-BE49-F238E27FC236}">
                  <a16:creationId xmlns:a16="http://schemas.microsoft.com/office/drawing/2014/main" id="{E2DE072D-7669-4A8A-B857-24C1F95780D6}"/>
                </a:ext>
              </a:extLst>
            </p:cNvPr>
            <p:cNvPicPr>
              <a:picLocks noChangeAspect="1"/>
            </p:cNvPicPr>
            <p:nvPr/>
          </p:nvPicPr>
          <p:blipFill>
            <a:blip r:embed="rId28"/>
            <a:stretch>
              <a:fillRect/>
            </a:stretch>
          </p:blipFill>
          <p:spPr>
            <a:xfrm>
              <a:off x="9627001" y="4137749"/>
              <a:ext cx="1706153" cy="1134931"/>
            </a:xfrm>
            <a:prstGeom prst="rect">
              <a:avLst/>
            </a:prstGeom>
          </p:spPr>
        </p:pic>
      </p:grpSp>
      <p:pic>
        <p:nvPicPr>
          <p:cNvPr id="246" name="Picture 24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4388308" y="1199555"/>
            <a:ext cx="1233487" cy="1233487"/>
          </a:xfrm>
          <a:prstGeom prst="rect">
            <a:avLst/>
          </a:prstGeom>
        </p:spPr>
      </p:pic>
      <p:sp>
        <p:nvSpPr>
          <p:cNvPr id="181" name="Rounded Rectangle 180"/>
          <p:cNvSpPr/>
          <p:nvPr/>
        </p:nvSpPr>
        <p:spPr bwMode="auto">
          <a:xfrm>
            <a:off x="441165" y="5936450"/>
            <a:ext cx="1272865"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Times New Roman" pitchFamily="18" charset="0"/>
              <a:ea typeface="+mn-ea"/>
              <a:cs typeface="Browallia New" pitchFamily="34" charset="-34"/>
            </a:endParaRPr>
          </a:p>
        </p:txBody>
      </p:sp>
      <p:sp>
        <p:nvSpPr>
          <p:cNvPr id="183" name="Rectangle 2">
            <a:extLst>
              <a:ext uri="{FF2B5EF4-FFF2-40B4-BE49-F238E27FC236}">
                <a16:creationId xmlns:a16="http://schemas.microsoft.com/office/drawing/2014/main" id="{673E202C-EE83-4043-BED0-E60B9C04C6A4}"/>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solidFill>
                  <a:schemeClr val="bg1"/>
                </a:solidFill>
                <a:effectLst/>
                <a:latin typeface="TH SarabunPSK" panose="020B0500040200020003" pitchFamily="34" charset="-34"/>
                <a:ea typeface="Calibri" panose="020F0502020204030204" pitchFamily="34" charset="0"/>
                <a:cs typeface="TH SarabunPSK" panose="020B0500040200020003" pitchFamily="34" charset="-34"/>
              </a:rPr>
              <a:t>ความก้าวหน้า</a:t>
            </a:r>
            <a:r>
              <a:rPr kumimoji="0" lang="th-TH"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มาตรการรองรับสถานการณ์ฤดูฝน ปี </a:t>
            </a:r>
            <a:r>
              <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62" name="Group 61">
            <a:extLst>
              <a:ext uri="{FF2B5EF4-FFF2-40B4-BE49-F238E27FC236}">
                <a16:creationId xmlns:a16="http://schemas.microsoft.com/office/drawing/2014/main" id="{E5667963-9C89-422E-9907-26BA18DC1817}"/>
              </a:ext>
            </a:extLst>
          </p:cNvPr>
          <p:cNvGrpSpPr/>
          <p:nvPr/>
        </p:nvGrpSpPr>
        <p:grpSpPr>
          <a:xfrm>
            <a:off x="4732694" y="6072665"/>
            <a:ext cx="1095720" cy="461665"/>
            <a:chOff x="4266717" y="5750876"/>
            <a:chExt cx="872280" cy="461665"/>
          </a:xfrm>
        </p:grpSpPr>
        <p:sp>
          <p:nvSpPr>
            <p:cNvPr id="63" name="Rounded Rectangle 85">
              <a:extLst>
                <a:ext uri="{FF2B5EF4-FFF2-40B4-BE49-F238E27FC236}">
                  <a16:creationId xmlns:a16="http://schemas.microsoft.com/office/drawing/2014/main" id="{ADB8E38A-785A-4334-956D-5D072EB73A19}"/>
                </a:ext>
              </a:extLst>
            </p:cNvPr>
            <p:cNvSpPr/>
            <p:nvPr/>
          </p:nvSpPr>
          <p:spPr bwMode="auto">
            <a:xfrm>
              <a:off x="4266717" y="5818228"/>
              <a:ext cx="87228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64" name="TextBox 63">
              <a:extLst>
                <a:ext uri="{FF2B5EF4-FFF2-40B4-BE49-F238E27FC236}">
                  <a16:creationId xmlns:a16="http://schemas.microsoft.com/office/drawing/2014/main" id="{8EF41C5D-3A5B-4E84-B728-F4D628CB2002}"/>
                </a:ext>
              </a:extLst>
            </p:cNvPr>
            <p:cNvSpPr txBox="1"/>
            <p:nvPr/>
          </p:nvSpPr>
          <p:spPr>
            <a:xfrm>
              <a:off x="4365948" y="5750876"/>
              <a:ext cx="67801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สลก.</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pic>
        <p:nvPicPr>
          <p:cNvPr id="16" name="Picture 15" descr="A picture containing text, newspaper, screenshot&#10;&#10;Description automatically generated">
            <a:extLst>
              <a:ext uri="{FF2B5EF4-FFF2-40B4-BE49-F238E27FC236}">
                <a16:creationId xmlns:a16="http://schemas.microsoft.com/office/drawing/2014/main" id="{CA2F3E8E-E7A2-4550-97C8-68501F5EF0FA}"/>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5816784" y="1221882"/>
            <a:ext cx="3150923" cy="4480560"/>
          </a:xfrm>
          <a:prstGeom prst="rect">
            <a:avLst/>
          </a:prstGeom>
        </p:spPr>
      </p:pic>
      <p:pic>
        <p:nvPicPr>
          <p:cNvPr id="22" name="Picture 21" descr="Text&#10;&#10;Description automatically generated">
            <a:extLst>
              <a:ext uri="{FF2B5EF4-FFF2-40B4-BE49-F238E27FC236}">
                <a16:creationId xmlns:a16="http://schemas.microsoft.com/office/drawing/2014/main" id="{1FB28E09-7656-4076-8398-FCE41DA3EF99}"/>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8992598" y="1221882"/>
            <a:ext cx="3132115" cy="4480560"/>
          </a:xfrm>
          <a:prstGeom prst="rect">
            <a:avLst/>
          </a:prstGeom>
        </p:spPr>
      </p:pic>
    </p:spTree>
    <p:extLst>
      <p:ext uri="{BB962C8B-B14F-4D97-AF65-F5344CB8AC3E}">
        <p14:creationId xmlns:p14="http://schemas.microsoft.com/office/powerpoint/2010/main" val="6146323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Rectangle 2">
            <a:extLst>
              <a:ext uri="{FF2B5EF4-FFF2-40B4-BE49-F238E27FC236}">
                <a16:creationId xmlns:a16="http://schemas.microsoft.com/office/drawing/2014/main" id="{673E202C-EE83-4043-BED0-E60B9C04C6A4}"/>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R="0">
              <a:lnSpc>
                <a:spcPct val="107000"/>
              </a:lnSpc>
              <a:spcBef>
                <a:spcPts val="0"/>
              </a:spcBef>
              <a:spcAft>
                <a:spcPts val="0"/>
              </a:spcAft>
            </a:pPr>
            <a:r>
              <a:rPr kumimoji="0" lang="th-TH" sz="40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000" dirty="0">
                <a:solidFill>
                  <a:schemeClr val="bg1"/>
                </a:solidFill>
                <a:latin typeface="TH SarabunPSK" panose="020B0500040200020003" pitchFamily="34" charset="-34"/>
                <a:ea typeface="Calibri" panose="020F0502020204030204" pitchFamily="34" charset="0"/>
                <a:cs typeface="TH SarabunPSK" panose="020B0500040200020003" pitchFamily="34" charset="-34"/>
              </a:rPr>
              <a:t>4</a:t>
            </a:r>
            <a:r>
              <a:rPr kumimoji="0" lang="en-US" sz="40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0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000" dirty="0">
                <a:effectLst/>
                <a:latin typeface="TH SarabunPSK" panose="020B0500040200020003" pitchFamily="34" charset="-34"/>
                <a:ea typeface="Calibri" panose="020F0502020204030204" pitchFamily="34" charset="0"/>
                <a:cs typeface="TH SarabunPSK" panose="020B0500040200020003" pitchFamily="34" charset="-34"/>
              </a:rPr>
              <a:t>งบประมาณค่าใช้จ่ายในการบริหารจัดการเพื่อรองรับสภาวะวิกฤติน้</a:t>
            </a:r>
            <a:r>
              <a:rPr lang="th-TH" sz="4000" dirty="0">
                <a:latin typeface="TH SarabunPSK" panose="020B0500040200020003" pitchFamily="34" charset="-34"/>
                <a:ea typeface="Calibri" panose="020F0502020204030204" pitchFamily="34" charset="0"/>
                <a:cs typeface="TH SarabunPSK" panose="020B0500040200020003" pitchFamily="34" charset="-34"/>
              </a:rPr>
              <a:t>ำ (</a:t>
            </a:r>
            <a:r>
              <a:rPr lang="en-US" sz="4000" dirty="0">
                <a:latin typeface="TH SarabunPSK" panose="020B0500040200020003" pitchFamily="34" charset="-34"/>
                <a:ea typeface="Calibri" panose="020F0502020204030204" pitchFamily="34" charset="0"/>
                <a:cs typeface="TH SarabunPSK" panose="020B0500040200020003" pitchFamily="34" charset="-34"/>
              </a:rPr>
              <a:t>64/65)</a:t>
            </a:r>
            <a:r>
              <a:rPr kumimoji="0" lang="en-GB" sz="40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000" b="1"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27" name="สี่เหลี่ยมผืนผ้า 3">
            <a:extLst>
              <a:ext uri="{FF2B5EF4-FFF2-40B4-BE49-F238E27FC236}">
                <a16:creationId xmlns:a16="http://schemas.microsoft.com/office/drawing/2014/main" id="{8137615C-8FEA-4C3D-A9A5-B2B75B2C3D5A}"/>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8" name="ตัวแทนหมายเลขสไลด์ 1">
            <a:extLst>
              <a:ext uri="{FF2B5EF4-FFF2-40B4-BE49-F238E27FC236}">
                <a16:creationId xmlns:a16="http://schemas.microsoft.com/office/drawing/2014/main" id="{A798838F-4CDE-41E5-81B3-E60F483EF207}"/>
              </a:ext>
            </a:extLst>
          </p:cNvPr>
          <p:cNvSpPr>
            <a:spLocks noGrp="1"/>
          </p:cNvSpPr>
          <p:nvPr>
            <p:ph type="sldNum" sz="quarter" idx="10"/>
          </p:nvPr>
        </p:nvSpPr>
        <p:spPr>
          <a:xfrm>
            <a:off x="11208568" y="6511605"/>
            <a:ext cx="983432"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9" name="Rectangle 7">
            <a:extLst>
              <a:ext uri="{FF2B5EF4-FFF2-40B4-BE49-F238E27FC236}">
                <a16:creationId xmlns:a16="http://schemas.microsoft.com/office/drawing/2014/main" id="{326A596B-DEA0-40DD-92A9-C76F8CB344F1}"/>
              </a:ext>
            </a:extLst>
          </p:cNvPr>
          <p:cNvSpPr/>
          <p:nvPr/>
        </p:nvSpPr>
        <p:spPr>
          <a:xfrm>
            <a:off x="206666" y="6581001"/>
            <a:ext cx="7063948"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ศูนย์ป้องกันวิกฤติน้ำ</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/สำนักงานทรัพยากรน้ำภาค 1-11</a:t>
            </a:r>
          </a:p>
        </p:txBody>
      </p:sp>
      <p:grpSp>
        <p:nvGrpSpPr>
          <p:cNvPr id="30" name="Group 29">
            <a:extLst>
              <a:ext uri="{FF2B5EF4-FFF2-40B4-BE49-F238E27FC236}">
                <a16:creationId xmlns:a16="http://schemas.microsoft.com/office/drawing/2014/main" id="{5B20093E-053F-40C4-931B-FAAB852C3C64}"/>
              </a:ext>
            </a:extLst>
          </p:cNvPr>
          <p:cNvGrpSpPr/>
          <p:nvPr/>
        </p:nvGrpSpPr>
        <p:grpSpPr>
          <a:xfrm>
            <a:off x="0" y="6165304"/>
            <a:ext cx="12192000" cy="462446"/>
            <a:chOff x="0" y="6132165"/>
            <a:chExt cx="12192000" cy="462446"/>
          </a:xfrm>
        </p:grpSpPr>
        <p:sp>
          <p:nvSpPr>
            <p:cNvPr id="31" name="Freeform 33">
              <a:extLst>
                <a:ext uri="{FF2B5EF4-FFF2-40B4-BE49-F238E27FC236}">
                  <a16:creationId xmlns:a16="http://schemas.microsoft.com/office/drawing/2014/main" id="{AD699E03-FF58-4D50-AE2F-EE670E7F2560}"/>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2" name="Freeform 32">
              <a:extLst>
                <a:ext uri="{FF2B5EF4-FFF2-40B4-BE49-F238E27FC236}">
                  <a16:creationId xmlns:a16="http://schemas.microsoft.com/office/drawing/2014/main" id="{D567155C-D5EE-4C50-8A72-A02A2AC5FE93}"/>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3" name="TextBox 32">
              <a:extLst>
                <a:ext uri="{FF2B5EF4-FFF2-40B4-BE49-F238E27FC236}">
                  <a16:creationId xmlns:a16="http://schemas.microsoft.com/office/drawing/2014/main" id="{C99DD425-91C5-4198-A0CD-E6E8E6D1C0AF}"/>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34" name="Group 33">
              <a:extLst>
                <a:ext uri="{FF2B5EF4-FFF2-40B4-BE49-F238E27FC236}">
                  <a16:creationId xmlns:a16="http://schemas.microsoft.com/office/drawing/2014/main" id="{75A436EE-FF9F-47F7-A352-D7B1BB42BD98}"/>
                </a:ext>
              </a:extLst>
            </p:cNvPr>
            <p:cNvGrpSpPr/>
            <p:nvPr/>
          </p:nvGrpSpPr>
          <p:grpSpPr>
            <a:xfrm>
              <a:off x="9120336" y="6223211"/>
              <a:ext cx="2952328" cy="252385"/>
              <a:chOff x="9120336" y="6223211"/>
              <a:chExt cx="2952328" cy="252385"/>
            </a:xfrm>
          </p:grpSpPr>
          <p:sp>
            <p:nvSpPr>
              <p:cNvPr id="38" name="TextBox 37">
                <a:extLst>
                  <a:ext uri="{FF2B5EF4-FFF2-40B4-BE49-F238E27FC236}">
                    <a16:creationId xmlns:a16="http://schemas.microsoft.com/office/drawing/2014/main" id="{51D4BEF3-B7AB-4E78-A01C-22B1E07E6BBF}"/>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9" name="Picture 38">
                <a:extLst>
                  <a:ext uri="{FF2B5EF4-FFF2-40B4-BE49-F238E27FC236}">
                    <a16:creationId xmlns:a16="http://schemas.microsoft.com/office/drawing/2014/main" id="{745A3CD4-66DF-47DC-B5A1-7C1058FA0D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40" name="Picture 39">
                <a:extLst>
                  <a:ext uri="{FF2B5EF4-FFF2-40B4-BE49-F238E27FC236}">
                    <a16:creationId xmlns:a16="http://schemas.microsoft.com/office/drawing/2014/main" id="{A8D7AA6F-894E-4C6C-BA0A-358A52AC1D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35" name="Group 34">
              <a:extLst>
                <a:ext uri="{FF2B5EF4-FFF2-40B4-BE49-F238E27FC236}">
                  <a16:creationId xmlns:a16="http://schemas.microsoft.com/office/drawing/2014/main" id="{51D1896A-514A-4B97-B76B-21AA5AEFF461}"/>
                </a:ext>
              </a:extLst>
            </p:cNvPr>
            <p:cNvGrpSpPr/>
            <p:nvPr/>
          </p:nvGrpSpPr>
          <p:grpSpPr>
            <a:xfrm>
              <a:off x="263352" y="6188227"/>
              <a:ext cx="615709" cy="376323"/>
              <a:chOff x="454695" y="6005005"/>
              <a:chExt cx="615709" cy="376323"/>
            </a:xfrm>
          </p:grpSpPr>
          <p:pic>
            <p:nvPicPr>
              <p:cNvPr id="36" name="Picture 7" descr="logo dwr">
                <a:extLst>
                  <a:ext uri="{FF2B5EF4-FFF2-40B4-BE49-F238E27FC236}">
                    <a16:creationId xmlns:a16="http://schemas.microsoft.com/office/drawing/2014/main" id="{769589E0-CB2D-4C36-99D4-9B91809F622D}"/>
                  </a:ext>
                </a:extLst>
              </p:cNvPr>
              <p:cNvPicPr>
                <a:picLocks noChangeAspect="1" noChangeArrowheads="1"/>
              </p:cNvPicPr>
              <p:nvPr/>
            </p:nvPicPr>
            <p:blipFill>
              <a:blip r:embed="rId4"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7" name="Picture 2" descr="ผลการค้นหารูปภาพสำหรับ โลโก้ กระทรวงทรัพ">
                <a:extLst>
                  <a:ext uri="{FF2B5EF4-FFF2-40B4-BE49-F238E27FC236}">
                    <a16:creationId xmlns:a16="http://schemas.microsoft.com/office/drawing/2014/main" id="{0803605B-1E50-40AE-B78E-A6E9605AA9A2}"/>
                  </a:ext>
                </a:extLst>
              </p:cNvPr>
              <p:cNvPicPr>
                <a:picLocks noChangeAspect="1" noChangeArrowheads="1"/>
              </p:cNvPicPr>
              <p:nvPr/>
            </p:nvPicPr>
            <p:blipFill>
              <a:blip r:embed="rId5"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42" name="Group 41">
            <a:extLst>
              <a:ext uri="{FF2B5EF4-FFF2-40B4-BE49-F238E27FC236}">
                <a16:creationId xmlns:a16="http://schemas.microsoft.com/office/drawing/2014/main" id="{C93EAC74-4933-45D4-B6A2-8E211C86B5ED}"/>
              </a:ext>
            </a:extLst>
          </p:cNvPr>
          <p:cNvGrpSpPr/>
          <p:nvPr/>
        </p:nvGrpSpPr>
        <p:grpSpPr>
          <a:xfrm>
            <a:off x="1638362" y="4220112"/>
            <a:ext cx="9796455" cy="1858212"/>
            <a:chOff x="1486071" y="4220112"/>
            <a:chExt cx="9796455" cy="1858212"/>
          </a:xfrm>
        </p:grpSpPr>
        <p:pic>
          <p:nvPicPr>
            <p:cNvPr id="43" name="Picture 2">
              <a:extLst>
                <a:ext uri="{FF2B5EF4-FFF2-40B4-BE49-F238E27FC236}">
                  <a16:creationId xmlns:a16="http://schemas.microsoft.com/office/drawing/2014/main" id="{1363FE1C-83D7-40E3-957F-CE45C07C989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87525" y="4706724"/>
              <a:ext cx="2438400" cy="1371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4" name="Picture 4">
              <a:extLst>
                <a:ext uri="{FF2B5EF4-FFF2-40B4-BE49-F238E27FC236}">
                  <a16:creationId xmlns:a16="http://schemas.microsoft.com/office/drawing/2014/main" id="{22BB177D-DCA6-4D92-A247-4372F841D20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86071" y="4263174"/>
              <a:ext cx="2438400" cy="1371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5" name="Picture 6">
              <a:extLst>
                <a:ext uri="{FF2B5EF4-FFF2-40B4-BE49-F238E27FC236}">
                  <a16:creationId xmlns:a16="http://schemas.microsoft.com/office/drawing/2014/main" id="{8E6AEB06-62C8-43BC-B62F-9C5D1B3A681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28102" y="4220112"/>
              <a:ext cx="1828483" cy="1371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6" name="Picture 8">
              <a:extLst>
                <a:ext uri="{FF2B5EF4-FFF2-40B4-BE49-F238E27FC236}">
                  <a16:creationId xmlns:a16="http://schemas.microsoft.com/office/drawing/2014/main" id="{5AF6C51D-C9D1-454A-A468-9464B9C21DC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454043" y="4582556"/>
              <a:ext cx="1828483" cy="1371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pic>
        <p:nvPicPr>
          <p:cNvPr id="47" name="Picture 46">
            <a:extLst>
              <a:ext uri="{FF2B5EF4-FFF2-40B4-BE49-F238E27FC236}">
                <a16:creationId xmlns:a16="http://schemas.microsoft.com/office/drawing/2014/main" id="{BA6883A1-6656-4815-9C40-A3D5FE08BEF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3548" y="5189149"/>
            <a:ext cx="766524" cy="766524"/>
          </a:xfrm>
          <a:prstGeom prst="rect">
            <a:avLst/>
          </a:prstGeom>
        </p:spPr>
      </p:pic>
      <p:sp>
        <p:nvSpPr>
          <p:cNvPr id="3" name="Oval 2">
            <a:extLst>
              <a:ext uri="{FF2B5EF4-FFF2-40B4-BE49-F238E27FC236}">
                <a16:creationId xmlns:a16="http://schemas.microsoft.com/office/drawing/2014/main" id="{8DEE8E59-7E82-4686-AD75-82B298419EC3}"/>
              </a:ext>
            </a:extLst>
          </p:cNvPr>
          <p:cNvSpPr/>
          <p:nvPr/>
        </p:nvSpPr>
        <p:spPr bwMode="auto">
          <a:xfrm>
            <a:off x="86947" y="2206038"/>
            <a:ext cx="1584227" cy="1194581"/>
          </a:xfrm>
          <a:prstGeom prst="ellips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h-TH" sz="1800" b="1" i="0" u="none" strike="noStrike" cap="none" normalizeH="0" baseline="0" dirty="0">
                <a:ln>
                  <a:noFill/>
                </a:ln>
                <a:solidFill>
                  <a:schemeClr val="tx1"/>
                </a:solidFill>
                <a:effectLst/>
                <a:latin typeface="FC Home" panose="020B0500040200020003" pitchFamily="34" charset="-34"/>
                <a:cs typeface="FC Home" panose="020B0500040200020003" pitchFamily="34" charset="-34"/>
              </a:rPr>
              <a:t>งบประมาณ ปี 2565 </a:t>
            </a:r>
          </a:p>
          <a:p>
            <a:pPr marL="0" marR="0" indent="0" algn="l" defTabSz="914400" rtl="0" eaLnBrk="1" fontAlgn="base" latinLnBrk="0" hangingPunct="1">
              <a:lnSpc>
                <a:spcPct val="100000"/>
              </a:lnSpc>
              <a:spcBef>
                <a:spcPct val="0"/>
              </a:spcBef>
              <a:spcAft>
                <a:spcPct val="0"/>
              </a:spcAft>
              <a:buClrTx/>
              <a:buSzTx/>
              <a:buFontTx/>
              <a:buNone/>
              <a:tabLst/>
            </a:pPr>
            <a:r>
              <a:rPr kumimoji="0" lang="th-TH" sz="1800" b="1" i="0" u="none" strike="noStrike" cap="none" normalizeH="0" baseline="0" dirty="0">
                <a:ln>
                  <a:noFill/>
                </a:ln>
                <a:solidFill>
                  <a:schemeClr val="tx1"/>
                </a:solidFill>
                <a:effectLst/>
                <a:latin typeface="FC Home" panose="020B0500040200020003" pitchFamily="34" charset="-34"/>
                <a:cs typeface="FC Home" panose="020B0500040200020003" pitchFamily="34" charset="-34"/>
              </a:rPr>
              <a:t>32 ล้านบาท</a:t>
            </a:r>
            <a:endParaRPr kumimoji="0" lang="en-US" sz="1800" b="1" i="0" u="none" strike="noStrike" cap="none" normalizeH="0" baseline="0" dirty="0">
              <a:ln>
                <a:noFill/>
              </a:ln>
              <a:solidFill>
                <a:schemeClr val="tx1"/>
              </a:solidFill>
              <a:effectLst/>
              <a:latin typeface="FC Home" panose="020B0500040200020003" pitchFamily="34" charset="-34"/>
              <a:cs typeface="FC Home" panose="020B0500040200020003" pitchFamily="34" charset="-34"/>
            </a:endParaRPr>
          </a:p>
        </p:txBody>
      </p:sp>
      <p:sp>
        <p:nvSpPr>
          <p:cNvPr id="6" name="Parallelogram 5">
            <a:extLst>
              <a:ext uri="{FF2B5EF4-FFF2-40B4-BE49-F238E27FC236}">
                <a16:creationId xmlns:a16="http://schemas.microsoft.com/office/drawing/2014/main" id="{56D71811-E3A3-4B76-8FC5-5AB93FEE084C}"/>
              </a:ext>
            </a:extLst>
          </p:cNvPr>
          <p:cNvSpPr/>
          <p:nvPr/>
        </p:nvSpPr>
        <p:spPr bwMode="auto">
          <a:xfrm>
            <a:off x="1842448" y="1915739"/>
            <a:ext cx="3018512" cy="471073"/>
          </a:xfrm>
          <a:prstGeom prst="parallelogram">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h-TH" b="1" dirty="0">
                <a:latin typeface="FC Home" panose="020B0500040200020003" pitchFamily="34" charset="-34"/>
                <a:cs typeface="FC Home" panose="020B0500040200020003" pitchFamily="34" charset="-34"/>
              </a:rPr>
              <a:t>งบเครื่องจักรกล 9 ล้านบาท</a:t>
            </a:r>
            <a:endParaRPr lang="en-US" b="1" dirty="0">
              <a:latin typeface="FC Home" panose="020B0500040200020003" pitchFamily="34" charset="-34"/>
              <a:cs typeface="FC Home" panose="020B0500040200020003" pitchFamily="34" charset="-34"/>
            </a:endParaRPr>
          </a:p>
        </p:txBody>
      </p:sp>
      <p:sp>
        <p:nvSpPr>
          <p:cNvPr id="48" name="Parallelogram 47">
            <a:extLst>
              <a:ext uri="{FF2B5EF4-FFF2-40B4-BE49-F238E27FC236}">
                <a16:creationId xmlns:a16="http://schemas.microsoft.com/office/drawing/2014/main" id="{0E83EF73-6FD1-4143-9322-D54356F416CB}"/>
              </a:ext>
            </a:extLst>
          </p:cNvPr>
          <p:cNvSpPr/>
          <p:nvPr/>
        </p:nvSpPr>
        <p:spPr bwMode="auto">
          <a:xfrm>
            <a:off x="1842448" y="3120706"/>
            <a:ext cx="3018512" cy="471073"/>
          </a:xfrm>
          <a:prstGeom prst="parallelogram">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h-TH" b="1" dirty="0">
                <a:latin typeface="FC Home" panose="020B0500040200020003" pitchFamily="34" charset="-34"/>
                <a:cs typeface="FC Home" panose="020B0500040200020003" pitchFamily="34" charset="-34"/>
              </a:rPr>
              <a:t>งบวิกฤติ 23 ล้านบาท</a:t>
            </a:r>
            <a:endParaRPr lang="en-US" b="1" dirty="0">
              <a:latin typeface="FC Home" panose="020B0500040200020003" pitchFamily="34" charset="-34"/>
              <a:cs typeface="FC Home" panose="020B0500040200020003" pitchFamily="34" charset="-34"/>
            </a:endParaRPr>
          </a:p>
        </p:txBody>
      </p:sp>
      <p:sp>
        <p:nvSpPr>
          <p:cNvPr id="7" name="Arrow: Right 6">
            <a:extLst>
              <a:ext uri="{FF2B5EF4-FFF2-40B4-BE49-F238E27FC236}">
                <a16:creationId xmlns:a16="http://schemas.microsoft.com/office/drawing/2014/main" id="{56C43F6F-64AF-4E19-A4EB-D87B207FBFC2}"/>
              </a:ext>
            </a:extLst>
          </p:cNvPr>
          <p:cNvSpPr/>
          <p:nvPr/>
        </p:nvSpPr>
        <p:spPr bwMode="auto">
          <a:xfrm>
            <a:off x="1468779" y="2070642"/>
            <a:ext cx="288032" cy="204513"/>
          </a:xfrm>
          <a:prstGeom prst="rightArrow">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solidFill>
                  <a:srgbClr val="FF0000"/>
                </a:solidFill>
              </a:ln>
              <a:solidFill>
                <a:srgbClr val="FF0000"/>
              </a:solidFill>
              <a:effectLst/>
              <a:latin typeface="Times New Roman" pitchFamily="18" charset="0"/>
              <a:cs typeface="Browallia New" pitchFamily="34" charset="-34"/>
            </a:endParaRPr>
          </a:p>
        </p:txBody>
      </p:sp>
      <p:sp>
        <p:nvSpPr>
          <p:cNvPr id="49" name="Arrow: Right 48">
            <a:extLst>
              <a:ext uri="{FF2B5EF4-FFF2-40B4-BE49-F238E27FC236}">
                <a16:creationId xmlns:a16="http://schemas.microsoft.com/office/drawing/2014/main" id="{F7E805DC-2C98-412D-8365-E016E6E160F6}"/>
              </a:ext>
            </a:extLst>
          </p:cNvPr>
          <p:cNvSpPr/>
          <p:nvPr/>
        </p:nvSpPr>
        <p:spPr bwMode="auto">
          <a:xfrm>
            <a:off x="1434890" y="3298072"/>
            <a:ext cx="288032" cy="204513"/>
          </a:xfrm>
          <a:prstGeom prst="rightArrow">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solidFill>
                  <a:srgbClr val="FF0000"/>
                </a:solidFill>
              </a:ln>
              <a:solidFill>
                <a:srgbClr val="FF0000"/>
              </a:solidFill>
              <a:effectLst/>
              <a:latin typeface="Times New Roman" pitchFamily="18" charset="0"/>
              <a:cs typeface="Browallia New" pitchFamily="34" charset="-34"/>
            </a:endParaRPr>
          </a:p>
        </p:txBody>
      </p:sp>
      <p:sp>
        <p:nvSpPr>
          <p:cNvPr id="50" name="Arrow: Right 49">
            <a:extLst>
              <a:ext uri="{FF2B5EF4-FFF2-40B4-BE49-F238E27FC236}">
                <a16:creationId xmlns:a16="http://schemas.microsoft.com/office/drawing/2014/main" id="{9787D39C-9CAD-48D8-A5C5-4271EFDCC0A7}"/>
              </a:ext>
            </a:extLst>
          </p:cNvPr>
          <p:cNvSpPr/>
          <p:nvPr/>
        </p:nvSpPr>
        <p:spPr bwMode="auto">
          <a:xfrm rot="18622988">
            <a:off x="4757729" y="2979391"/>
            <a:ext cx="865438" cy="216351"/>
          </a:xfrm>
          <a:prstGeom prst="rightArrow">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solidFill>
                  <a:srgbClr val="FF0000"/>
                </a:solidFill>
              </a:ln>
              <a:solidFill>
                <a:srgbClr val="FF0000"/>
              </a:solidFill>
              <a:effectLst/>
              <a:latin typeface="Times New Roman" pitchFamily="18" charset="0"/>
              <a:cs typeface="Browallia New" pitchFamily="34" charset="-34"/>
            </a:endParaRPr>
          </a:p>
        </p:txBody>
      </p:sp>
      <p:sp>
        <p:nvSpPr>
          <p:cNvPr id="9" name="Flowchart: Alternate Process 8">
            <a:extLst>
              <a:ext uri="{FF2B5EF4-FFF2-40B4-BE49-F238E27FC236}">
                <a16:creationId xmlns:a16="http://schemas.microsoft.com/office/drawing/2014/main" id="{24C083C8-1467-45E0-B98E-FB80C769A6B7}"/>
              </a:ext>
            </a:extLst>
          </p:cNvPr>
          <p:cNvSpPr/>
          <p:nvPr/>
        </p:nvSpPr>
        <p:spPr bwMode="auto">
          <a:xfrm>
            <a:off x="5876376" y="1579748"/>
            <a:ext cx="2318258" cy="471073"/>
          </a:xfrm>
          <a:prstGeom prst="flowChartAlternateProcess">
            <a:avLst/>
          </a:prstGeom>
          <a:solidFill>
            <a:srgbClr val="FFCE63"/>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th-TH" b="1" dirty="0">
                <a:solidFill>
                  <a:schemeClr val="dk1"/>
                </a:solidFill>
                <a:latin typeface="FC Home" panose="020B0500040200020003" pitchFamily="34" charset="-34"/>
                <a:cs typeface="FC Home" panose="020B0500040200020003" pitchFamily="34" charset="-34"/>
              </a:rPr>
              <a:t>งบสูบน้ำ 18.4 ล้านบาท</a:t>
            </a:r>
            <a:endParaRPr lang="en-US" b="1" dirty="0">
              <a:solidFill>
                <a:schemeClr val="dk1"/>
              </a:solidFill>
              <a:latin typeface="FC Home" panose="020B0500040200020003" pitchFamily="34" charset="-34"/>
              <a:cs typeface="FC Home" panose="020B0500040200020003" pitchFamily="34" charset="-34"/>
            </a:endParaRPr>
          </a:p>
        </p:txBody>
      </p:sp>
      <p:sp>
        <p:nvSpPr>
          <p:cNvPr id="52" name="Flowchart: Alternate Process 51">
            <a:extLst>
              <a:ext uri="{FF2B5EF4-FFF2-40B4-BE49-F238E27FC236}">
                <a16:creationId xmlns:a16="http://schemas.microsoft.com/office/drawing/2014/main" id="{35FB18BA-BB63-4BBE-8EAF-9E5DE09765D1}"/>
              </a:ext>
            </a:extLst>
          </p:cNvPr>
          <p:cNvSpPr/>
          <p:nvPr/>
        </p:nvSpPr>
        <p:spPr bwMode="auto">
          <a:xfrm>
            <a:off x="5898948" y="2417679"/>
            <a:ext cx="2318258" cy="471073"/>
          </a:xfrm>
          <a:prstGeom prst="flowChartAlternateProcess">
            <a:avLst/>
          </a:prstGeom>
          <a:solidFill>
            <a:srgbClr val="FFCE63"/>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th-TH" b="1" dirty="0">
                <a:solidFill>
                  <a:schemeClr val="dk1"/>
                </a:solidFill>
                <a:latin typeface="FC Home" panose="020B0500040200020003" pitchFamily="34" charset="-34"/>
                <a:cs typeface="FC Home" panose="020B0500040200020003" pitchFamily="34" charset="-34"/>
              </a:rPr>
              <a:t>งบบึงบระ</a:t>
            </a:r>
            <a:r>
              <a:rPr lang="th-TH" b="1" dirty="0" err="1">
                <a:solidFill>
                  <a:schemeClr val="dk1"/>
                </a:solidFill>
                <a:latin typeface="FC Home" panose="020B0500040200020003" pitchFamily="34" charset="-34"/>
                <a:cs typeface="FC Home" panose="020B0500040200020003" pitchFamily="34" charset="-34"/>
              </a:rPr>
              <a:t>เพ็ด</a:t>
            </a:r>
            <a:r>
              <a:rPr lang="th-TH" b="1" dirty="0">
                <a:solidFill>
                  <a:schemeClr val="dk1"/>
                </a:solidFill>
                <a:latin typeface="FC Home" panose="020B0500040200020003" pitchFamily="34" charset="-34"/>
                <a:cs typeface="FC Home" panose="020B0500040200020003" pitchFamily="34" charset="-34"/>
              </a:rPr>
              <a:t> 4.14 ล้านบาท</a:t>
            </a:r>
            <a:endParaRPr lang="en-US" b="1" dirty="0">
              <a:solidFill>
                <a:schemeClr val="dk1"/>
              </a:solidFill>
              <a:latin typeface="FC Home" panose="020B0500040200020003" pitchFamily="34" charset="-34"/>
              <a:cs typeface="FC Home" panose="020B0500040200020003" pitchFamily="34" charset="-34"/>
            </a:endParaRPr>
          </a:p>
        </p:txBody>
      </p:sp>
      <p:sp>
        <p:nvSpPr>
          <p:cNvPr id="53" name="Flowchart: Alternate Process 52">
            <a:extLst>
              <a:ext uri="{FF2B5EF4-FFF2-40B4-BE49-F238E27FC236}">
                <a16:creationId xmlns:a16="http://schemas.microsoft.com/office/drawing/2014/main" id="{312175A4-7968-444B-A029-C5D8F05B0D2A}"/>
              </a:ext>
            </a:extLst>
          </p:cNvPr>
          <p:cNvSpPr/>
          <p:nvPr/>
        </p:nvSpPr>
        <p:spPr bwMode="auto">
          <a:xfrm>
            <a:off x="5883892" y="3202332"/>
            <a:ext cx="2645324" cy="471073"/>
          </a:xfrm>
          <a:prstGeom prst="flowChartAlternateProcess">
            <a:avLst/>
          </a:prstGeom>
          <a:solidFill>
            <a:srgbClr val="FFCE63"/>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th-TH" b="1" dirty="0">
                <a:solidFill>
                  <a:schemeClr val="dk1"/>
                </a:solidFill>
                <a:latin typeface="FC Home" panose="020B0500040200020003" pitchFamily="34" charset="-34"/>
                <a:cs typeface="FC Home" panose="020B0500040200020003" pitchFamily="34" charset="-34"/>
              </a:rPr>
              <a:t>งบอ่างแม่รำพัน 0.46 ล้านบาท</a:t>
            </a:r>
            <a:endParaRPr lang="en-US" b="1" dirty="0">
              <a:solidFill>
                <a:schemeClr val="dk1"/>
              </a:solidFill>
              <a:latin typeface="FC Home" panose="020B0500040200020003" pitchFamily="34" charset="-34"/>
              <a:cs typeface="FC Home" panose="020B0500040200020003" pitchFamily="34" charset="-34"/>
            </a:endParaRPr>
          </a:p>
        </p:txBody>
      </p:sp>
      <p:sp>
        <p:nvSpPr>
          <p:cNvPr id="10" name="Left Brace 9">
            <a:extLst>
              <a:ext uri="{FF2B5EF4-FFF2-40B4-BE49-F238E27FC236}">
                <a16:creationId xmlns:a16="http://schemas.microsoft.com/office/drawing/2014/main" id="{F7ABB4F3-A412-49BF-A553-4DB4ED112F94}"/>
              </a:ext>
            </a:extLst>
          </p:cNvPr>
          <p:cNvSpPr/>
          <p:nvPr/>
        </p:nvSpPr>
        <p:spPr bwMode="auto">
          <a:xfrm>
            <a:off x="5519936" y="1579748"/>
            <a:ext cx="216024" cy="2012031"/>
          </a:xfrm>
          <a:prstGeom prst="leftBrace">
            <a:avLst/>
          </a:prstGeom>
          <a:ln>
            <a:solidFill>
              <a:srgbClr val="FC832F"/>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55" name="Arrow: Right 54">
            <a:extLst>
              <a:ext uri="{FF2B5EF4-FFF2-40B4-BE49-F238E27FC236}">
                <a16:creationId xmlns:a16="http://schemas.microsoft.com/office/drawing/2014/main" id="{7FE6B06D-94CD-4FAC-B7BE-2E773CCF9EA9}"/>
              </a:ext>
            </a:extLst>
          </p:cNvPr>
          <p:cNvSpPr/>
          <p:nvPr/>
        </p:nvSpPr>
        <p:spPr bwMode="auto">
          <a:xfrm rot="1677073">
            <a:off x="8344722" y="1849416"/>
            <a:ext cx="646211" cy="232055"/>
          </a:xfrm>
          <a:prstGeom prst="rightArrow">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solidFill>
                  <a:srgbClr val="FF0000"/>
                </a:solidFill>
              </a:ln>
              <a:solidFill>
                <a:srgbClr val="FF0000"/>
              </a:solidFill>
              <a:effectLst/>
              <a:latin typeface="Times New Roman" pitchFamily="18" charset="0"/>
              <a:cs typeface="Browallia New" pitchFamily="34" charset="-34"/>
            </a:endParaRPr>
          </a:p>
        </p:txBody>
      </p:sp>
      <p:sp>
        <p:nvSpPr>
          <p:cNvPr id="11" name="Arrow: Pentagon 10">
            <a:extLst>
              <a:ext uri="{FF2B5EF4-FFF2-40B4-BE49-F238E27FC236}">
                <a16:creationId xmlns:a16="http://schemas.microsoft.com/office/drawing/2014/main" id="{9A11CBBC-E864-4D2F-A2D0-B1D684FE1C0A}"/>
              </a:ext>
            </a:extLst>
          </p:cNvPr>
          <p:cNvSpPr/>
          <p:nvPr/>
        </p:nvSpPr>
        <p:spPr bwMode="auto">
          <a:xfrm>
            <a:off x="9463515" y="1635715"/>
            <a:ext cx="2322314" cy="359137"/>
          </a:xfrm>
          <a:prstGeom prst="homePlate">
            <a:avLst/>
          </a:prstGeom>
          <a:solidFill>
            <a:srgbClr val="5279CB"/>
          </a:solidFill>
          <a:ln>
            <a:noFill/>
          </a:ln>
          <a:effectLst>
            <a:glow rad="63500">
              <a:schemeClr val="accent2">
                <a:satMod val="175000"/>
                <a:alpha val="40000"/>
              </a:schemeClr>
            </a:glow>
          </a:effectLst>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th-TH" b="1" dirty="0" err="1">
                <a:solidFill>
                  <a:schemeClr val="dk1"/>
                </a:solidFill>
                <a:latin typeface="FC Home" panose="020B0500040200020003" pitchFamily="34" charset="-34"/>
                <a:cs typeface="FC Home" panose="020B0500040200020003" pitchFamily="34" charset="-34"/>
              </a:rPr>
              <a:t>สท</a:t>
            </a:r>
            <a:r>
              <a:rPr lang="th-TH" b="1" dirty="0">
                <a:solidFill>
                  <a:schemeClr val="dk1"/>
                </a:solidFill>
                <a:latin typeface="FC Home" panose="020B0500040200020003" pitchFamily="34" charset="-34"/>
                <a:cs typeface="FC Home" panose="020B0500040200020003" pitchFamily="34" charset="-34"/>
              </a:rPr>
              <a:t>ภ. 1-11  17.8 ล้านบาท</a:t>
            </a:r>
          </a:p>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57" name="Arrow: Pentagon 56">
            <a:extLst>
              <a:ext uri="{FF2B5EF4-FFF2-40B4-BE49-F238E27FC236}">
                <a16:creationId xmlns:a16="http://schemas.microsoft.com/office/drawing/2014/main" id="{10223055-E90D-4B27-B5F9-8C632B16760B}"/>
              </a:ext>
            </a:extLst>
          </p:cNvPr>
          <p:cNvSpPr/>
          <p:nvPr/>
        </p:nvSpPr>
        <p:spPr bwMode="auto">
          <a:xfrm>
            <a:off x="9479067" y="2175224"/>
            <a:ext cx="2322314" cy="359137"/>
          </a:xfrm>
          <a:prstGeom prst="homePlate">
            <a:avLst/>
          </a:prstGeom>
          <a:solidFill>
            <a:srgbClr val="5279CB"/>
          </a:solidFill>
          <a:ln>
            <a:noFill/>
          </a:ln>
          <a:effectLst>
            <a:glow rad="101600">
              <a:schemeClr val="accent2">
                <a:satMod val="175000"/>
                <a:alpha val="40000"/>
              </a:schemeClr>
            </a:glow>
          </a:effectLst>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th-TH" b="1" dirty="0" err="1">
                <a:solidFill>
                  <a:schemeClr val="dk1"/>
                </a:solidFill>
                <a:latin typeface="FC Home" panose="020B0500040200020003" pitchFamily="34" charset="-34"/>
                <a:cs typeface="FC Home" panose="020B0500040200020003" pitchFamily="34" charset="-34"/>
              </a:rPr>
              <a:t>ศปว</a:t>
            </a:r>
            <a:r>
              <a:rPr lang="th-TH" b="1" dirty="0">
                <a:solidFill>
                  <a:schemeClr val="dk1"/>
                </a:solidFill>
                <a:latin typeface="FC Home" panose="020B0500040200020003" pitchFamily="34" charset="-34"/>
                <a:cs typeface="FC Home" panose="020B0500040200020003" pitchFamily="34" charset="-34"/>
              </a:rPr>
              <a:t>. 0.6 ล้านบาท</a:t>
            </a:r>
          </a:p>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58" name="Left Brace 57">
            <a:extLst>
              <a:ext uri="{FF2B5EF4-FFF2-40B4-BE49-F238E27FC236}">
                <a16:creationId xmlns:a16="http://schemas.microsoft.com/office/drawing/2014/main" id="{8412F067-B2AD-4106-B6D4-8135E2DA5F38}"/>
              </a:ext>
            </a:extLst>
          </p:cNvPr>
          <p:cNvSpPr/>
          <p:nvPr/>
        </p:nvSpPr>
        <p:spPr bwMode="auto">
          <a:xfrm>
            <a:off x="9127559" y="1647199"/>
            <a:ext cx="216024" cy="914095"/>
          </a:xfrm>
          <a:prstGeom prst="leftBrace">
            <a:avLst/>
          </a:prstGeom>
          <a:ln>
            <a:solidFill>
              <a:srgbClr val="5279CB"/>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Tree>
    <p:extLst>
      <p:ext uri="{BB962C8B-B14F-4D97-AF65-F5344CB8AC3E}">
        <p14:creationId xmlns:p14="http://schemas.microsoft.com/office/powerpoint/2010/main" val="8588961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05A995-A651-41D6-BCC9-7D03942A5ADA}"/>
              </a:ext>
            </a:extLst>
          </p:cNvPr>
          <p:cNvPicPr>
            <a:picLocks noChangeAspect="1"/>
          </p:cNvPicPr>
          <p:nvPr/>
        </p:nvPicPr>
        <p:blipFill rotWithShape="1">
          <a:blip r:embed="rId2">
            <a:extLst>
              <a:ext uri="{28A0092B-C50C-407E-A947-70E740481C1C}">
                <a14:useLocalDpi xmlns:a14="http://schemas.microsoft.com/office/drawing/2010/main" val="0"/>
              </a:ext>
            </a:extLst>
          </a:blip>
          <a:srcRect l="42624" r="168"/>
          <a:stretch/>
        </p:blipFill>
        <p:spPr>
          <a:xfrm>
            <a:off x="3748" y="-6771"/>
            <a:ext cx="5906917" cy="6880765"/>
          </a:xfrm>
          <a:prstGeom prst="rect">
            <a:avLst/>
          </a:prstGeom>
        </p:spPr>
      </p:pic>
      <p:sp>
        <p:nvSpPr>
          <p:cNvPr id="134" name="Freeform: Shape 133">
            <a:extLst>
              <a:ext uri="{FF2B5EF4-FFF2-40B4-BE49-F238E27FC236}">
                <a16:creationId xmlns:a16="http://schemas.microsoft.com/office/drawing/2014/main" id="{23A9BB8E-6F35-4E31-B43D-0786E6A17557}"/>
              </a:ext>
            </a:extLst>
          </p:cNvPr>
          <p:cNvSpPr/>
          <p:nvPr/>
        </p:nvSpPr>
        <p:spPr bwMode="auto">
          <a:xfrm>
            <a:off x="0" y="-2"/>
            <a:ext cx="8346598" cy="6899647"/>
          </a:xfrm>
          <a:custGeom>
            <a:avLst/>
            <a:gdLst>
              <a:gd name="connsiteX0" fmla="*/ 5528890 w 8346598"/>
              <a:gd name="connsiteY0" fmla="*/ 0 h 6899647"/>
              <a:gd name="connsiteX1" fmla="*/ 8346598 w 8346598"/>
              <a:gd name="connsiteY1" fmla="*/ 0 h 6899647"/>
              <a:gd name="connsiteX2" fmla="*/ 8346598 w 8346598"/>
              <a:gd name="connsiteY2" fmla="*/ 6899647 h 6899647"/>
              <a:gd name="connsiteX3" fmla="*/ 4327262 w 8346598"/>
              <a:gd name="connsiteY3" fmla="*/ 6899647 h 6899647"/>
              <a:gd name="connsiteX4" fmla="*/ 0 w 8346598"/>
              <a:gd name="connsiteY4" fmla="*/ 0 h 6899647"/>
              <a:gd name="connsiteX5" fmla="*/ 1908887 w 8346598"/>
              <a:gd name="connsiteY5" fmla="*/ 0 h 6899647"/>
              <a:gd name="connsiteX6" fmla="*/ 707259 w 8346598"/>
              <a:gd name="connsiteY6" fmla="*/ 6899647 h 6899647"/>
              <a:gd name="connsiteX7" fmla="*/ 0 w 8346598"/>
              <a:gd name="connsiteY7" fmla="*/ 6899647 h 689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6598" h="6899647">
                <a:moveTo>
                  <a:pt x="5528890" y="0"/>
                </a:moveTo>
                <a:lnTo>
                  <a:pt x="8346598" y="0"/>
                </a:lnTo>
                <a:lnTo>
                  <a:pt x="8346598" y="6899647"/>
                </a:lnTo>
                <a:lnTo>
                  <a:pt x="4327262" y="6899647"/>
                </a:lnTo>
                <a:close/>
                <a:moveTo>
                  <a:pt x="0" y="0"/>
                </a:moveTo>
                <a:lnTo>
                  <a:pt x="1908887" y="0"/>
                </a:lnTo>
                <a:lnTo>
                  <a:pt x="707259" y="6899647"/>
                </a:lnTo>
                <a:lnTo>
                  <a:pt x="0" y="6899647"/>
                </a:lnTo>
                <a:close/>
              </a:path>
            </a:pathLst>
          </a:custGeom>
          <a:gradFill>
            <a:gsLst>
              <a:gs pos="0">
                <a:schemeClr val="accent1">
                  <a:lumMod val="5000"/>
                  <a:lumOff val="95000"/>
                  <a:alpha val="70000"/>
                </a:schemeClr>
              </a:gs>
              <a:gs pos="100000">
                <a:schemeClr val="accent1">
                  <a:lumMod val="75000"/>
                  <a:alpha val="59000"/>
                </a:schemeClr>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Parallelogram 14">
            <a:extLst>
              <a:ext uri="{FF2B5EF4-FFF2-40B4-BE49-F238E27FC236}">
                <a16:creationId xmlns:a16="http://schemas.microsoft.com/office/drawing/2014/main" id="{239DD8AA-161B-46B9-BAED-4556F0E703E5}"/>
              </a:ext>
            </a:extLst>
          </p:cNvPr>
          <p:cNvSpPr/>
          <p:nvPr/>
        </p:nvSpPr>
        <p:spPr bwMode="auto">
          <a:xfrm>
            <a:off x="4422335" y="-11"/>
            <a:ext cx="3394634" cy="6892896"/>
          </a:xfrm>
          <a:prstGeom prst="parallelogram">
            <a:avLst>
              <a:gd name="adj" fmla="val 34414"/>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1" name="Group 10">
            <a:extLst>
              <a:ext uri="{FF2B5EF4-FFF2-40B4-BE49-F238E27FC236}">
                <a16:creationId xmlns:a16="http://schemas.microsoft.com/office/drawing/2014/main" id="{7F3B22F1-B6F0-474E-877C-3C1FE5273F69}"/>
              </a:ext>
            </a:extLst>
          </p:cNvPr>
          <p:cNvGrpSpPr/>
          <p:nvPr/>
        </p:nvGrpSpPr>
        <p:grpSpPr>
          <a:xfrm>
            <a:off x="5516339" y="128082"/>
            <a:ext cx="5821234" cy="1162050"/>
            <a:chOff x="483113" y="119417"/>
            <a:chExt cx="5821234" cy="1162050"/>
          </a:xfrm>
        </p:grpSpPr>
        <p:sp>
          <p:nvSpPr>
            <p:cNvPr id="20" name="Rectangle 4"/>
            <p:cNvSpPr txBox="1">
              <a:spLocks noChangeArrowheads="1"/>
            </p:cNvSpPr>
            <p:nvPr/>
          </p:nvSpPr>
          <p:spPr bwMode="auto">
            <a:xfrm>
              <a:off x="483113" y="119417"/>
              <a:ext cx="2789703"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ข้อสั่งการ</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069948" y="385724"/>
              <a:ext cx="3234399"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kumimoji="0" lang="en-US"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4</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sp>
        <p:nvSpPr>
          <p:cNvPr id="12" name="Rectangle: Rounded Corners 11">
            <a:extLst>
              <a:ext uri="{FF2B5EF4-FFF2-40B4-BE49-F238E27FC236}">
                <a16:creationId xmlns:a16="http://schemas.microsoft.com/office/drawing/2014/main" id="{189A0CD4-1844-494F-87BE-C05173BF15C1}"/>
              </a:ext>
            </a:extLst>
          </p:cNvPr>
          <p:cNvSpPr/>
          <p:nvPr/>
        </p:nvSpPr>
        <p:spPr bwMode="auto">
          <a:xfrm>
            <a:off x="5580845" y="1230508"/>
            <a:ext cx="6336754" cy="4241339"/>
          </a:xfrm>
          <a:prstGeom prst="roundRect">
            <a:avLst>
              <a:gd name="adj" fmla="val 6024"/>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4" name="Straight Connector 13">
            <a:extLst>
              <a:ext uri="{FF2B5EF4-FFF2-40B4-BE49-F238E27FC236}">
                <a16:creationId xmlns:a16="http://schemas.microsoft.com/office/drawing/2014/main" id="{FDCE6FEA-754A-4321-B9D6-5830864387F2}"/>
              </a:ext>
            </a:extLst>
          </p:cNvPr>
          <p:cNvCxnSpPr/>
          <p:nvPr/>
        </p:nvCxnSpPr>
        <p:spPr bwMode="auto">
          <a:xfrm>
            <a:off x="5937515" y="186495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1" name="Straight Connector 250">
            <a:extLst>
              <a:ext uri="{FF2B5EF4-FFF2-40B4-BE49-F238E27FC236}">
                <a16:creationId xmlns:a16="http://schemas.microsoft.com/office/drawing/2014/main" id="{CF71F80A-9B4D-47D3-BF42-2055B5F4547A}"/>
              </a:ext>
            </a:extLst>
          </p:cNvPr>
          <p:cNvCxnSpPr/>
          <p:nvPr/>
        </p:nvCxnSpPr>
        <p:spPr bwMode="auto">
          <a:xfrm>
            <a:off x="5937515" y="249289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3" name="Straight Connector 252">
            <a:extLst>
              <a:ext uri="{FF2B5EF4-FFF2-40B4-BE49-F238E27FC236}">
                <a16:creationId xmlns:a16="http://schemas.microsoft.com/office/drawing/2014/main" id="{5E58BB24-714E-488C-944B-76E4E9774CA1}"/>
              </a:ext>
            </a:extLst>
          </p:cNvPr>
          <p:cNvCxnSpPr/>
          <p:nvPr/>
        </p:nvCxnSpPr>
        <p:spPr bwMode="auto">
          <a:xfrm>
            <a:off x="5937515" y="316110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4" name="Straight Connector 253">
            <a:extLst>
              <a:ext uri="{FF2B5EF4-FFF2-40B4-BE49-F238E27FC236}">
                <a16:creationId xmlns:a16="http://schemas.microsoft.com/office/drawing/2014/main" id="{1EFA4506-41FB-4FD0-8A56-B1B5F21DEF50}"/>
              </a:ext>
            </a:extLst>
          </p:cNvPr>
          <p:cNvCxnSpPr/>
          <p:nvPr/>
        </p:nvCxnSpPr>
        <p:spPr bwMode="auto">
          <a:xfrm>
            <a:off x="5937515" y="378904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5" name="Straight Connector 254">
            <a:extLst>
              <a:ext uri="{FF2B5EF4-FFF2-40B4-BE49-F238E27FC236}">
                <a16:creationId xmlns:a16="http://schemas.microsoft.com/office/drawing/2014/main" id="{2D5352FC-455D-43B3-83B2-A37A957CC607}"/>
              </a:ext>
            </a:extLst>
          </p:cNvPr>
          <p:cNvCxnSpPr/>
          <p:nvPr/>
        </p:nvCxnSpPr>
        <p:spPr bwMode="auto">
          <a:xfrm>
            <a:off x="5937515" y="438523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6" name="Straight Connector 255">
            <a:extLst>
              <a:ext uri="{FF2B5EF4-FFF2-40B4-BE49-F238E27FC236}">
                <a16:creationId xmlns:a16="http://schemas.microsoft.com/office/drawing/2014/main" id="{01EC1290-D0A5-44BE-B6FE-AB95511BDD36}"/>
              </a:ext>
            </a:extLst>
          </p:cNvPr>
          <p:cNvCxnSpPr/>
          <p:nvPr/>
        </p:nvCxnSpPr>
        <p:spPr bwMode="auto">
          <a:xfrm>
            <a:off x="5937515" y="501317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grpSp>
        <p:nvGrpSpPr>
          <p:cNvPr id="127" name="Group 126">
            <a:extLst>
              <a:ext uri="{FF2B5EF4-FFF2-40B4-BE49-F238E27FC236}">
                <a16:creationId xmlns:a16="http://schemas.microsoft.com/office/drawing/2014/main" id="{0C3C8B5E-8AE1-4911-BBA9-1EB3F4FFAE0E}"/>
              </a:ext>
            </a:extLst>
          </p:cNvPr>
          <p:cNvGrpSpPr/>
          <p:nvPr/>
        </p:nvGrpSpPr>
        <p:grpSpPr>
          <a:xfrm>
            <a:off x="0" y="5519518"/>
            <a:ext cx="12195372" cy="1409456"/>
            <a:chOff x="0" y="5519518"/>
            <a:chExt cx="12195372" cy="1409456"/>
          </a:xfrm>
        </p:grpSpPr>
        <p:grpSp>
          <p:nvGrpSpPr>
            <p:cNvPr id="128" name="Group 127">
              <a:extLst>
                <a:ext uri="{FF2B5EF4-FFF2-40B4-BE49-F238E27FC236}">
                  <a16:creationId xmlns:a16="http://schemas.microsoft.com/office/drawing/2014/main" id="{957C1E1B-DDA4-4F6C-BF6B-723BBFE580C2}"/>
                </a:ext>
              </a:extLst>
            </p:cNvPr>
            <p:cNvGrpSpPr/>
            <p:nvPr/>
          </p:nvGrpSpPr>
          <p:grpSpPr>
            <a:xfrm>
              <a:off x="0" y="5519518"/>
              <a:ext cx="12195372" cy="1409456"/>
              <a:chOff x="0" y="5519518"/>
              <a:chExt cx="12195372" cy="1409456"/>
            </a:xfrm>
          </p:grpSpPr>
          <p:grpSp>
            <p:nvGrpSpPr>
              <p:cNvPr id="258" name="Group 257">
                <a:extLst>
                  <a:ext uri="{FF2B5EF4-FFF2-40B4-BE49-F238E27FC236}">
                    <a16:creationId xmlns:a16="http://schemas.microsoft.com/office/drawing/2014/main" id="{A03F5A01-C3D9-48C9-9A96-4F6A41FB2C01}"/>
                  </a:ext>
                </a:extLst>
              </p:cNvPr>
              <p:cNvGrpSpPr/>
              <p:nvPr/>
            </p:nvGrpSpPr>
            <p:grpSpPr>
              <a:xfrm>
                <a:off x="1742" y="5519518"/>
                <a:ext cx="12190258" cy="1409456"/>
                <a:chOff x="1742" y="5435629"/>
                <a:chExt cx="12190258" cy="1409456"/>
              </a:xfrm>
              <a:solidFill>
                <a:schemeClr val="accent5">
                  <a:lumMod val="75000"/>
                </a:schemeClr>
              </a:solidFill>
            </p:grpSpPr>
            <p:grpSp>
              <p:nvGrpSpPr>
                <p:cNvPr id="314" name="Group 313">
                  <a:extLst>
                    <a:ext uri="{FF2B5EF4-FFF2-40B4-BE49-F238E27FC236}">
                      <a16:creationId xmlns:a16="http://schemas.microsoft.com/office/drawing/2014/main" id="{4F1DCE54-C15D-4097-8000-B6F279A89440}"/>
                    </a:ext>
                  </a:extLst>
                </p:cNvPr>
                <p:cNvGrpSpPr/>
                <p:nvPr/>
              </p:nvGrpSpPr>
              <p:grpSpPr>
                <a:xfrm>
                  <a:off x="5037541" y="5435629"/>
                  <a:ext cx="3157007" cy="1371226"/>
                  <a:chOff x="9116208" y="4547715"/>
                  <a:chExt cx="3157007" cy="1371226"/>
                </a:xfrm>
                <a:grpFill/>
              </p:grpSpPr>
              <p:sp>
                <p:nvSpPr>
                  <p:cNvPr id="347" name="Oval 346">
                    <a:extLst>
                      <a:ext uri="{FF2B5EF4-FFF2-40B4-BE49-F238E27FC236}">
                        <a16:creationId xmlns:a16="http://schemas.microsoft.com/office/drawing/2014/main" id="{21312A04-36D0-47B4-960B-A75505F78BE3}"/>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93B45185-BB0C-4359-9F04-89ABFE6B1F00}"/>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4C3B2BFC-F8C1-49D1-88CE-63BF725EF3CD}"/>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9DFFD1AE-D36C-4F7E-8E80-39B27FDDD607}"/>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14DA0165-AFE5-4A61-B7FD-37B9F010CE4E}"/>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676715ED-A187-4D49-ADFC-1E4DEC49A2C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0A7AFD85-B10B-482F-8DBC-6C6758BAD548}"/>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C8803F31-B083-42B5-BA97-828D3227BB13}"/>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D4FF2355-DDDB-495D-A595-3C05FAEB9F23}"/>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15" name="Group 314">
                  <a:extLst>
                    <a:ext uri="{FF2B5EF4-FFF2-40B4-BE49-F238E27FC236}">
                      <a16:creationId xmlns:a16="http://schemas.microsoft.com/office/drawing/2014/main" id="{93D08A86-1F11-4109-84F7-D217D53D48D9}"/>
                    </a:ext>
                  </a:extLst>
                </p:cNvPr>
                <p:cNvGrpSpPr/>
                <p:nvPr/>
              </p:nvGrpSpPr>
              <p:grpSpPr>
                <a:xfrm>
                  <a:off x="1742" y="5567890"/>
                  <a:ext cx="5485937" cy="1252345"/>
                  <a:chOff x="-51736" y="4811236"/>
                  <a:chExt cx="4754749" cy="1209795"/>
                </a:xfrm>
                <a:grpFill/>
              </p:grpSpPr>
              <p:sp>
                <p:nvSpPr>
                  <p:cNvPr id="335" name="Oval 334">
                    <a:extLst>
                      <a:ext uri="{FF2B5EF4-FFF2-40B4-BE49-F238E27FC236}">
                        <a16:creationId xmlns:a16="http://schemas.microsoft.com/office/drawing/2014/main" id="{3F52CE62-6AB4-4AFD-8E92-ACCC6564667E}"/>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3CC71912-F500-4E43-A5B6-2D5C2EA41F77}"/>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5A144410-9F28-485A-8ED8-308A7AF5AFB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BEFA00AA-A2C9-426B-8D75-B3C9EB426AE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F569DB88-C201-4A08-BB3E-6702B2916484}"/>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1C105207-3B34-43B1-8292-CC59EF0C1F5F}"/>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F12B441C-DB9C-4C30-95F6-670D2E2601A7}"/>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743D1B77-425C-4EE2-A62E-2648A5B2E177}"/>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Rectangle 342">
                    <a:extLst>
                      <a:ext uri="{FF2B5EF4-FFF2-40B4-BE49-F238E27FC236}">
                        <a16:creationId xmlns:a16="http://schemas.microsoft.com/office/drawing/2014/main" id="{0E10A9D7-67EC-4A9F-89FA-4CCFCABFA105}"/>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CCD4E383-27FF-4D65-A44B-74F73F9455E7}"/>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F3B55996-3441-41B7-A81C-397C3F986206}"/>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0392F805-EE57-4362-899F-78622BAA23F1}"/>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16" name="Oval 315">
                  <a:extLst>
                    <a:ext uri="{FF2B5EF4-FFF2-40B4-BE49-F238E27FC236}">
                      <a16:creationId xmlns:a16="http://schemas.microsoft.com/office/drawing/2014/main" id="{F44BC0DA-1BC8-4906-A53F-D8F495A134CC}"/>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현 96">
                  <a:extLst>
                    <a:ext uri="{FF2B5EF4-FFF2-40B4-BE49-F238E27FC236}">
                      <a16:creationId xmlns:a16="http://schemas.microsoft.com/office/drawing/2014/main" id="{03706E2D-24F4-4612-977B-8939A87FB807}"/>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현 97">
                  <a:extLst>
                    <a:ext uri="{FF2B5EF4-FFF2-40B4-BE49-F238E27FC236}">
                      <a16:creationId xmlns:a16="http://schemas.microsoft.com/office/drawing/2014/main" id="{69ED3CAE-075F-4610-B34A-42E12696FD09}"/>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현 96">
                  <a:extLst>
                    <a:ext uri="{FF2B5EF4-FFF2-40B4-BE49-F238E27FC236}">
                      <a16:creationId xmlns:a16="http://schemas.microsoft.com/office/drawing/2014/main" id="{C488D250-1373-459D-A902-B6440DA392CE}"/>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20" name="Group 319">
                  <a:extLst>
                    <a:ext uri="{FF2B5EF4-FFF2-40B4-BE49-F238E27FC236}">
                      <a16:creationId xmlns:a16="http://schemas.microsoft.com/office/drawing/2014/main" id="{F58FBE47-CB3C-4BB7-BB45-E52FB4A08405}"/>
                    </a:ext>
                  </a:extLst>
                </p:cNvPr>
                <p:cNvGrpSpPr/>
                <p:nvPr/>
              </p:nvGrpSpPr>
              <p:grpSpPr>
                <a:xfrm flipH="1">
                  <a:off x="7769092" y="5591016"/>
                  <a:ext cx="4422908" cy="1216204"/>
                  <a:chOff x="8005970" y="4483310"/>
                  <a:chExt cx="4422908" cy="1216204"/>
                </a:xfrm>
                <a:grpFill/>
              </p:grpSpPr>
              <p:sp>
                <p:nvSpPr>
                  <p:cNvPr id="321" name="Oval 320">
                    <a:extLst>
                      <a:ext uri="{FF2B5EF4-FFF2-40B4-BE49-F238E27FC236}">
                        <a16:creationId xmlns:a16="http://schemas.microsoft.com/office/drawing/2014/main" id="{11F2D835-C65C-4E76-B802-B6D00AEA0C12}"/>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71768E2A-217B-4A33-A09B-B80914ADB6B8}"/>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01AE53BC-1AAE-4DA3-91CC-93A5BC630547}"/>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0EA07132-5B85-4A80-8180-3A23EF288E31}"/>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AC6E3040-68EB-4353-A4CC-BEE0C3B1DC41}"/>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8BA78E0C-5B90-4249-A422-4DEACB802FAF}"/>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Rectangle 326">
                    <a:extLst>
                      <a:ext uri="{FF2B5EF4-FFF2-40B4-BE49-F238E27FC236}">
                        <a16:creationId xmlns:a16="http://schemas.microsoft.com/office/drawing/2014/main" id="{EA388DD6-4B3D-4E10-BDF1-7FCC23977B51}"/>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87595ED0-87B7-4B41-AC2E-4C804B22D16A}"/>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40B4B62-175D-4C38-AE46-BF64EB3CF3BF}"/>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6CCEF9B9-E593-4F54-9FB1-C5847F2BE4FC}"/>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C026FDC8-0D06-40F0-BC9D-E4A889077D71}"/>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78BF1352-33AA-4A50-96DB-185A12DC0ED5}"/>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A84D50BD-A2EB-44FC-997F-3D510377CC5E}"/>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E7668E3A-829A-4192-B377-90E05502A9FD}"/>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59" name="Group 258">
                <a:extLst>
                  <a:ext uri="{FF2B5EF4-FFF2-40B4-BE49-F238E27FC236}">
                    <a16:creationId xmlns:a16="http://schemas.microsoft.com/office/drawing/2014/main" id="{B57899D1-15AD-407B-AF9C-AEBF847C747F}"/>
                  </a:ext>
                </a:extLst>
              </p:cNvPr>
              <p:cNvGrpSpPr/>
              <p:nvPr/>
            </p:nvGrpSpPr>
            <p:grpSpPr>
              <a:xfrm>
                <a:off x="0" y="5815425"/>
                <a:ext cx="12195372" cy="1095421"/>
                <a:chOff x="-3372" y="5771635"/>
                <a:chExt cx="12195372" cy="1095421"/>
              </a:xfrm>
              <a:solidFill>
                <a:schemeClr val="accent5">
                  <a:lumMod val="50000"/>
                </a:schemeClr>
              </a:solidFill>
            </p:grpSpPr>
            <p:grpSp>
              <p:nvGrpSpPr>
                <p:cNvPr id="260" name="Group 259">
                  <a:extLst>
                    <a:ext uri="{FF2B5EF4-FFF2-40B4-BE49-F238E27FC236}">
                      <a16:creationId xmlns:a16="http://schemas.microsoft.com/office/drawing/2014/main" id="{9B66D185-517F-428B-AC95-6A1286B4B354}"/>
                    </a:ext>
                  </a:extLst>
                </p:cNvPr>
                <p:cNvGrpSpPr/>
                <p:nvPr/>
              </p:nvGrpSpPr>
              <p:grpSpPr>
                <a:xfrm>
                  <a:off x="-3372" y="6002404"/>
                  <a:ext cx="2653222" cy="855594"/>
                  <a:chOff x="5208276" y="5677120"/>
                  <a:chExt cx="3880949" cy="1251508"/>
                </a:xfrm>
                <a:grpFill/>
              </p:grpSpPr>
              <p:sp>
                <p:nvSpPr>
                  <p:cNvPr id="301" name="Oval 300">
                    <a:extLst>
                      <a:ext uri="{FF2B5EF4-FFF2-40B4-BE49-F238E27FC236}">
                        <a16:creationId xmlns:a16="http://schemas.microsoft.com/office/drawing/2014/main" id="{D083E5C4-C320-4C47-B219-67ADCA35075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3703E166-45B5-4FE9-992F-D5BB38C947F8}"/>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614E156B-7234-49BF-9A91-00AAAA93030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FD337A62-F860-479B-B83C-B33F33F3C141}"/>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F89461C4-D336-4BEA-B0C9-327EF623443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DFDDD04D-0795-4AC3-ACFC-A1928C965805}"/>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29F9D6EA-411D-48E1-877E-3BBF82E5A00F}"/>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61B78CD1-780E-4F79-A851-C1F0B46DAF55}"/>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Rectangle 308">
                    <a:extLst>
                      <a:ext uri="{FF2B5EF4-FFF2-40B4-BE49-F238E27FC236}">
                        <a16:creationId xmlns:a16="http://schemas.microsoft.com/office/drawing/2014/main" id="{64BC8869-85D2-4A4A-A2B3-A2F95A8EA0A7}"/>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1ED6D10F-A884-4B99-8D2E-1593D21D847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0D16160A-3646-401F-853E-219B38BE33F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0A509FAC-1AD4-4913-8807-C74A5129BC21}"/>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23F6A283-F2D3-40D0-85B3-0E804C1FE08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1" name="Group 260">
                  <a:extLst>
                    <a:ext uri="{FF2B5EF4-FFF2-40B4-BE49-F238E27FC236}">
                      <a16:creationId xmlns:a16="http://schemas.microsoft.com/office/drawing/2014/main" id="{5D59B24C-A680-4D98-A99A-CCC62C8BC24A}"/>
                    </a:ext>
                  </a:extLst>
                </p:cNvPr>
                <p:cNvGrpSpPr/>
                <p:nvPr/>
              </p:nvGrpSpPr>
              <p:grpSpPr>
                <a:xfrm>
                  <a:off x="2503359" y="5771635"/>
                  <a:ext cx="3430784" cy="1088468"/>
                  <a:chOff x="5096347" y="5677120"/>
                  <a:chExt cx="3992878" cy="1266805"/>
                </a:xfrm>
                <a:grpFill/>
              </p:grpSpPr>
              <p:sp>
                <p:nvSpPr>
                  <p:cNvPr id="288" name="Oval 287">
                    <a:extLst>
                      <a:ext uri="{FF2B5EF4-FFF2-40B4-BE49-F238E27FC236}">
                        <a16:creationId xmlns:a16="http://schemas.microsoft.com/office/drawing/2014/main" id="{975D7E12-BF10-4782-A248-4A91742ED630}"/>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D1F33586-E7BF-4EA4-95D6-6F65389D2A56}"/>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8B282BD1-A5C9-4AC1-B4FA-876767F501E6}"/>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3DF8F099-B85B-4E6B-88AD-96CD87D9DBE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850964D4-D13A-4D7D-98D7-B5091E272EA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4E08D034-CFB1-4724-BD07-1CC86A68322F}"/>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4D6A3733-DD0E-471B-AF2D-D6217D1CD738}"/>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2AD71420-56DB-4721-9BC4-58389743AE7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4ECC004E-A8D9-452A-8670-EB71240DBC04}"/>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6CC7EBCD-5813-478F-837A-ABB11E311D6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18505DF1-E6CC-4E3A-A483-6AECC38B5E15}"/>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7B0FCDB0-59F2-4FD8-882A-114B468FDAFF}"/>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EBD85CFD-E384-4A5B-89E7-ED7675CE5DD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2" name="Group 261">
                  <a:extLst>
                    <a:ext uri="{FF2B5EF4-FFF2-40B4-BE49-F238E27FC236}">
                      <a16:creationId xmlns:a16="http://schemas.microsoft.com/office/drawing/2014/main" id="{2EF2931F-73A1-4553-850A-E389789776F3}"/>
                    </a:ext>
                  </a:extLst>
                </p:cNvPr>
                <p:cNvGrpSpPr/>
                <p:nvPr/>
              </p:nvGrpSpPr>
              <p:grpSpPr>
                <a:xfrm flipH="1">
                  <a:off x="5700882" y="5865298"/>
                  <a:ext cx="3453808" cy="994002"/>
                  <a:chOff x="5155809" y="5783050"/>
                  <a:chExt cx="4019674" cy="1156862"/>
                </a:xfrm>
                <a:grpFill/>
              </p:grpSpPr>
              <p:sp>
                <p:nvSpPr>
                  <p:cNvPr id="276" name="Oval 275">
                    <a:extLst>
                      <a:ext uri="{FF2B5EF4-FFF2-40B4-BE49-F238E27FC236}">
                        <a16:creationId xmlns:a16="http://schemas.microsoft.com/office/drawing/2014/main" id="{CE18E805-0C33-4F95-94F7-199E7274D761}"/>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747D9018-1E4D-4640-A0F4-144ACB98098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EBFD57C6-0182-4542-B427-F0082C1CBCA8}"/>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2771E5FE-F580-42AC-8B61-35AD2D853E2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8B742B4D-32FA-4ADB-B66A-346C9495668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86F71319-14BF-4B1F-B16B-7FE546391248}"/>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D3609A21-DFFD-4370-84D0-742C787AE4B8}"/>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7D76AC5A-D273-459F-8C52-B4BF3DEA7976}"/>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5F86196D-C2CE-48B4-B067-346D0F07CC08}"/>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FC985737-D431-4CB3-9B6D-BBCB55733CD9}"/>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0078CAB1-9FE5-4612-B08B-AA0F1CC13B07}"/>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CB021602-4DAD-4686-862E-A3DE8E25184B}"/>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3" name="Group 262">
                  <a:extLst>
                    <a:ext uri="{FF2B5EF4-FFF2-40B4-BE49-F238E27FC236}">
                      <a16:creationId xmlns:a16="http://schemas.microsoft.com/office/drawing/2014/main" id="{D76C9D5D-63C9-4C06-896E-83EFAC3AFCC7}"/>
                    </a:ext>
                  </a:extLst>
                </p:cNvPr>
                <p:cNvGrpSpPr/>
                <p:nvPr/>
              </p:nvGrpSpPr>
              <p:grpSpPr>
                <a:xfrm flipH="1">
                  <a:off x="8843757" y="5862656"/>
                  <a:ext cx="3348243" cy="1004400"/>
                  <a:chOff x="5192411" y="5783050"/>
                  <a:chExt cx="3896814" cy="1168963"/>
                </a:xfrm>
                <a:grpFill/>
              </p:grpSpPr>
              <p:sp>
                <p:nvSpPr>
                  <p:cNvPr id="264" name="Oval 263">
                    <a:extLst>
                      <a:ext uri="{FF2B5EF4-FFF2-40B4-BE49-F238E27FC236}">
                        <a16:creationId xmlns:a16="http://schemas.microsoft.com/office/drawing/2014/main" id="{651F0682-36BE-4A18-86E7-5C07B06E923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536F1D6D-FF31-4525-8287-52AF787951FB}"/>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BF46934D-E49D-4A01-ABB6-C375BCEFD5EE}"/>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15D2C763-9E29-40B1-A372-611B1546AFA6}"/>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1FE60584-1C85-4B98-BDA5-9C249887C5E5}"/>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8A514A0E-3D53-48B2-9541-E61EE225256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6D58F57A-6683-4B27-951A-331B76AB3E5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Rectangle 270">
                    <a:extLst>
                      <a:ext uri="{FF2B5EF4-FFF2-40B4-BE49-F238E27FC236}">
                        <a16:creationId xmlns:a16="http://schemas.microsoft.com/office/drawing/2014/main" id="{5E5E6911-2A2A-4FED-9670-DE68761AB2DD}"/>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F69B8EF3-0969-4D2C-8A48-2060FFCEDAB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8867122F-D4C6-423C-92B8-359AB8D1D0AE}"/>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A9698C6E-CBA3-4D8B-9768-F65F2FA91F21}"/>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7FECEE6D-C87D-4C6C-9A94-696B5ED0958B}"/>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9" name="Group 128">
              <a:extLst>
                <a:ext uri="{FF2B5EF4-FFF2-40B4-BE49-F238E27FC236}">
                  <a16:creationId xmlns:a16="http://schemas.microsoft.com/office/drawing/2014/main" id="{ACBCF718-E831-45C3-B1F8-CC788E900480}"/>
                </a:ext>
              </a:extLst>
            </p:cNvPr>
            <p:cNvGrpSpPr/>
            <p:nvPr/>
          </p:nvGrpSpPr>
          <p:grpSpPr>
            <a:xfrm>
              <a:off x="227391" y="6183786"/>
              <a:ext cx="11769448" cy="615038"/>
              <a:chOff x="228244" y="6131048"/>
              <a:chExt cx="11769448" cy="615038"/>
            </a:xfrm>
          </p:grpSpPr>
          <p:grpSp>
            <p:nvGrpSpPr>
              <p:cNvPr id="130" name="Group 129">
                <a:extLst>
                  <a:ext uri="{FF2B5EF4-FFF2-40B4-BE49-F238E27FC236}">
                    <a16:creationId xmlns:a16="http://schemas.microsoft.com/office/drawing/2014/main" id="{B8A3A981-0525-4EBC-B335-274B6C788779}"/>
                  </a:ext>
                </a:extLst>
              </p:cNvPr>
              <p:cNvGrpSpPr/>
              <p:nvPr/>
            </p:nvGrpSpPr>
            <p:grpSpPr>
              <a:xfrm>
                <a:off x="228244" y="6131048"/>
                <a:ext cx="5522830" cy="605918"/>
                <a:chOff x="228244" y="6131048"/>
                <a:chExt cx="5522830" cy="605918"/>
              </a:xfrm>
            </p:grpSpPr>
            <p:grpSp>
              <p:nvGrpSpPr>
                <p:cNvPr id="136" name="Group 135">
                  <a:extLst>
                    <a:ext uri="{FF2B5EF4-FFF2-40B4-BE49-F238E27FC236}">
                      <a16:creationId xmlns:a16="http://schemas.microsoft.com/office/drawing/2014/main" id="{9247115C-B502-4D3F-BEE6-9BCB47827F30}"/>
                    </a:ext>
                  </a:extLst>
                </p:cNvPr>
                <p:cNvGrpSpPr/>
                <p:nvPr/>
              </p:nvGrpSpPr>
              <p:grpSpPr>
                <a:xfrm>
                  <a:off x="228244" y="6131048"/>
                  <a:ext cx="967564" cy="582669"/>
                  <a:chOff x="4583832" y="398744"/>
                  <a:chExt cx="2989030" cy="1800000"/>
                </a:xfrm>
              </p:grpSpPr>
              <p:pic>
                <p:nvPicPr>
                  <p:cNvPr id="252" name="Picture 7" descr="logo dwr">
                    <a:extLst>
                      <a:ext uri="{FF2B5EF4-FFF2-40B4-BE49-F238E27FC236}">
                        <a16:creationId xmlns:a16="http://schemas.microsoft.com/office/drawing/2014/main" id="{181E6E50-C93F-4CFC-894A-51B242F518A2}"/>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257" name="Picture 2" descr="ผลการค้นหารูปภาพสำหรับ โลโก้ กระทรวงทรัพ">
                    <a:extLst>
                      <a:ext uri="{FF2B5EF4-FFF2-40B4-BE49-F238E27FC236}">
                        <a16:creationId xmlns:a16="http://schemas.microsoft.com/office/drawing/2014/main" id="{B512948C-6492-4F0F-9BFE-2C69F4FA8461}"/>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7" name="Group 136">
                  <a:extLst>
                    <a:ext uri="{FF2B5EF4-FFF2-40B4-BE49-F238E27FC236}">
                      <a16:creationId xmlns:a16="http://schemas.microsoft.com/office/drawing/2014/main" id="{A95A3E3A-1D54-48A5-8323-44EFDCD1B628}"/>
                    </a:ext>
                  </a:extLst>
                </p:cNvPr>
                <p:cNvGrpSpPr/>
                <p:nvPr/>
              </p:nvGrpSpPr>
              <p:grpSpPr>
                <a:xfrm>
                  <a:off x="1195807" y="6248208"/>
                  <a:ext cx="4555267" cy="488758"/>
                  <a:chOff x="1205469" y="6184641"/>
                  <a:chExt cx="4555267" cy="488758"/>
                </a:xfrm>
              </p:grpSpPr>
              <p:sp>
                <p:nvSpPr>
                  <p:cNvPr id="249" name="Rectangle 4">
                    <a:extLst>
                      <a:ext uri="{FF2B5EF4-FFF2-40B4-BE49-F238E27FC236}">
                        <a16:creationId xmlns:a16="http://schemas.microsoft.com/office/drawing/2014/main" id="{A1DE1EC1-F72D-47D3-9FD8-1057C1671CEE}"/>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50" name="Rectangle 4">
                    <a:extLst>
                      <a:ext uri="{FF2B5EF4-FFF2-40B4-BE49-F238E27FC236}">
                        <a16:creationId xmlns:a16="http://schemas.microsoft.com/office/drawing/2014/main" id="{68983ADB-ED9C-459C-8DE1-8EBFC816E6B4}"/>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1" name="Group 130">
                <a:extLst>
                  <a:ext uri="{FF2B5EF4-FFF2-40B4-BE49-F238E27FC236}">
                    <a16:creationId xmlns:a16="http://schemas.microsoft.com/office/drawing/2014/main" id="{69232BD1-DE57-4535-AC5C-0D9F7106F978}"/>
                  </a:ext>
                </a:extLst>
              </p:cNvPr>
              <p:cNvGrpSpPr/>
              <p:nvPr/>
            </p:nvGrpSpPr>
            <p:grpSpPr>
              <a:xfrm>
                <a:off x="7529621" y="6287843"/>
                <a:ext cx="4468071" cy="458243"/>
                <a:chOff x="7529621" y="6239350"/>
                <a:chExt cx="4468071" cy="458243"/>
              </a:xfrm>
            </p:grpSpPr>
            <p:sp>
              <p:nvSpPr>
                <p:cNvPr id="132" name="Rectangle 4">
                  <a:extLst>
                    <a:ext uri="{FF2B5EF4-FFF2-40B4-BE49-F238E27FC236}">
                      <a16:creationId xmlns:a16="http://schemas.microsoft.com/office/drawing/2014/main" id="{6B2DDD1F-47A2-41B2-BC24-D9217128A59B}"/>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3" name="Picture 132">
                  <a:extLst>
                    <a:ext uri="{FF2B5EF4-FFF2-40B4-BE49-F238E27FC236}">
                      <a16:creationId xmlns:a16="http://schemas.microsoft.com/office/drawing/2014/main" id="{62186570-1E64-462E-816C-B362D56840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35" name="Picture 134">
                  <a:extLst>
                    <a:ext uri="{FF2B5EF4-FFF2-40B4-BE49-F238E27FC236}">
                      <a16:creationId xmlns:a16="http://schemas.microsoft.com/office/drawing/2014/main" id="{8FE1EC99-9E7E-43B1-980C-44D609BC918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387117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0"/>
                <a:lumOff val="100000"/>
              </a:schemeClr>
            </a:gs>
            <a:gs pos="16000">
              <a:schemeClr val="accent5">
                <a:lumMod val="0"/>
                <a:lumOff val="100000"/>
              </a:schemeClr>
            </a:gs>
            <a:gs pos="100000">
              <a:srgbClr val="9ED3D7"/>
            </a:gs>
          </a:gsLst>
          <a:path path="circle">
            <a:fillToRect l="50000" t="50000" r="50000" b="50000"/>
          </a:path>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 name="Group 1">
            <a:extLst>
              <a:ext uri="{FF2B5EF4-FFF2-40B4-BE49-F238E27FC236}">
                <a16:creationId xmlns:a16="http://schemas.microsoft.com/office/drawing/2014/main" id="{01461024-D74E-47CB-84DE-EBACB2FD164B}"/>
              </a:ext>
            </a:extLst>
          </p:cNvPr>
          <p:cNvGrpSpPr/>
          <p:nvPr/>
        </p:nvGrpSpPr>
        <p:grpSpPr>
          <a:xfrm>
            <a:off x="3594449" y="1844824"/>
            <a:ext cx="5003102" cy="2058523"/>
            <a:chOff x="1797224" y="1844824"/>
            <a:chExt cx="5003102" cy="2058523"/>
          </a:xfrm>
        </p:grpSpPr>
        <p:sp>
          <p:nvSpPr>
            <p:cNvPr id="20" name="Rectangle 4"/>
            <p:cNvSpPr txBox="1">
              <a:spLocks noChangeArrowheads="1"/>
            </p:cNvSpPr>
            <p:nvPr/>
          </p:nvSpPr>
          <p:spPr bwMode="auto">
            <a:xfrm>
              <a:off x="1797224" y="1844824"/>
              <a:ext cx="5003102"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lang="en-US" sz="6000" kern="0" dirty="0">
                  <a:solidFill>
                    <a:srgbClr val="00206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5</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2969006" y="2982779"/>
              <a:ext cx="2659538"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เรื่องอื่นๆ</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grpSp>
      <p:grpSp>
        <p:nvGrpSpPr>
          <p:cNvPr id="118" name="Group 117">
            <a:extLst>
              <a:ext uri="{FF2B5EF4-FFF2-40B4-BE49-F238E27FC236}">
                <a16:creationId xmlns:a16="http://schemas.microsoft.com/office/drawing/2014/main" id="{A4CE3702-DB13-45F2-AC00-0E010D6E0228}"/>
              </a:ext>
            </a:extLst>
          </p:cNvPr>
          <p:cNvGrpSpPr/>
          <p:nvPr/>
        </p:nvGrpSpPr>
        <p:grpSpPr>
          <a:xfrm>
            <a:off x="0" y="5519518"/>
            <a:ext cx="12195372" cy="1409456"/>
            <a:chOff x="0" y="5519518"/>
            <a:chExt cx="12195372" cy="1409456"/>
          </a:xfrm>
        </p:grpSpPr>
        <p:grpSp>
          <p:nvGrpSpPr>
            <p:cNvPr id="119" name="Group 118">
              <a:extLst>
                <a:ext uri="{FF2B5EF4-FFF2-40B4-BE49-F238E27FC236}">
                  <a16:creationId xmlns:a16="http://schemas.microsoft.com/office/drawing/2014/main" id="{139A6990-2785-4E4C-B428-014431B4A926}"/>
                </a:ext>
              </a:extLst>
            </p:cNvPr>
            <p:cNvGrpSpPr/>
            <p:nvPr/>
          </p:nvGrpSpPr>
          <p:grpSpPr>
            <a:xfrm>
              <a:off x="0" y="5519518"/>
              <a:ext cx="12195372" cy="1409456"/>
              <a:chOff x="0" y="5519518"/>
              <a:chExt cx="12195372" cy="1409456"/>
            </a:xfrm>
          </p:grpSpPr>
          <p:grpSp>
            <p:nvGrpSpPr>
              <p:cNvPr id="132" name="Group 131">
                <a:extLst>
                  <a:ext uri="{FF2B5EF4-FFF2-40B4-BE49-F238E27FC236}">
                    <a16:creationId xmlns:a16="http://schemas.microsoft.com/office/drawing/2014/main" id="{7AA3F7F3-A2BB-4740-A41F-19788B559C7C}"/>
                  </a:ext>
                </a:extLst>
              </p:cNvPr>
              <p:cNvGrpSpPr/>
              <p:nvPr/>
            </p:nvGrpSpPr>
            <p:grpSpPr>
              <a:xfrm>
                <a:off x="1742" y="5519518"/>
                <a:ext cx="12190258" cy="1409456"/>
                <a:chOff x="1742" y="5435629"/>
                <a:chExt cx="12190258" cy="1409456"/>
              </a:xfrm>
              <a:solidFill>
                <a:schemeClr val="accent5">
                  <a:lumMod val="75000"/>
                </a:schemeClr>
              </a:solidFill>
            </p:grpSpPr>
            <p:grpSp>
              <p:nvGrpSpPr>
                <p:cNvPr id="300" name="Group 299">
                  <a:extLst>
                    <a:ext uri="{FF2B5EF4-FFF2-40B4-BE49-F238E27FC236}">
                      <a16:creationId xmlns:a16="http://schemas.microsoft.com/office/drawing/2014/main" id="{74EACDBB-A5BD-4891-88CA-564DABA06BFF}"/>
                    </a:ext>
                  </a:extLst>
                </p:cNvPr>
                <p:cNvGrpSpPr/>
                <p:nvPr/>
              </p:nvGrpSpPr>
              <p:grpSpPr>
                <a:xfrm>
                  <a:off x="5037541" y="5435629"/>
                  <a:ext cx="3157007" cy="1371226"/>
                  <a:chOff x="9116208" y="4547715"/>
                  <a:chExt cx="3157007" cy="1371226"/>
                </a:xfrm>
                <a:grpFill/>
              </p:grpSpPr>
              <p:sp>
                <p:nvSpPr>
                  <p:cNvPr id="333" name="Oval 332">
                    <a:extLst>
                      <a:ext uri="{FF2B5EF4-FFF2-40B4-BE49-F238E27FC236}">
                        <a16:creationId xmlns:a16="http://schemas.microsoft.com/office/drawing/2014/main" id="{8E1E0096-D7BD-4F8F-A470-013DF382DCD6}"/>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6BCC20B3-3AAF-40E7-99CC-B0B3507491A1}"/>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F9A24603-107A-497E-8947-E1BDE393948B}"/>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DE1BDE2B-B4CF-4665-AF85-20468D8CE748}"/>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A41C7A1A-CCA1-440A-9F80-29BA31C3FB9E}"/>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88FB86F3-DC12-42BD-A4E7-66FFC71E4B8F}"/>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Rectangle 338">
                    <a:extLst>
                      <a:ext uri="{FF2B5EF4-FFF2-40B4-BE49-F238E27FC236}">
                        <a16:creationId xmlns:a16="http://schemas.microsoft.com/office/drawing/2014/main" id="{B48A21A6-A31E-47AD-ABCD-E2350FB13748}"/>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F175DDC1-AA61-42F2-89E3-541834B50BFF}"/>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DE6B9C44-EC88-49A4-80B4-A32748F7A7E3}"/>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1" name="Group 300">
                  <a:extLst>
                    <a:ext uri="{FF2B5EF4-FFF2-40B4-BE49-F238E27FC236}">
                      <a16:creationId xmlns:a16="http://schemas.microsoft.com/office/drawing/2014/main" id="{36F02C99-24BB-439D-8AFA-05722745D447}"/>
                    </a:ext>
                  </a:extLst>
                </p:cNvPr>
                <p:cNvGrpSpPr/>
                <p:nvPr/>
              </p:nvGrpSpPr>
              <p:grpSpPr>
                <a:xfrm>
                  <a:off x="1742" y="5567890"/>
                  <a:ext cx="5485937" cy="1252345"/>
                  <a:chOff x="-51736" y="4811236"/>
                  <a:chExt cx="4754749" cy="1209795"/>
                </a:xfrm>
                <a:grpFill/>
              </p:grpSpPr>
              <p:sp>
                <p:nvSpPr>
                  <p:cNvPr id="321" name="Oval 320">
                    <a:extLst>
                      <a:ext uri="{FF2B5EF4-FFF2-40B4-BE49-F238E27FC236}">
                        <a16:creationId xmlns:a16="http://schemas.microsoft.com/office/drawing/2014/main" id="{9E5BF74A-3234-4012-83A5-7DAFB322C113}"/>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491E2802-5015-41A3-8B1B-0E231B5737DE}"/>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2DE77A9F-6184-4B01-BB1F-A2439C01CF2A}"/>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0899D13A-5C5A-4BD9-8E9F-AB67FB0C8807}"/>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8116FF71-C566-48C2-A532-5ED832E19FE5}"/>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1544BFF5-75B8-48E2-9DD6-8E9F3CBFCF84}"/>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EAF1CD92-06D2-4784-99F5-55D6589A67C5}"/>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1A1BB0B1-9C41-4387-8FE1-CDD2603590E9}"/>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Rectangle 328">
                    <a:extLst>
                      <a:ext uri="{FF2B5EF4-FFF2-40B4-BE49-F238E27FC236}">
                        <a16:creationId xmlns:a16="http://schemas.microsoft.com/office/drawing/2014/main" id="{C65B7BCB-9DEA-4C22-963B-3A7EBCFBF5B8}"/>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FB5B67D4-5F09-4024-9969-A9857F020D4C}"/>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6CF3AB4C-5613-4F0B-BD47-39FCEEEFEB70}"/>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8B083C86-2D5E-483E-B8BE-BA2805977864}"/>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2" name="Oval 301">
                  <a:extLst>
                    <a:ext uri="{FF2B5EF4-FFF2-40B4-BE49-F238E27FC236}">
                      <a16:creationId xmlns:a16="http://schemas.microsoft.com/office/drawing/2014/main" id="{38E2BE3A-74B9-4D49-9252-2A0148B8CD9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3" name="현 96">
                  <a:extLst>
                    <a:ext uri="{FF2B5EF4-FFF2-40B4-BE49-F238E27FC236}">
                      <a16:creationId xmlns:a16="http://schemas.microsoft.com/office/drawing/2014/main" id="{EACF660E-EB46-4D5D-A5DF-83CF5AA9EAB8}"/>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현 97">
                  <a:extLst>
                    <a:ext uri="{FF2B5EF4-FFF2-40B4-BE49-F238E27FC236}">
                      <a16:creationId xmlns:a16="http://schemas.microsoft.com/office/drawing/2014/main" id="{A4D05111-7728-47A1-AD19-67A72DCA3791}"/>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현 96">
                  <a:extLst>
                    <a:ext uri="{FF2B5EF4-FFF2-40B4-BE49-F238E27FC236}">
                      <a16:creationId xmlns:a16="http://schemas.microsoft.com/office/drawing/2014/main" id="{EBE5EA86-0EA6-4A0C-A423-39558A4C3236}"/>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6" name="Group 305">
                  <a:extLst>
                    <a:ext uri="{FF2B5EF4-FFF2-40B4-BE49-F238E27FC236}">
                      <a16:creationId xmlns:a16="http://schemas.microsoft.com/office/drawing/2014/main" id="{CB7D5688-F9DB-483A-962E-8032972B5C51}"/>
                    </a:ext>
                  </a:extLst>
                </p:cNvPr>
                <p:cNvGrpSpPr/>
                <p:nvPr/>
              </p:nvGrpSpPr>
              <p:grpSpPr>
                <a:xfrm flipH="1">
                  <a:off x="7769092" y="5591016"/>
                  <a:ext cx="4422908" cy="1216204"/>
                  <a:chOff x="8005970" y="4483310"/>
                  <a:chExt cx="4422908" cy="1216204"/>
                </a:xfrm>
                <a:grpFill/>
              </p:grpSpPr>
              <p:sp>
                <p:nvSpPr>
                  <p:cNvPr id="307" name="Oval 306">
                    <a:extLst>
                      <a:ext uri="{FF2B5EF4-FFF2-40B4-BE49-F238E27FC236}">
                        <a16:creationId xmlns:a16="http://schemas.microsoft.com/office/drawing/2014/main" id="{BDF53D1C-DDBD-4C5E-A4F5-233157A1645D}"/>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BD87FE5D-5EB5-4677-8A67-6710A629F9A0}"/>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821C8738-DBFF-4984-945C-754D4C5E7D3A}"/>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2A813BB6-DD69-415D-A267-85596E50F5E5}"/>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EF03D7E1-ADCF-4636-A6F1-6193A3D679D0}"/>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71805F10-8758-412B-851B-803CAFAE47CB}"/>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Rectangle 312">
                    <a:extLst>
                      <a:ext uri="{FF2B5EF4-FFF2-40B4-BE49-F238E27FC236}">
                        <a16:creationId xmlns:a16="http://schemas.microsoft.com/office/drawing/2014/main" id="{42BF2392-BBCF-45CF-A00C-55B31DF50D3C}"/>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4E7CC5F9-14B3-49A8-AFF7-DE9EFB6B9ACE}"/>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C7BFCABD-CC41-405F-9AA5-44485140CE77}"/>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901BC132-4DC2-4363-95AD-B5024780075C}"/>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2F22867F-D1AD-4A37-A02B-115A25CD07AB}"/>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0A44D918-BF85-4EDD-95AA-6F90E8D5031C}"/>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B71ECB85-353A-492B-8D0E-0B69B69186CB}"/>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F5348BB3-CC9B-479D-BD50-F845418259A3}"/>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3" name="Group 132">
                <a:extLst>
                  <a:ext uri="{FF2B5EF4-FFF2-40B4-BE49-F238E27FC236}">
                    <a16:creationId xmlns:a16="http://schemas.microsoft.com/office/drawing/2014/main" id="{FFE7FDE3-876A-40B0-93D5-146087240667}"/>
                  </a:ext>
                </a:extLst>
              </p:cNvPr>
              <p:cNvGrpSpPr/>
              <p:nvPr/>
            </p:nvGrpSpPr>
            <p:grpSpPr>
              <a:xfrm>
                <a:off x="0" y="5815425"/>
                <a:ext cx="12195372" cy="1095421"/>
                <a:chOff x="-3372" y="5771635"/>
                <a:chExt cx="12195372" cy="1095421"/>
              </a:xfrm>
              <a:solidFill>
                <a:schemeClr val="accent5">
                  <a:lumMod val="50000"/>
                </a:schemeClr>
              </a:solidFill>
            </p:grpSpPr>
            <p:grpSp>
              <p:nvGrpSpPr>
                <p:cNvPr id="134" name="Group 133">
                  <a:extLst>
                    <a:ext uri="{FF2B5EF4-FFF2-40B4-BE49-F238E27FC236}">
                      <a16:creationId xmlns:a16="http://schemas.microsoft.com/office/drawing/2014/main" id="{E1ED784A-C942-4DCA-B2D3-3B30D707A8A4}"/>
                    </a:ext>
                  </a:extLst>
                </p:cNvPr>
                <p:cNvGrpSpPr/>
                <p:nvPr/>
              </p:nvGrpSpPr>
              <p:grpSpPr>
                <a:xfrm>
                  <a:off x="-3372" y="6002404"/>
                  <a:ext cx="2653222" cy="855594"/>
                  <a:chOff x="5208276" y="5677120"/>
                  <a:chExt cx="3880949" cy="1251508"/>
                </a:xfrm>
                <a:grpFill/>
              </p:grpSpPr>
              <p:sp>
                <p:nvSpPr>
                  <p:cNvPr id="287" name="Oval 286">
                    <a:extLst>
                      <a:ext uri="{FF2B5EF4-FFF2-40B4-BE49-F238E27FC236}">
                        <a16:creationId xmlns:a16="http://schemas.microsoft.com/office/drawing/2014/main" id="{EA14971B-4CD9-4DC0-811D-4827A2D15ED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312CDA5F-6D6F-4C1C-B129-1B234C8798EC}"/>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78113878-B181-47E7-800D-FE7ADF7B18A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06AD50F4-32B4-40AF-A713-91C8487C6B23}"/>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EDDA70E9-1491-4BCC-8C95-5BDB720CDF31}"/>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EE78B413-64BE-4CCC-A94F-5BDA17845089}"/>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194BF602-9480-45C7-901E-F8A7A728AA32}"/>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041C9485-BF63-401D-AB4D-93183D475040}"/>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Rectangle 294">
                    <a:extLst>
                      <a:ext uri="{FF2B5EF4-FFF2-40B4-BE49-F238E27FC236}">
                        <a16:creationId xmlns:a16="http://schemas.microsoft.com/office/drawing/2014/main" id="{657788DD-9DE7-4B0B-AD26-2746695009D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55A056B1-9C98-4E82-A35A-82829DD2EA4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7EDD9133-B456-4F26-BA47-B4E0B3B1893B}"/>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5F33EE7B-BFC1-427D-9776-BFA10ABBCC7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31241F03-342E-4CF4-ACEC-2B4D9E82C2F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7" name="Group 246">
                  <a:extLst>
                    <a:ext uri="{FF2B5EF4-FFF2-40B4-BE49-F238E27FC236}">
                      <a16:creationId xmlns:a16="http://schemas.microsoft.com/office/drawing/2014/main" id="{6CE9C374-9B13-4987-8B9E-9024F04DEC99}"/>
                    </a:ext>
                  </a:extLst>
                </p:cNvPr>
                <p:cNvGrpSpPr/>
                <p:nvPr/>
              </p:nvGrpSpPr>
              <p:grpSpPr>
                <a:xfrm>
                  <a:off x="2503359" y="5771635"/>
                  <a:ext cx="3430784" cy="1088468"/>
                  <a:chOff x="5096347" y="5677120"/>
                  <a:chExt cx="3992878" cy="1266805"/>
                </a:xfrm>
                <a:grpFill/>
              </p:grpSpPr>
              <p:sp>
                <p:nvSpPr>
                  <p:cNvPr id="274" name="Oval 273">
                    <a:extLst>
                      <a:ext uri="{FF2B5EF4-FFF2-40B4-BE49-F238E27FC236}">
                        <a16:creationId xmlns:a16="http://schemas.microsoft.com/office/drawing/2014/main" id="{23CFF20D-8A08-4C2F-B603-77BAEF58B5B8}"/>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172D6688-ECAD-48D0-8EBA-C19852A7E6FC}"/>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3560F8A5-5C2A-4465-A60F-4A8EC379570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270806FD-8D20-4A70-913B-99B99518E329}"/>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252EE244-C132-4C6B-B75D-81FF37600129}"/>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5CD522C0-7979-4451-BA7A-6E991F1F6CB3}"/>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0049133A-D0E8-48AF-A665-A0DC7BB68AB9}"/>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E22FA63E-BAC3-4ADF-A9FA-DC9D68602913}"/>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2" name="Rectangle 281">
                    <a:extLst>
                      <a:ext uri="{FF2B5EF4-FFF2-40B4-BE49-F238E27FC236}">
                        <a16:creationId xmlns:a16="http://schemas.microsoft.com/office/drawing/2014/main" id="{092E5FDA-BC52-4FAE-905D-F285AC789D99}"/>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2E2CC46B-1AB4-41BF-9CD8-82BFB1A1B50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751DB4B1-DFEC-4B97-A1E1-543FB239C665}"/>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6AFB9467-7042-42C7-9D14-900A6B48F92F}"/>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9EC8FDEF-ADBA-4BF7-9BBF-C25F30ED97EF}"/>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8" name="Group 247">
                  <a:extLst>
                    <a:ext uri="{FF2B5EF4-FFF2-40B4-BE49-F238E27FC236}">
                      <a16:creationId xmlns:a16="http://schemas.microsoft.com/office/drawing/2014/main" id="{9C97FC8B-4199-493B-A581-6026AFCAD1DF}"/>
                    </a:ext>
                  </a:extLst>
                </p:cNvPr>
                <p:cNvGrpSpPr/>
                <p:nvPr/>
              </p:nvGrpSpPr>
              <p:grpSpPr>
                <a:xfrm flipH="1">
                  <a:off x="5700882" y="5865298"/>
                  <a:ext cx="3453808" cy="994002"/>
                  <a:chOff x="5155809" y="5783050"/>
                  <a:chExt cx="4019674" cy="1156862"/>
                </a:xfrm>
                <a:grpFill/>
              </p:grpSpPr>
              <p:sp>
                <p:nvSpPr>
                  <p:cNvPr id="262" name="Oval 261">
                    <a:extLst>
                      <a:ext uri="{FF2B5EF4-FFF2-40B4-BE49-F238E27FC236}">
                        <a16:creationId xmlns:a16="http://schemas.microsoft.com/office/drawing/2014/main" id="{A170281E-6EA5-4C55-999C-C8F8590404B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3" name="Oval 262">
                    <a:extLst>
                      <a:ext uri="{FF2B5EF4-FFF2-40B4-BE49-F238E27FC236}">
                        <a16:creationId xmlns:a16="http://schemas.microsoft.com/office/drawing/2014/main" id="{2A9EDD79-3F21-4AF2-849C-9D5516EF54BF}"/>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9D953CC9-0151-4A8C-A2AB-7187FC13D35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1C3F0077-3B0B-48DC-A2AD-63538C1A67E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EF77579A-AE5C-4864-84F0-1ADD593DF659}"/>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0B51497A-6843-42E4-B454-E7395B55E5B6}"/>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30649739-89F4-4D32-8DE8-5888241B856C}"/>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Rectangle 268">
                    <a:extLst>
                      <a:ext uri="{FF2B5EF4-FFF2-40B4-BE49-F238E27FC236}">
                        <a16:creationId xmlns:a16="http://schemas.microsoft.com/office/drawing/2014/main" id="{31E879A1-EA1F-49A1-AE3D-41C5F3E36403}"/>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D008A01E-3120-4804-8C11-6721BC8C2E09}"/>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2842FCA9-352F-4754-A260-EF7B438DB6B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92992367-9435-49F6-89C0-6770BB051A5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B295AB5D-71AA-4452-86B5-0AB986891686}"/>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9" name="Group 248">
                  <a:extLst>
                    <a:ext uri="{FF2B5EF4-FFF2-40B4-BE49-F238E27FC236}">
                      <a16:creationId xmlns:a16="http://schemas.microsoft.com/office/drawing/2014/main" id="{6261AF0C-24E2-47EF-B23D-EF0084E7D64B}"/>
                    </a:ext>
                  </a:extLst>
                </p:cNvPr>
                <p:cNvGrpSpPr/>
                <p:nvPr/>
              </p:nvGrpSpPr>
              <p:grpSpPr>
                <a:xfrm flipH="1">
                  <a:off x="8843757" y="5862656"/>
                  <a:ext cx="3348243" cy="1004400"/>
                  <a:chOff x="5192411" y="5783050"/>
                  <a:chExt cx="3896814" cy="1168963"/>
                </a:xfrm>
                <a:grpFill/>
              </p:grpSpPr>
              <p:sp>
                <p:nvSpPr>
                  <p:cNvPr id="250" name="Oval 249">
                    <a:extLst>
                      <a:ext uri="{FF2B5EF4-FFF2-40B4-BE49-F238E27FC236}">
                        <a16:creationId xmlns:a16="http://schemas.microsoft.com/office/drawing/2014/main" id="{4F876E51-6C92-42C6-AD7E-824E4F14A53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1" name="Oval 250">
                    <a:extLst>
                      <a:ext uri="{FF2B5EF4-FFF2-40B4-BE49-F238E27FC236}">
                        <a16:creationId xmlns:a16="http://schemas.microsoft.com/office/drawing/2014/main" id="{C19D35C0-2C3F-4A07-B803-E20BA55142FE}"/>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2" name="Oval 251">
                    <a:extLst>
                      <a:ext uri="{FF2B5EF4-FFF2-40B4-BE49-F238E27FC236}">
                        <a16:creationId xmlns:a16="http://schemas.microsoft.com/office/drawing/2014/main" id="{F3C21899-523F-403D-92F9-917DB2D0C93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3" name="Oval 252">
                    <a:extLst>
                      <a:ext uri="{FF2B5EF4-FFF2-40B4-BE49-F238E27FC236}">
                        <a16:creationId xmlns:a16="http://schemas.microsoft.com/office/drawing/2014/main" id="{0D6EF656-A058-4D5B-B7A5-BFE4B6BDDB3B}"/>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3078846F-EC70-46C6-81E8-72631C3852F3}"/>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3110730D-E0D3-45E2-9DE3-1141E4110084}"/>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4E1FAEBC-278B-40D1-91D2-A01B83837112}"/>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7" name="Rectangle 256">
                    <a:extLst>
                      <a:ext uri="{FF2B5EF4-FFF2-40B4-BE49-F238E27FC236}">
                        <a16:creationId xmlns:a16="http://schemas.microsoft.com/office/drawing/2014/main" id="{76270B53-70C5-4B5D-9710-F7C3802A661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Oval 257">
                    <a:extLst>
                      <a:ext uri="{FF2B5EF4-FFF2-40B4-BE49-F238E27FC236}">
                        <a16:creationId xmlns:a16="http://schemas.microsoft.com/office/drawing/2014/main" id="{EB84916D-33E8-4E07-A6A1-94DF3BDCAAB1}"/>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11B97B44-ABA9-4987-9598-362C170093AB}"/>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4CAAFC6D-DEA9-4CE1-B362-6E3C5E302779}"/>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D9822337-F96D-422C-A4F2-EBC28B1A8BA5}"/>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0" name="Group 119">
              <a:extLst>
                <a:ext uri="{FF2B5EF4-FFF2-40B4-BE49-F238E27FC236}">
                  <a16:creationId xmlns:a16="http://schemas.microsoft.com/office/drawing/2014/main" id="{DA1AEDF0-967C-4AC9-9941-DCA078D704C9}"/>
                </a:ext>
              </a:extLst>
            </p:cNvPr>
            <p:cNvGrpSpPr/>
            <p:nvPr/>
          </p:nvGrpSpPr>
          <p:grpSpPr>
            <a:xfrm>
              <a:off x="227391" y="6183786"/>
              <a:ext cx="11769448" cy="615038"/>
              <a:chOff x="228244" y="6131048"/>
              <a:chExt cx="11769448" cy="615038"/>
            </a:xfrm>
          </p:grpSpPr>
          <p:grpSp>
            <p:nvGrpSpPr>
              <p:cNvPr id="121" name="Group 120">
                <a:extLst>
                  <a:ext uri="{FF2B5EF4-FFF2-40B4-BE49-F238E27FC236}">
                    <a16:creationId xmlns:a16="http://schemas.microsoft.com/office/drawing/2014/main" id="{5A1A17E1-AE4C-4BF7-A282-818D8F25FB40}"/>
                  </a:ext>
                </a:extLst>
              </p:cNvPr>
              <p:cNvGrpSpPr/>
              <p:nvPr/>
            </p:nvGrpSpPr>
            <p:grpSpPr>
              <a:xfrm>
                <a:off x="228244" y="6131048"/>
                <a:ext cx="5522830" cy="605918"/>
                <a:chOff x="228244" y="6131048"/>
                <a:chExt cx="5522830" cy="605918"/>
              </a:xfrm>
            </p:grpSpPr>
            <p:grpSp>
              <p:nvGrpSpPr>
                <p:cNvPr id="126" name="Group 125">
                  <a:extLst>
                    <a:ext uri="{FF2B5EF4-FFF2-40B4-BE49-F238E27FC236}">
                      <a16:creationId xmlns:a16="http://schemas.microsoft.com/office/drawing/2014/main" id="{AED65634-447A-4CA4-A61D-FC6D762EAB20}"/>
                    </a:ext>
                  </a:extLst>
                </p:cNvPr>
                <p:cNvGrpSpPr/>
                <p:nvPr/>
              </p:nvGrpSpPr>
              <p:grpSpPr>
                <a:xfrm>
                  <a:off x="228244" y="6131048"/>
                  <a:ext cx="967564" cy="582669"/>
                  <a:chOff x="4583832" y="398744"/>
                  <a:chExt cx="2989030" cy="1800000"/>
                </a:xfrm>
              </p:grpSpPr>
              <p:pic>
                <p:nvPicPr>
                  <p:cNvPr id="130" name="Picture 7" descr="logo dwr">
                    <a:extLst>
                      <a:ext uri="{FF2B5EF4-FFF2-40B4-BE49-F238E27FC236}">
                        <a16:creationId xmlns:a16="http://schemas.microsoft.com/office/drawing/2014/main" id="{12E59316-4733-4188-BC7A-6AC31E3CD94E}"/>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1" name="Picture 2" descr="ผลการค้นหารูปภาพสำหรับ โลโก้ กระทรวงทรัพ">
                    <a:extLst>
                      <a:ext uri="{FF2B5EF4-FFF2-40B4-BE49-F238E27FC236}">
                        <a16:creationId xmlns:a16="http://schemas.microsoft.com/office/drawing/2014/main" id="{42BA8562-A1AA-485C-8E71-4E78B1A90485}"/>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27" name="Group 126">
                  <a:extLst>
                    <a:ext uri="{FF2B5EF4-FFF2-40B4-BE49-F238E27FC236}">
                      <a16:creationId xmlns:a16="http://schemas.microsoft.com/office/drawing/2014/main" id="{88C8513A-4D4A-41CB-BD0F-D8D1DCDB436E}"/>
                    </a:ext>
                  </a:extLst>
                </p:cNvPr>
                <p:cNvGrpSpPr/>
                <p:nvPr/>
              </p:nvGrpSpPr>
              <p:grpSpPr>
                <a:xfrm>
                  <a:off x="1195807" y="6248208"/>
                  <a:ext cx="4555267" cy="488758"/>
                  <a:chOff x="1205469" y="6184641"/>
                  <a:chExt cx="4555267" cy="488758"/>
                </a:xfrm>
              </p:grpSpPr>
              <p:sp>
                <p:nvSpPr>
                  <p:cNvPr id="128" name="Rectangle 4">
                    <a:extLst>
                      <a:ext uri="{FF2B5EF4-FFF2-40B4-BE49-F238E27FC236}">
                        <a16:creationId xmlns:a16="http://schemas.microsoft.com/office/drawing/2014/main" id="{DB6A7AAF-75EB-4843-BF31-4823A94EF246}"/>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29" name="Rectangle 4">
                    <a:extLst>
                      <a:ext uri="{FF2B5EF4-FFF2-40B4-BE49-F238E27FC236}">
                        <a16:creationId xmlns:a16="http://schemas.microsoft.com/office/drawing/2014/main" id="{38D62D13-0F19-440D-AB8E-7142F82FEDAE}"/>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2" name="Group 121">
                <a:extLst>
                  <a:ext uri="{FF2B5EF4-FFF2-40B4-BE49-F238E27FC236}">
                    <a16:creationId xmlns:a16="http://schemas.microsoft.com/office/drawing/2014/main" id="{A66EDE20-10E0-4351-BE04-44B8D2838E57}"/>
                  </a:ext>
                </a:extLst>
              </p:cNvPr>
              <p:cNvGrpSpPr/>
              <p:nvPr/>
            </p:nvGrpSpPr>
            <p:grpSpPr>
              <a:xfrm>
                <a:off x="7529621" y="6287843"/>
                <a:ext cx="4468071" cy="458243"/>
                <a:chOff x="7529621" y="6239350"/>
                <a:chExt cx="4468071" cy="458243"/>
              </a:xfrm>
            </p:grpSpPr>
            <p:sp>
              <p:nvSpPr>
                <p:cNvPr id="123" name="Rectangle 4">
                  <a:extLst>
                    <a:ext uri="{FF2B5EF4-FFF2-40B4-BE49-F238E27FC236}">
                      <a16:creationId xmlns:a16="http://schemas.microsoft.com/office/drawing/2014/main" id="{61C51C78-0A53-4AC2-B2D0-6C2D316E243A}"/>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4" name="Picture 123">
                  <a:extLst>
                    <a:ext uri="{FF2B5EF4-FFF2-40B4-BE49-F238E27FC236}">
                      <a16:creationId xmlns:a16="http://schemas.microsoft.com/office/drawing/2014/main" id="{DD6EEF39-C464-4C19-BE68-FDEFDB2C2B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5" name="Picture 124">
                  <a:extLst>
                    <a:ext uri="{FF2B5EF4-FFF2-40B4-BE49-F238E27FC236}">
                      <a16:creationId xmlns:a16="http://schemas.microsoft.com/office/drawing/2014/main" id="{30F654CD-DE76-497E-82B7-637FCC0ED2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589928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35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523445"/>
            <a:ext cx="2837083" cy="33265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r>
              <a:rPr kumimoji="0" lang="th-TH"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18" name="Group 17">
            <a:extLst>
              <a:ext uri="{FF2B5EF4-FFF2-40B4-BE49-F238E27FC236}">
                <a16:creationId xmlns:a16="http://schemas.microsoft.com/office/drawing/2014/main" id="{C33709A7-C2BA-444C-90AF-61C7AB99F1C7}"/>
              </a:ext>
            </a:extLst>
          </p:cNvPr>
          <p:cNvGrpSpPr/>
          <p:nvPr/>
        </p:nvGrpSpPr>
        <p:grpSpPr>
          <a:xfrm>
            <a:off x="5549333" y="1262903"/>
            <a:ext cx="6012459" cy="2794098"/>
            <a:chOff x="4618893" y="1119471"/>
            <a:chExt cx="5573479" cy="2794098"/>
          </a:xfrm>
        </p:grpSpPr>
        <p:sp>
          <p:nvSpPr>
            <p:cNvPr id="6" name="TextBox 5">
              <a:extLst>
                <a:ext uri="{FF2B5EF4-FFF2-40B4-BE49-F238E27FC236}">
                  <a16:creationId xmlns:a16="http://schemas.microsoft.com/office/drawing/2014/main" id="{BCC29666-1FA2-408B-9479-177D32477BC6}"/>
                </a:ext>
              </a:extLst>
            </p:cNvPr>
            <p:cNvSpPr txBox="1"/>
            <p:nvPr/>
          </p:nvSpPr>
          <p:spPr>
            <a:xfrm>
              <a:off x="5829728" y="1119471"/>
              <a:ext cx="4362644" cy="2794098"/>
            </a:xfrm>
            <a:prstGeom prst="rect">
              <a:avLst/>
            </a:prstGeom>
            <a:noFill/>
          </p:spPr>
          <p:txBody>
            <a:bodyPr wrap="square" rtlCol="0">
              <a:spAutoFit/>
            </a:bodyPr>
            <a:lstStyle/>
            <a:p>
              <a:pPr>
                <a:lnSpc>
                  <a:spcPct val="150000"/>
                </a:lnSpc>
              </a:pPr>
              <a:r>
                <a:rPr lang="th-TH" sz="3000" dirty="0">
                  <a:latin typeface="FC Home" panose="020B0500040200020003" pitchFamily="34" charset="-34"/>
                  <a:cs typeface="FC Home" panose="020B0500040200020003" pitchFamily="34" charset="-34"/>
                </a:rPr>
                <a:t>สไลด์ประชุม</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US" sz="3000" dirty="0">
                  <a:latin typeface="FC Home" panose="020B0500040200020003" pitchFamily="34" charset="-34"/>
                  <a:cs typeface="FC Home" panose="020B0500040200020003" pitchFamily="34" charset="-34"/>
                </a:rPr>
                <a:t>PPT/</a:t>
              </a:r>
              <a:r>
                <a:rPr lang="en-GB" sz="3000" dirty="0">
                  <a:latin typeface="FC Home" panose="020B0500040200020003" pitchFamily="34" charset="-34"/>
                  <a:cs typeface="FC Home" panose="020B0500040200020003" pitchFamily="34" charset="-34"/>
                </a:rPr>
                <a:t>pdf)</a:t>
              </a:r>
            </a:p>
            <a:p>
              <a:pPr>
                <a:lnSpc>
                  <a:spcPct val="150000"/>
                </a:lnSpc>
              </a:pPr>
              <a:r>
                <a:rPr lang="th-TH" sz="3000" dirty="0">
                  <a:latin typeface="FC Home" panose="020B0500040200020003" pitchFamily="34" charset="-34"/>
                  <a:cs typeface="FC Home" panose="020B0500040200020003" pitchFamily="34" charset="-34"/>
                </a:rPr>
                <a:t>วาระการประชุม</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a:latin typeface="FC Home" panose="020B0500040200020003" pitchFamily="34" charset="-34"/>
                  <a:cs typeface="FC Home" panose="020B0500040200020003" pitchFamily="34" charset="-34"/>
                </a:rPr>
                <a:t>word/pdf)</a:t>
              </a:r>
              <a:br>
                <a:rPr lang="en-GB" sz="3000" dirty="0">
                  <a:latin typeface="FC Home" panose="020B0500040200020003" pitchFamily="34" charset="-34"/>
                  <a:cs typeface="FC Home" panose="020B0500040200020003" pitchFamily="34" charset="-34"/>
                </a:rPr>
              </a:br>
              <a:r>
                <a:rPr lang="th-TH" sz="3000" dirty="0">
                  <a:latin typeface="FC Home" panose="020B0500040200020003" pitchFamily="34" charset="-34"/>
                  <a:cs typeface="FC Home" panose="020B0500040200020003" pitchFamily="34" charset="-34"/>
                </a:rPr>
                <a:t>วาระ (ยาว)</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a:latin typeface="FC Home" panose="020B0500040200020003" pitchFamily="34" charset="-34"/>
                  <a:cs typeface="FC Home" panose="020B0500040200020003" pitchFamily="34" charset="-34"/>
                </a:rPr>
                <a:t>word/pdf)</a:t>
              </a:r>
            </a:p>
            <a:p>
              <a:pPr>
                <a:lnSpc>
                  <a:spcPct val="150000"/>
                </a:lnSpc>
              </a:pPr>
              <a:r>
                <a:rPr lang="th-TH" sz="3000" dirty="0">
                  <a:latin typeface="FC Home" panose="020B0500040200020003" pitchFamily="34" charset="-34"/>
                  <a:cs typeface="FC Home" panose="020B0500040200020003" pitchFamily="34" charset="-34"/>
                </a:rPr>
                <a:t>พื้นที่เสี่ยงน้ำท่วม</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err="1">
                  <a:latin typeface="FC Home" panose="020B0500040200020003" pitchFamily="34" charset="-34"/>
                  <a:cs typeface="FC Home" panose="020B0500040200020003" pitchFamily="34" charset="-34"/>
                </a:rPr>
                <a:t>shp</a:t>
              </a:r>
              <a:r>
                <a:rPr lang="en-GB" sz="3000" dirty="0">
                  <a:latin typeface="FC Home" panose="020B0500040200020003" pitchFamily="34" charset="-34"/>
                  <a:cs typeface="FC Home" panose="020B0500040200020003" pitchFamily="34" charset="-34"/>
                </a:rPr>
                <a:t>/excel)</a:t>
              </a:r>
              <a:endParaRPr lang="th-TH" sz="3000" dirty="0">
                <a:latin typeface="FC Home" panose="020B0500040200020003" pitchFamily="34" charset="-34"/>
                <a:cs typeface="FC Home" panose="020B0500040200020003" pitchFamily="34" charset="-34"/>
              </a:endParaRPr>
            </a:p>
          </p:txBody>
        </p:sp>
        <p:grpSp>
          <p:nvGrpSpPr>
            <p:cNvPr id="17" name="Group 16">
              <a:extLst>
                <a:ext uri="{FF2B5EF4-FFF2-40B4-BE49-F238E27FC236}">
                  <a16:creationId xmlns:a16="http://schemas.microsoft.com/office/drawing/2014/main" id="{08DC4620-5A54-4177-B478-345EBE30F4F3}"/>
                </a:ext>
              </a:extLst>
            </p:cNvPr>
            <p:cNvGrpSpPr/>
            <p:nvPr/>
          </p:nvGrpSpPr>
          <p:grpSpPr>
            <a:xfrm>
              <a:off x="4618893" y="1384084"/>
              <a:ext cx="975949" cy="2458089"/>
              <a:chOff x="4364999" y="1737843"/>
              <a:chExt cx="975949" cy="2458089"/>
            </a:xfrm>
          </p:grpSpPr>
          <p:grpSp>
            <p:nvGrpSpPr>
              <p:cNvPr id="16" name="Group 15">
                <a:extLst>
                  <a:ext uri="{FF2B5EF4-FFF2-40B4-BE49-F238E27FC236}">
                    <a16:creationId xmlns:a16="http://schemas.microsoft.com/office/drawing/2014/main" id="{FBA175D5-7DFD-4560-9B59-E3558BBF4565}"/>
                  </a:ext>
                </a:extLst>
              </p:cNvPr>
              <p:cNvGrpSpPr/>
              <p:nvPr/>
            </p:nvGrpSpPr>
            <p:grpSpPr>
              <a:xfrm>
                <a:off x="4364999" y="1737843"/>
                <a:ext cx="939452" cy="464360"/>
                <a:chOff x="4364999" y="1737843"/>
                <a:chExt cx="939452" cy="464360"/>
              </a:xfrm>
            </p:grpSpPr>
            <p:pic>
              <p:nvPicPr>
                <p:cNvPr id="13" name="Picture 12">
                  <a:extLst>
                    <a:ext uri="{FF2B5EF4-FFF2-40B4-BE49-F238E27FC236}">
                      <a16:creationId xmlns:a16="http://schemas.microsoft.com/office/drawing/2014/main" id="{CA1B787E-D310-4A47-8DAB-7DB150D318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4999" y="1737843"/>
                  <a:ext cx="464359" cy="464359"/>
                </a:xfrm>
                <a:prstGeom prst="rect">
                  <a:avLst/>
                </a:prstGeom>
              </p:spPr>
            </p:pic>
            <p:pic>
              <p:nvPicPr>
                <p:cNvPr id="15" name="Picture 14">
                  <a:extLst>
                    <a:ext uri="{FF2B5EF4-FFF2-40B4-BE49-F238E27FC236}">
                      <a16:creationId xmlns:a16="http://schemas.microsoft.com/office/drawing/2014/main" id="{454F5249-CCCD-4B25-ACE6-3D8B2ECA75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0092" y="1737844"/>
                  <a:ext cx="464359" cy="464359"/>
                </a:xfrm>
                <a:prstGeom prst="rect">
                  <a:avLst/>
                </a:prstGeom>
              </p:spPr>
            </p:pic>
          </p:grpSp>
          <p:grpSp>
            <p:nvGrpSpPr>
              <p:cNvPr id="258" name="Group 257">
                <a:extLst>
                  <a:ext uri="{FF2B5EF4-FFF2-40B4-BE49-F238E27FC236}">
                    <a16:creationId xmlns:a16="http://schemas.microsoft.com/office/drawing/2014/main" id="{19D1DAD9-18B5-407C-B588-CE2BA0E378CA}"/>
                  </a:ext>
                </a:extLst>
              </p:cNvPr>
              <p:cNvGrpSpPr/>
              <p:nvPr/>
            </p:nvGrpSpPr>
            <p:grpSpPr>
              <a:xfrm>
                <a:off x="4384391" y="2344430"/>
                <a:ext cx="939452" cy="475093"/>
                <a:chOff x="4364999" y="1737843"/>
                <a:chExt cx="939452" cy="475093"/>
              </a:xfrm>
            </p:grpSpPr>
            <p:pic>
              <p:nvPicPr>
                <p:cNvPr id="259" name="Picture 258">
                  <a:extLst>
                    <a:ext uri="{FF2B5EF4-FFF2-40B4-BE49-F238E27FC236}">
                      <a16:creationId xmlns:a16="http://schemas.microsoft.com/office/drawing/2014/main" id="{39244025-7547-4733-BA03-7A7941DDC59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364999" y="1737843"/>
                  <a:ext cx="475093" cy="475093"/>
                </a:xfrm>
                <a:prstGeom prst="rect">
                  <a:avLst/>
                </a:prstGeom>
              </p:spPr>
            </p:pic>
            <p:pic>
              <p:nvPicPr>
                <p:cNvPr id="260" name="Picture 259">
                  <a:extLst>
                    <a:ext uri="{FF2B5EF4-FFF2-40B4-BE49-F238E27FC236}">
                      <a16:creationId xmlns:a16="http://schemas.microsoft.com/office/drawing/2014/main" id="{91224061-3556-4F2C-A562-04780250D1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0092" y="1737844"/>
                  <a:ext cx="464359" cy="464359"/>
                </a:xfrm>
                <a:prstGeom prst="rect">
                  <a:avLst/>
                </a:prstGeom>
              </p:spPr>
            </p:pic>
          </p:grpSp>
          <p:grpSp>
            <p:nvGrpSpPr>
              <p:cNvPr id="264" name="Group 263">
                <a:extLst>
                  <a:ext uri="{FF2B5EF4-FFF2-40B4-BE49-F238E27FC236}">
                    <a16:creationId xmlns:a16="http://schemas.microsoft.com/office/drawing/2014/main" id="{B74E412E-3FDC-4C31-862A-4F1DA0037098}"/>
                  </a:ext>
                </a:extLst>
              </p:cNvPr>
              <p:cNvGrpSpPr/>
              <p:nvPr/>
            </p:nvGrpSpPr>
            <p:grpSpPr>
              <a:xfrm>
                <a:off x="4389758" y="3030577"/>
                <a:ext cx="939452" cy="475093"/>
                <a:chOff x="4364999" y="1737843"/>
                <a:chExt cx="939452" cy="475093"/>
              </a:xfrm>
            </p:grpSpPr>
            <p:pic>
              <p:nvPicPr>
                <p:cNvPr id="265" name="Picture 264">
                  <a:extLst>
                    <a:ext uri="{FF2B5EF4-FFF2-40B4-BE49-F238E27FC236}">
                      <a16:creationId xmlns:a16="http://schemas.microsoft.com/office/drawing/2014/main" id="{66AA40AC-08AA-42D6-A429-853CB82D060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364999" y="1737843"/>
                  <a:ext cx="475093" cy="475093"/>
                </a:xfrm>
                <a:prstGeom prst="rect">
                  <a:avLst/>
                </a:prstGeom>
              </p:spPr>
            </p:pic>
            <p:pic>
              <p:nvPicPr>
                <p:cNvPr id="266" name="Picture 265">
                  <a:extLst>
                    <a:ext uri="{FF2B5EF4-FFF2-40B4-BE49-F238E27FC236}">
                      <a16:creationId xmlns:a16="http://schemas.microsoft.com/office/drawing/2014/main" id="{1527FF8D-D104-4022-AB42-2CDD3D37B1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0092" y="1737844"/>
                  <a:ext cx="464359" cy="464359"/>
                </a:xfrm>
                <a:prstGeom prst="rect">
                  <a:avLst/>
                </a:prstGeom>
              </p:spPr>
            </p:pic>
          </p:grpSp>
          <p:grpSp>
            <p:nvGrpSpPr>
              <p:cNvPr id="267" name="Group 266">
                <a:extLst>
                  <a:ext uri="{FF2B5EF4-FFF2-40B4-BE49-F238E27FC236}">
                    <a16:creationId xmlns:a16="http://schemas.microsoft.com/office/drawing/2014/main" id="{B3E0E1C0-FFE4-4C51-B8A4-9474BDE04E68}"/>
                  </a:ext>
                </a:extLst>
              </p:cNvPr>
              <p:cNvGrpSpPr/>
              <p:nvPr/>
            </p:nvGrpSpPr>
            <p:grpSpPr>
              <a:xfrm>
                <a:off x="4401496" y="3720839"/>
                <a:ext cx="939452" cy="475093"/>
                <a:chOff x="4364999" y="1737843"/>
                <a:chExt cx="939452" cy="475093"/>
              </a:xfrm>
            </p:grpSpPr>
            <p:pic>
              <p:nvPicPr>
                <p:cNvPr id="268" name="Picture 267">
                  <a:extLst>
                    <a:ext uri="{FF2B5EF4-FFF2-40B4-BE49-F238E27FC236}">
                      <a16:creationId xmlns:a16="http://schemas.microsoft.com/office/drawing/2014/main" id="{D26FF2AB-33B3-467B-B23F-8A4E19B9924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364999" y="1737843"/>
                  <a:ext cx="475093" cy="475093"/>
                </a:xfrm>
                <a:prstGeom prst="rect">
                  <a:avLst/>
                </a:prstGeom>
              </p:spPr>
            </p:pic>
            <p:pic>
              <p:nvPicPr>
                <p:cNvPr id="269" name="Picture 268">
                  <a:extLst>
                    <a:ext uri="{FF2B5EF4-FFF2-40B4-BE49-F238E27FC236}">
                      <a16:creationId xmlns:a16="http://schemas.microsoft.com/office/drawing/2014/main" id="{C677DBF1-6282-4336-8BB7-EAD3B797BB9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840092" y="1737844"/>
                  <a:ext cx="464359" cy="464359"/>
                </a:xfrm>
                <a:prstGeom prst="rect">
                  <a:avLst/>
                </a:prstGeom>
              </p:spPr>
            </p:pic>
          </p:grpSp>
        </p:grpSp>
      </p:grpSp>
      <p:sp>
        <p:nvSpPr>
          <p:cNvPr id="142" name="Rectangle 4">
            <a:extLst>
              <a:ext uri="{FF2B5EF4-FFF2-40B4-BE49-F238E27FC236}">
                <a16:creationId xmlns:a16="http://schemas.microsoft.com/office/drawing/2014/main" id="{99DAF05A-3131-44F1-B1CC-AF7589F33EFB}"/>
              </a:ext>
            </a:extLst>
          </p:cNvPr>
          <p:cNvSpPr txBox="1">
            <a:spLocks noChangeArrowheads="1"/>
          </p:cNvSpPr>
          <p:nvPr/>
        </p:nvSpPr>
        <p:spPr bwMode="auto">
          <a:xfrm>
            <a:off x="488856" y="-102320"/>
            <a:ext cx="5190310"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th-TH" sz="6000" kern="0" dirty="0">
                <a:solidFill>
                  <a:srgbClr val="00206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เอกสารดาวน์โหลด</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nvGrpSpPr>
          <p:cNvPr id="4" name="Group 3">
            <a:extLst>
              <a:ext uri="{FF2B5EF4-FFF2-40B4-BE49-F238E27FC236}">
                <a16:creationId xmlns:a16="http://schemas.microsoft.com/office/drawing/2014/main" id="{9B0E25A9-4C3D-44F1-8EEA-1F6B875EACE8}"/>
              </a:ext>
            </a:extLst>
          </p:cNvPr>
          <p:cNvGrpSpPr>
            <a:grpSpLocks noChangeAspect="1"/>
          </p:cNvGrpSpPr>
          <p:nvPr/>
        </p:nvGrpSpPr>
        <p:grpSpPr>
          <a:xfrm>
            <a:off x="761078" y="1256571"/>
            <a:ext cx="4114800" cy="4114800"/>
            <a:chOff x="2043929" y="1159615"/>
            <a:chExt cx="3513395" cy="3513395"/>
          </a:xfrm>
        </p:grpSpPr>
        <p:sp>
          <p:nvSpPr>
            <p:cNvPr id="5" name="Rectangle 4">
              <a:extLst>
                <a:ext uri="{FF2B5EF4-FFF2-40B4-BE49-F238E27FC236}">
                  <a16:creationId xmlns:a16="http://schemas.microsoft.com/office/drawing/2014/main" id="{219167E4-B720-4140-9CC8-A82CFED04324}"/>
                </a:ext>
              </a:extLst>
            </p:cNvPr>
            <p:cNvSpPr/>
            <p:nvPr/>
          </p:nvSpPr>
          <p:spPr bwMode="auto">
            <a:xfrm>
              <a:off x="2043929" y="1159615"/>
              <a:ext cx="3513395" cy="3513395"/>
            </a:xfrm>
            <a:prstGeom prst="rect">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20" name="Rectangle 4"/>
            <p:cNvSpPr txBox="1">
              <a:spLocks noChangeArrowheads="1"/>
            </p:cNvSpPr>
            <p:nvPr/>
          </p:nvSpPr>
          <p:spPr bwMode="auto">
            <a:xfrm>
              <a:off x="2587089" y="2266950"/>
              <a:ext cx="2722390"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QR Code</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grpSp>
        <p:nvGrpSpPr>
          <p:cNvPr id="143" name="Group 142">
            <a:extLst>
              <a:ext uri="{FF2B5EF4-FFF2-40B4-BE49-F238E27FC236}">
                <a16:creationId xmlns:a16="http://schemas.microsoft.com/office/drawing/2014/main" id="{C250DEBF-1885-4934-9FA7-273E70E5262D}"/>
              </a:ext>
            </a:extLst>
          </p:cNvPr>
          <p:cNvGrpSpPr/>
          <p:nvPr/>
        </p:nvGrpSpPr>
        <p:grpSpPr>
          <a:xfrm>
            <a:off x="0" y="5519518"/>
            <a:ext cx="12195372" cy="1409456"/>
            <a:chOff x="0" y="5519518"/>
            <a:chExt cx="12195372" cy="1409456"/>
          </a:xfrm>
        </p:grpSpPr>
        <p:grpSp>
          <p:nvGrpSpPr>
            <p:cNvPr id="144" name="Group 143">
              <a:extLst>
                <a:ext uri="{FF2B5EF4-FFF2-40B4-BE49-F238E27FC236}">
                  <a16:creationId xmlns:a16="http://schemas.microsoft.com/office/drawing/2014/main" id="{64B5D89E-41EC-48A6-97CC-E2C7AD75319D}"/>
                </a:ext>
              </a:extLst>
            </p:cNvPr>
            <p:cNvGrpSpPr/>
            <p:nvPr/>
          </p:nvGrpSpPr>
          <p:grpSpPr>
            <a:xfrm>
              <a:off x="0" y="5519518"/>
              <a:ext cx="12195372" cy="1409456"/>
              <a:chOff x="0" y="5519518"/>
              <a:chExt cx="12195372" cy="1409456"/>
            </a:xfrm>
          </p:grpSpPr>
          <p:grpSp>
            <p:nvGrpSpPr>
              <p:cNvPr id="285" name="Group 284">
                <a:extLst>
                  <a:ext uri="{FF2B5EF4-FFF2-40B4-BE49-F238E27FC236}">
                    <a16:creationId xmlns:a16="http://schemas.microsoft.com/office/drawing/2014/main" id="{AA7C1DA5-B9DB-4F1A-88AD-BF23EF6624D5}"/>
                  </a:ext>
                </a:extLst>
              </p:cNvPr>
              <p:cNvGrpSpPr/>
              <p:nvPr/>
            </p:nvGrpSpPr>
            <p:grpSpPr>
              <a:xfrm>
                <a:off x="1742" y="5519518"/>
                <a:ext cx="12190258" cy="1409456"/>
                <a:chOff x="1742" y="5435629"/>
                <a:chExt cx="12190258" cy="1409456"/>
              </a:xfrm>
              <a:solidFill>
                <a:schemeClr val="accent5">
                  <a:lumMod val="75000"/>
                </a:schemeClr>
              </a:solidFill>
            </p:grpSpPr>
            <p:grpSp>
              <p:nvGrpSpPr>
                <p:cNvPr id="341" name="Group 340">
                  <a:extLst>
                    <a:ext uri="{FF2B5EF4-FFF2-40B4-BE49-F238E27FC236}">
                      <a16:creationId xmlns:a16="http://schemas.microsoft.com/office/drawing/2014/main" id="{DED7308E-FF1D-4BF3-AEE8-780A42BF2784}"/>
                    </a:ext>
                  </a:extLst>
                </p:cNvPr>
                <p:cNvGrpSpPr/>
                <p:nvPr/>
              </p:nvGrpSpPr>
              <p:grpSpPr>
                <a:xfrm>
                  <a:off x="5037541" y="5435629"/>
                  <a:ext cx="3157007" cy="1371226"/>
                  <a:chOff x="9116208" y="4547715"/>
                  <a:chExt cx="3157007" cy="1371226"/>
                </a:xfrm>
                <a:grpFill/>
              </p:grpSpPr>
              <p:sp>
                <p:nvSpPr>
                  <p:cNvPr id="374" name="Oval 373">
                    <a:extLst>
                      <a:ext uri="{FF2B5EF4-FFF2-40B4-BE49-F238E27FC236}">
                        <a16:creationId xmlns:a16="http://schemas.microsoft.com/office/drawing/2014/main" id="{D6466191-B359-4ABD-806B-EE5E96B4A296}"/>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5" name="Oval 374">
                    <a:extLst>
                      <a:ext uri="{FF2B5EF4-FFF2-40B4-BE49-F238E27FC236}">
                        <a16:creationId xmlns:a16="http://schemas.microsoft.com/office/drawing/2014/main" id="{E11C5043-CD1A-4305-9B91-8D434524E7E8}"/>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6" name="Oval 375">
                    <a:extLst>
                      <a:ext uri="{FF2B5EF4-FFF2-40B4-BE49-F238E27FC236}">
                        <a16:creationId xmlns:a16="http://schemas.microsoft.com/office/drawing/2014/main" id="{5C7B6F23-3EE6-4EB0-8E54-40328BADF621}"/>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7" name="Oval 376">
                    <a:extLst>
                      <a:ext uri="{FF2B5EF4-FFF2-40B4-BE49-F238E27FC236}">
                        <a16:creationId xmlns:a16="http://schemas.microsoft.com/office/drawing/2014/main" id="{125CDF25-C792-4B15-8C49-72E148850E26}"/>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8" name="Oval 377">
                    <a:extLst>
                      <a:ext uri="{FF2B5EF4-FFF2-40B4-BE49-F238E27FC236}">
                        <a16:creationId xmlns:a16="http://schemas.microsoft.com/office/drawing/2014/main" id="{31DD407C-3AA7-4552-91DA-FC3572BD509D}"/>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9" name="Oval 378">
                    <a:extLst>
                      <a:ext uri="{FF2B5EF4-FFF2-40B4-BE49-F238E27FC236}">
                        <a16:creationId xmlns:a16="http://schemas.microsoft.com/office/drawing/2014/main" id="{FC7E08F3-8B24-42C0-BAEE-5B3EA505C119}"/>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80" name="Rectangle 379">
                    <a:extLst>
                      <a:ext uri="{FF2B5EF4-FFF2-40B4-BE49-F238E27FC236}">
                        <a16:creationId xmlns:a16="http://schemas.microsoft.com/office/drawing/2014/main" id="{D16555F2-CA78-4CF7-8F1B-2C49ED758A39}"/>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81" name="Oval 380">
                    <a:extLst>
                      <a:ext uri="{FF2B5EF4-FFF2-40B4-BE49-F238E27FC236}">
                        <a16:creationId xmlns:a16="http://schemas.microsoft.com/office/drawing/2014/main" id="{8DA732F9-FC3F-47AA-8E16-EAA75E50DEA1}"/>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82" name="Oval 381">
                    <a:extLst>
                      <a:ext uri="{FF2B5EF4-FFF2-40B4-BE49-F238E27FC236}">
                        <a16:creationId xmlns:a16="http://schemas.microsoft.com/office/drawing/2014/main" id="{48092BB6-46E9-48BD-993E-8093F5A21C8C}"/>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42" name="Group 341">
                  <a:extLst>
                    <a:ext uri="{FF2B5EF4-FFF2-40B4-BE49-F238E27FC236}">
                      <a16:creationId xmlns:a16="http://schemas.microsoft.com/office/drawing/2014/main" id="{5DB24D5F-089B-4ACF-81E9-8E5A574DD413}"/>
                    </a:ext>
                  </a:extLst>
                </p:cNvPr>
                <p:cNvGrpSpPr/>
                <p:nvPr/>
              </p:nvGrpSpPr>
              <p:grpSpPr>
                <a:xfrm>
                  <a:off x="1742" y="5567890"/>
                  <a:ext cx="5485937" cy="1252345"/>
                  <a:chOff x="-51736" y="4811236"/>
                  <a:chExt cx="4754749" cy="1209795"/>
                </a:xfrm>
                <a:grpFill/>
              </p:grpSpPr>
              <p:sp>
                <p:nvSpPr>
                  <p:cNvPr id="362" name="Oval 361">
                    <a:extLst>
                      <a:ext uri="{FF2B5EF4-FFF2-40B4-BE49-F238E27FC236}">
                        <a16:creationId xmlns:a16="http://schemas.microsoft.com/office/drawing/2014/main" id="{EBAE8A14-920C-4E42-BF8D-F217D11C5F7F}"/>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63" name="Oval 362">
                    <a:extLst>
                      <a:ext uri="{FF2B5EF4-FFF2-40B4-BE49-F238E27FC236}">
                        <a16:creationId xmlns:a16="http://schemas.microsoft.com/office/drawing/2014/main" id="{79D63C01-A7B9-4732-B8A3-60441E6DE814}"/>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4" name="Oval 363">
                    <a:extLst>
                      <a:ext uri="{FF2B5EF4-FFF2-40B4-BE49-F238E27FC236}">
                        <a16:creationId xmlns:a16="http://schemas.microsoft.com/office/drawing/2014/main" id="{C48B5EB1-8164-40CC-AB9E-41E0713CE50C}"/>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5" name="Oval 364">
                    <a:extLst>
                      <a:ext uri="{FF2B5EF4-FFF2-40B4-BE49-F238E27FC236}">
                        <a16:creationId xmlns:a16="http://schemas.microsoft.com/office/drawing/2014/main" id="{D9682435-E997-4586-AED7-5470FA3359F5}"/>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6" name="Oval 365">
                    <a:extLst>
                      <a:ext uri="{FF2B5EF4-FFF2-40B4-BE49-F238E27FC236}">
                        <a16:creationId xmlns:a16="http://schemas.microsoft.com/office/drawing/2014/main" id="{C6D7BE2E-DB6D-4D48-95D5-BA2DE82ECB62}"/>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7" name="Oval 366">
                    <a:extLst>
                      <a:ext uri="{FF2B5EF4-FFF2-40B4-BE49-F238E27FC236}">
                        <a16:creationId xmlns:a16="http://schemas.microsoft.com/office/drawing/2014/main" id="{F76AF129-769A-4C73-B1F7-D7D0483D9FAA}"/>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8" name="Oval 367">
                    <a:extLst>
                      <a:ext uri="{FF2B5EF4-FFF2-40B4-BE49-F238E27FC236}">
                        <a16:creationId xmlns:a16="http://schemas.microsoft.com/office/drawing/2014/main" id="{D9BB9079-9B5E-4317-A7A3-8A87B8832155}"/>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9" name="Oval 368">
                    <a:extLst>
                      <a:ext uri="{FF2B5EF4-FFF2-40B4-BE49-F238E27FC236}">
                        <a16:creationId xmlns:a16="http://schemas.microsoft.com/office/drawing/2014/main" id="{9C22F5F6-D9E8-4750-994C-D1728234AECA}"/>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0" name="Rectangle 369">
                    <a:extLst>
                      <a:ext uri="{FF2B5EF4-FFF2-40B4-BE49-F238E27FC236}">
                        <a16:creationId xmlns:a16="http://schemas.microsoft.com/office/drawing/2014/main" id="{5BC48D92-AED1-46A7-9352-113F57F7B6C9}"/>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71" name="Oval 370">
                    <a:extLst>
                      <a:ext uri="{FF2B5EF4-FFF2-40B4-BE49-F238E27FC236}">
                        <a16:creationId xmlns:a16="http://schemas.microsoft.com/office/drawing/2014/main" id="{96A733BF-DA64-447A-8741-D7D970282747}"/>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2" name="Oval 371">
                    <a:extLst>
                      <a:ext uri="{FF2B5EF4-FFF2-40B4-BE49-F238E27FC236}">
                        <a16:creationId xmlns:a16="http://schemas.microsoft.com/office/drawing/2014/main" id="{8580A1C3-7816-465B-B082-9BE3031E73D0}"/>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3" name="Oval 372">
                    <a:extLst>
                      <a:ext uri="{FF2B5EF4-FFF2-40B4-BE49-F238E27FC236}">
                        <a16:creationId xmlns:a16="http://schemas.microsoft.com/office/drawing/2014/main" id="{17E0A23C-ACB9-43B5-8971-7D8C6A3D2CC2}"/>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43" name="Oval 342">
                  <a:extLst>
                    <a:ext uri="{FF2B5EF4-FFF2-40B4-BE49-F238E27FC236}">
                      <a16:creationId xmlns:a16="http://schemas.microsoft.com/office/drawing/2014/main" id="{5630CB6E-7E61-40CF-889A-E97335BDD79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4" name="현 96">
                  <a:extLst>
                    <a:ext uri="{FF2B5EF4-FFF2-40B4-BE49-F238E27FC236}">
                      <a16:creationId xmlns:a16="http://schemas.microsoft.com/office/drawing/2014/main" id="{3160A1DE-993F-486D-9177-A411DDC98BAD}"/>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현 97">
                  <a:extLst>
                    <a:ext uri="{FF2B5EF4-FFF2-40B4-BE49-F238E27FC236}">
                      <a16:creationId xmlns:a16="http://schemas.microsoft.com/office/drawing/2014/main" id="{61B12D72-7455-4561-BD8F-34D2085388E4}"/>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현 96">
                  <a:extLst>
                    <a:ext uri="{FF2B5EF4-FFF2-40B4-BE49-F238E27FC236}">
                      <a16:creationId xmlns:a16="http://schemas.microsoft.com/office/drawing/2014/main" id="{F64EBBA4-D1C3-421C-A7D9-D2384D8AF729}"/>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47" name="Group 346">
                  <a:extLst>
                    <a:ext uri="{FF2B5EF4-FFF2-40B4-BE49-F238E27FC236}">
                      <a16:creationId xmlns:a16="http://schemas.microsoft.com/office/drawing/2014/main" id="{A2D949A7-2A7D-4286-8906-906A8C8661D6}"/>
                    </a:ext>
                  </a:extLst>
                </p:cNvPr>
                <p:cNvGrpSpPr/>
                <p:nvPr/>
              </p:nvGrpSpPr>
              <p:grpSpPr>
                <a:xfrm flipH="1">
                  <a:off x="7769092" y="5591016"/>
                  <a:ext cx="4422908" cy="1216204"/>
                  <a:chOff x="8005970" y="4483310"/>
                  <a:chExt cx="4422908" cy="1216204"/>
                </a:xfrm>
                <a:grpFill/>
              </p:grpSpPr>
              <p:sp>
                <p:nvSpPr>
                  <p:cNvPr id="348" name="Oval 347">
                    <a:extLst>
                      <a:ext uri="{FF2B5EF4-FFF2-40B4-BE49-F238E27FC236}">
                        <a16:creationId xmlns:a16="http://schemas.microsoft.com/office/drawing/2014/main" id="{13517295-2422-4976-97B0-3CAA1B5178A4}"/>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2C3D9538-4E64-47A8-A340-9D7D1CE1AD93}"/>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FBC9DDAB-8545-4A22-8D90-3673F9B1FDD6}"/>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12602555-8E97-4EA5-8E90-896F27E733BD}"/>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D1D7A5BE-2FFD-4262-B068-CA2CB4784CE1}"/>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Oval 352">
                    <a:extLst>
                      <a:ext uri="{FF2B5EF4-FFF2-40B4-BE49-F238E27FC236}">
                        <a16:creationId xmlns:a16="http://schemas.microsoft.com/office/drawing/2014/main" id="{2A55C676-672C-490D-BE6C-E6933FEA262A}"/>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4" name="Rectangle 353">
                    <a:extLst>
                      <a:ext uri="{FF2B5EF4-FFF2-40B4-BE49-F238E27FC236}">
                        <a16:creationId xmlns:a16="http://schemas.microsoft.com/office/drawing/2014/main" id="{ABA365C0-9724-4388-8F2D-E6051A682415}"/>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6BFE18F1-F7E2-4C92-8568-C2A6ED7C0E94}"/>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6" name="Oval 355">
                    <a:extLst>
                      <a:ext uri="{FF2B5EF4-FFF2-40B4-BE49-F238E27FC236}">
                        <a16:creationId xmlns:a16="http://schemas.microsoft.com/office/drawing/2014/main" id="{02B7CF48-C2AD-48D1-905E-1611E9AF811A}"/>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57" name="Oval 356">
                    <a:extLst>
                      <a:ext uri="{FF2B5EF4-FFF2-40B4-BE49-F238E27FC236}">
                        <a16:creationId xmlns:a16="http://schemas.microsoft.com/office/drawing/2014/main" id="{95AB1724-1347-4F86-8E17-24150D44D11D}"/>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8" name="Oval 357">
                    <a:extLst>
                      <a:ext uri="{FF2B5EF4-FFF2-40B4-BE49-F238E27FC236}">
                        <a16:creationId xmlns:a16="http://schemas.microsoft.com/office/drawing/2014/main" id="{DBF6481F-D2DD-45B2-8F32-A90D43319F4E}"/>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9" name="Oval 358">
                    <a:extLst>
                      <a:ext uri="{FF2B5EF4-FFF2-40B4-BE49-F238E27FC236}">
                        <a16:creationId xmlns:a16="http://schemas.microsoft.com/office/drawing/2014/main" id="{967F6172-F070-4BEF-B538-1E8C39A798B7}"/>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0" name="Oval 359">
                    <a:extLst>
                      <a:ext uri="{FF2B5EF4-FFF2-40B4-BE49-F238E27FC236}">
                        <a16:creationId xmlns:a16="http://schemas.microsoft.com/office/drawing/2014/main" id="{2E2713D7-8627-4A3A-90FA-B2C89B6D9CEB}"/>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1" name="Oval 360">
                    <a:extLst>
                      <a:ext uri="{FF2B5EF4-FFF2-40B4-BE49-F238E27FC236}">
                        <a16:creationId xmlns:a16="http://schemas.microsoft.com/office/drawing/2014/main" id="{A3F31092-3E84-4E59-B6F0-2D0270D0D1B3}"/>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86" name="Group 285">
                <a:extLst>
                  <a:ext uri="{FF2B5EF4-FFF2-40B4-BE49-F238E27FC236}">
                    <a16:creationId xmlns:a16="http://schemas.microsoft.com/office/drawing/2014/main" id="{893C9F13-55A4-47B9-9C67-AC0CED801EAA}"/>
                  </a:ext>
                </a:extLst>
              </p:cNvPr>
              <p:cNvGrpSpPr/>
              <p:nvPr/>
            </p:nvGrpSpPr>
            <p:grpSpPr>
              <a:xfrm>
                <a:off x="0" y="5815425"/>
                <a:ext cx="12195372" cy="1095421"/>
                <a:chOff x="-3372" y="5771635"/>
                <a:chExt cx="12195372" cy="1095421"/>
              </a:xfrm>
              <a:solidFill>
                <a:schemeClr val="accent5">
                  <a:lumMod val="50000"/>
                </a:schemeClr>
              </a:solidFill>
            </p:grpSpPr>
            <p:grpSp>
              <p:nvGrpSpPr>
                <p:cNvPr id="287" name="Group 286">
                  <a:extLst>
                    <a:ext uri="{FF2B5EF4-FFF2-40B4-BE49-F238E27FC236}">
                      <a16:creationId xmlns:a16="http://schemas.microsoft.com/office/drawing/2014/main" id="{4853EE93-CA55-43E3-AF4D-E2FCFD7E401B}"/>
                    </a:ext>
                  </a:extLst>
                </p:cNvPr>
                <p:cNvGrpSpPr/>
                <p:nvPr/>
              </p:nvGrpSpPr>
              <p:grpSpPr>
                <a:xfrm>
                  <a:off x="-3372" y="6002404"/>
                  <a:ext cx="2653222" cy="855594"/>
                  <a:chOff x="5208276" y="5677120"/>
                  <a:chExt cx="3880949" cy="1251508"/>
                </a:xfrm>
                <a:grpFill/>
              </p:grpSpPr>
              <p:sp>
                <p:nvSpPr>
                  <p:cNvPr id="328" name="Oval 327">
                    <a:extLst>
                      <a:ext uri="{FF2B5EF4-FFF2-40B4-BE49-F238E27FC236}">
                        <a16:creationId xmlns:a16="http://schemas.microsoft.com/office/drawing/2014/main" id="{DF45CD72-20B7-428D-868F-9776B18A1BA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681F6F0-59AB-41A6-8521-6806174DD194}"/>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FD622C22-864F-49B5-8D21-06EECD1F0F48}"/>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B6092EBB-B8DA-47AA-9235-B3320713A09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02E7D76F-BDA7-4099-853D-F8822483D881}"/>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85C4DBBA-685C-4B81-B479-960229146453}"/>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85637A6F-E880-43AF-A94A-32B1C8416343}"/>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2528EDAC-0A70-4108-9360-0F83EC526562}"/>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Rectangle 335">
                    <a:extLst>
                      <a:ext uri="{FF2B5EF4-FFF2-40B4-BE49-F238E27FC236}">
                        <a16:creationId xmlns:a16="http://schemas.microsoft.com/office/drawing/2014/main" id="{C4364042-443E-4E17-B7BA-D65FAAFD173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0D093470-19FD-472D-876E-B6A44A0BCF5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951DDC0E-D29C-4ED8-A5D6-24B229243BA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0E21A898-EDCE-497E-9171-0504A06C72AA}"/>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A21F611F-150C-49DB-ABB3-BD1E75A7ACDA}"/>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88" name="Group 287">
                  <a:extLst>
                    <a:ext uri="{FF2B5EF4-FFF2-40B4-BE49-F238E27FC236}">
                      <a16:creationId xmlns:a16="http://schemas.microsoft.com/office/drawing/2014/main" id="{D8E27870-67F6-412C-8888-CE49C9C7D56F}"/>
                    </a:ext>
                  </a:extLst>
                </p:cNvPr>
                <p:cNvGrpSpPr/>
                <p:nvPr/>
              </p:nvGrpSpPr>
              <p:grpSpPr>
                <a:xfrm>
                  <a:off x="2503359" y="5771635"/>
                  <a:ext cx="3430784" cy="1088468"/>
                  <a:chOff x="5096347" y="5677120"/>
                  <a:chExt cx="3992878" cy="1266805"/>
                </a:xfrm>
                <a:grpFill/>
              </p:grpSpPr>
              <p:sp>
                <p:nvSpPr>
                  <p:cNvPr id="315" name="Oval 314">
                    <a:extLst>
                      <a:ext uri="{FF2B5EF4-FFF2-40B4-BE49-F238E27FC236}">
                        <a16:creationId xmlns:a16="http://schemas.microsoft.com/office/drawing/2014/main" id="{ECAE77AC-4BBA-48C9-B0B7-BFBAA3C9E64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5634BD4E-E681-47F4-8A03-E15E88790B43}"/>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EA42007D-15DE-4D41-B63D-B35D0B35BEC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C4519B6D-FF2B-4F7D-8711-2833DA501512}"/>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2F6B1215-69AC-449A-8D58-9F5B5B1A54A2}"/>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7744E41F-13E2-438B-A355-634F1E2ED41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40C29122-C742-42B3-B50B-76CE19FE306C}"/>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FFF1FF30-5B7A-4346-AA41-589BF275AD9D}"/>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Rectangle 322">
                    <a:extLst>
                      <a:ext uri="{FF2B5EF4-FFF2-40B4-BE49-F238E27FC236}">
                        <a16:creationId xmlns:a16="http://schemas.microsoft.com/office/drawing/2014/main" id="{FF327FA5-AD6C-435F-979A-2778910E727E}"/>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C517F70F-0A59-4480-8DFD-6E4D31409183}"/>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658428AD-DA5F-438E-BD5F-2E17191E5C43}"/>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EF5B4A5B-19F7-4FCF-8D6B-8E27B966A184}"/>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EACE7486-EB3E-4AEE-B4C1-B7E0FC698BF3}"/>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89" name="Group 288">
                  <a:extLst>
                    <a:ext uri="{FF2B5EF4-FFF2-40B4-BE49-F238E27FC236}">
                      <a16:creationId xmlns:a16="http://schemas.microsoft.com/office/drawing/2014/main" id="{52D0002F-F247-4D2B-9FF2-4BB45DC7413C}"/>
                    </a:ext>
                  </a:extLst>
                </p:cNvPr>
                <p:cNvGrpSpPr/>
                <p:nvPr/>
              </p:nvGrpSpPr>
              <p:grpSpPr>
                <a:xfrm flipH="1">
                  <a:off x="5700882" y="5865298"/>
                  <a:ext cx="3453808" cy="994002"/>
                  <a:chOff x="5155809" y="5783050"/>
                  <a:chExt cx="4019674" cy="1156862"/>
                </a:xfrm>
                <a:grpFill/>
              </p:grpSpPr>
              <p:sp>
                <p:nvSpPr>
                  <p:cNvPr id="303" name="Oval 302">
                    <a:extLst>
                      <a:ext uri="{FF2B5EF4-FFF2-40B4-BE49-F238E27FC236}">
                        <a16:creationId xmlns:a16="http://schemas.microsoft.com/office/drawing/2014/main" id="{266B8183-5E81-45BB-964F-33B8AFD6F55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F04522AB-4138-4E45-9BBE-E36D4E49B0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02C6D7F2-FBD7-4CF3-A1B4-5A6B689294CC}"/>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86274453-5E40-4679-B5AC-883C2255338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F31FE05B-461D-4EEA-96A2-FD680F92280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DB7BA75F-BA44-498D-A9C2-4F291E335CF5}"/>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A25C9143-8B40-446A-9362-747700495625}"/>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Rectangle 309">
                    <a:extLst>
                      <a:ext uri="{FF2B5EF4-FFF2-40B4-BE49-F238E27FC236}">
                        <a16:creationId xmlns:a16="http://schemas.microsoft.com/office/drawing/2014/main" id="{91CBFCC3-049E-4D25-8E46-810DC0EDCDEF}"/>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E92F6912-7CAD-4BE7-910E-AC33B108229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DB49C614-3ADB-4AF9-B5BD-76CBED4CDE7E}"/>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8A5EE194-4ECB-493E-A7DF-BD92525B22DA}"/>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963A7536-45FE-4EEA-888D-0BF05E25D23F}"/>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90" name="Group 289">
                  <a:extLst>
                    <a:ext uri="{FF2B5EF4-FFF2-40B4-BE49-F238E27FC236}">
                      <a16:creationId xmlns:a16="http://schemas.microsoft.com/office/drawing/2014/main" id="{2A889F42-6652-4CB2-AF13-B010B31310C0}"/>
                    </a:ext>
                  </a:extLst>
                </p:cNvPr>
                <p:cNvGrpSpPr/>
                <p:nvPr/>
              </p:nvGrpSpPr>
              <p:grpSpPr>
                <a:xfrm flipH="1">
                  <a:off x="8843757" y="5862656"/>
                  <a:ext cx="3348243" cy="1004400"/>
                  <a:chOff x="5192411" y="5783050"/>
                  <a:chExt cx="3896814" cy="1168963"/>
                </a:xfrm>
                <a:grpFill/>
              </p:grpSpPr>
              <p:sp>
                <p:nvSpPr>
                  <p:cNvPr id="291" name="Oval 290">
                    <a:extLst>
                      <a:ext uri="{FF2B5EF4-FFF2-40B4-BE49-F238E27FC236}">
                        <a16:creationId xmlns:a16="http://schemas.microsoft.com/office/drawing/2014/main" id="{1AB1E682-23C9-480A-912B-F8A40BF9D1C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49B89B53-3A82-4ABC-A61F-87C71DEC2758}"/>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FBEEA3C6-4934-45BB-870F-CBBA2B34F93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083D36B2-61D2-4F32-995F-C3FA24765C02}"/>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24F3716B-F74E-4BB5-9AA1-437043D9302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F9965499-76A4-4EFD-97F4-C37561F97AEF}"/>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CBDB8297-F084-4C42-89CE-9EC601DC5B9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Rectangle 297">
                    <a:extLst>
                      <a:ext uri="{FF2B5EF4-FFF2-40B4-BE49-F238E27FC236}">
                        <a16:creationId xmlns:a16="http://schemas.microsoft.com/office/drawing/2014/main" id="{6BF7E727-894D-4DB1-91BB-5282847B6B40}"/>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2202F6CB-2154-4449-800B-BFA0CB38E439}"/>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821E5EEC-C6FF-4FAB-9507-A122EB5D8446}"/>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A7BB863E-8CF4-41F8-A6F6-03C9F14E8681}"/>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DEE68BB1-2004-4B02-8EA4-45B46D7B1A33}"/>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261" name="Group 260">
              <a:extLst>
                <a:ext uri="{FF2B5EF4-FFF2-40B4-BE49-F238E27FC236}">
                  <a16:creationId xmlns:a16="http://schemas.microsoft.com/office/drawing/2014/main" id="{E5AADC36-1392-4C5B-A0DD-295B14773EB9}"/>
                </a:ext>
              </a:extLst>
            </p:cNvPr>
            <p:cNvGrpSpPr/>
            <p:nvPr/>
          </p:nvGrpSpPr>
          <p:grpSpPr>
            <a:xfrm>
              <a:off x="227391" y="6183786"/>
              <a:ext cx="11769448" cy="615038"/>
              <a:chOff x="228244" y="6131048"/>
              <a:chExt cx="11769448" cy="615038"/>
            </a:xfrm>
          </p:grpSpPr>
          <p:grpSp>
            <p:nvGrpSpPr>
              <p:cNvPr id="262" name="Group 261">
                <a:extLst>
                  <a:ext uri="{FF2B5EF4-FFF2-40B4-BE49-F238E27FC236}">
                    <a16:creationId xmlns:a16="http://schemas.microsoft.com/office/drawing/2014/main" id="{F1F2E2CF-5DC8-4C22-8A35-8C75015695DE}"/>
                  </a:ext>
                </a:extLst>
              </p:cNvPr>
              <p:cNvGrpSpPr/>
              <p:nvPr/>
            </p:nvGrpSpPr>
            <p:grpSpPr>
              <a:xfrm>
                <a:off x="228244" y="6131048"/>
                <a:ext cx="5522830" cy="605918"/>
                <a:chOff x="228244" y="6131048"/>
                <a:chExt cx="5522830" cy="605918"/>
              </a:xfrm>
            </p:grpSpPr>
            <p:grpSp>
              <p:nvGrpSpPr>
                <p:cNvPr id="273" name="Group 272">
                  <a:extLst>
                    <a:ext uri="{FF2B5EF4-FFF2-40B4-BE49-F238E27FC236}">
                      <a16:creationId xmlns:a16="http://schemas.microsoft.com/office/drawing/2014/main" id="{D1041D7F-0F24-4CDC-8130-CED7859182AD}"/>
                    </a:ext>
                  </a:extLst>
                </p:cNvPr>
                <p:cNvGrpSpPr/>
                <p:nvPr/>
              </p:nvGrpSpPr>
              <p:grpSpPr>
                <a:xfrm>
                  <a:off x="228244" y="6131048"/>
                  <a:ext cx="967564" cy="582669"/>
                  <a:chOff x="4583832" y="398744"/>
                  <a:chExt cx="2989030" cy="1800000"/>
                </a:xfrm>
              </p:grpSpPr>
              <p:pic>
                <p:nvPicPr>
                  <p:cNvPr id="283" name="Picture 7" descr="logo dwr">
                    <a:extLst>
                      <a:ext uri="{FF2B5EF4-FFF2-40B4-BE49-F238E27FC236}">
                        <a16:creationId xmlns:a16="http://schemas.microsoft.com/office/drawing/2014/main" id="{AC9933C2-D278-4145-B9E5-6A00635553EB}"/>
                      </a:ext>
                    </a:extLst>
                  </p:cNvPr>
                  <p:cNvPicPr>
                    <a:picLocks noChangeAspect="1" noChangeArrowheads="1"/>
                  </p:cNvPicPr>
                  <p:nvPr/>
                </p:nvPicPr>
                <p:blipFill>
                  <a:blip r:embed="rId7" cstate="print"/>
                  <a:srcRect/>
                  <a:stretch>
                    <a:fillRect/>
                  </a:stretch>
                </p:blipFill>
                <p:spPr bwMode="auto">
                  <a:xfrm>
                    <a:off x="6188381" y="398744"/>
                    <a:ext cx="1384481" cy="1712463"/>
                  </a:xfrm>
                  <a:prstGeom prst="rect">
                    <a:avLst/>
                  </a:prstGeom>
                  <a:noFill/>
                  <a:ln w="9525">
                    <a:noFill/>
                    <a:miter lim="800000"/>
                    <a:headEnd/>
                    <a:tailEnd/>
                  </a:ln>
                </p:spPr>
              </p:pic>
              <p:pic>
                <p:nvPicPr>
                  <p:cNvPr id="284" name="Picture 2" descr="ผลการค้นหารูปภาพสำหรับ โลโก้ กระทรวงทรัพ">
                    <a:extLst>
                      <a:ext uri="{FF2B5EF4-FFF2-40B4-BE49-F238E27FC236}">
                        <a16:creationId xmlns:a16="http://schemas.microsoft.com/office/drawing/2014/main" id="{A846FED7-1DD1-47E2-B725-3A0A65AA5BA5}"/>
                      </a:ext>
                    </a:extLst>
                  </p:cNvPr>
                  <p:cNvPicPr>
                    <a:picLocks noChangeAspect="1" noChangeArrowheads="1"/>
                  </p:cNvPicPr>
                  <p:nvPr/>
                </p:nvPicPr>
                <p:blipFill>
                  <a:blip r:embed="rId8"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274" name="Group 273">
                  <a:extLst>
                    <a:ext uri="{FF2B5EF4-FFF2-40B4-BE49-F238E27FC236}">
                      <a16:creationId xmlns:a16="http://schemas.microsoft.com/office/drawing/2014/main" id="{18A2292B-76E6-412F-996B-3C4A2420B9AF}"/>
                    </a:ext>
                  </a:extLst>
                </p:cNvPr>
                <p:cNvGrpSpPr/>
                <p:nvPr/>
              </p:nvGrpSpPr>
              <p:grpSpPr>
                <a:xfrm>
                  <a:off x="1195807" y="6248208"/>
                  <a:ext cx="4555267" cy="488758"/>
                  <a:chOff x="1205469" y="6184641"/>
                  <a:chExt cx="4555267" cy="488758"/>
                </a:xfrm>
              </p:grpSpPr>
              <p:sp>
                <p:nvSpPr>
                  <p:cNvPr id="275" name="Rectangle 4">
                    <a:extLst>
                      <a:ext uri="{FF2B5EF4-FFF2-40B4-BE49-F238E27FC236}">
                        <a16:creationId xmlns:a16="http://schemas.microsoft.com/office/drawing/2014/main" id="{91883F7E-4E8E-4F3C-9011-33EA94CF777A}"/>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82" name="Rectangle 4">
                    <a:extLst>
                      <a:ext uri="{FF2B5EF4-FFF2-40B4-BE49-F238E27FC236}">
                        <a16:creationId xmlns:a16="http://schemas.microsoft.com/office/drawing/2014/main" id="{9E18329E-33FC-4993-8A39-4900F0AE05EF}"/>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263" name="Group 262">
                <a:extLst>
                  <a:ext uri="{FF2B5EF4-FFF2-40B4-BE49-F238E27FC236}">
                    <a16:creationId xmlns:a16="http://schemas.microsoft.com/office/drawing/2014/main" id="{9437362F-CCA7-4D89-A3FE-D82790D0F35C}"/>
                  </a:ext>
                </a:extLst>
              </p:cNvPr>
              <p:cNvGrpSpPr/>
              <p:nvPr/>
            </p:nvGrpSpPr>
            <p:grpSpPr>
              <a:xfrm>
                <a:off x="7529621" y="6287843"/>
                <a:ext cx="4468071" cy="458243"/>
                <a:chOff x="7529621" y="6239350"/>
                <a:chExt cx="4468071" cy="458243"/>
              </a:xfrm>
            </p:grpSpPr>
            <p:sp>
              <p:nvSpPr>
                <p:cNvPr id="270" name="Rectangle 4">
                  <a:extLst>
                    <a:ext uri="{FF2B5EF4-FFF2-40B4-BE49-F238E27FC236}">
                      <a16:creationId xmlns:a16="http://schemas.microsoft.com/office/drawing/2014/main" id="{1F9B69F9-2C14-42E5-B25F-C933554BFD05}"/>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271" name="Picture 270">
                  <a:extLst>
                    <a:ext uri="{FF2B5EF4-FFF2-40B4-BE49-F238E27FC236}">
                      <a16:creationId xmlns:a16="http://schemas.microsoft.com/office/drawing/2014/main" id="{7744BACD-93F5-4ECB-B669-752767BC29A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272" name="Picture 271">
                  <a:extLst>
                    <a:ext uri="{FF2B5EF4-FFF2-40B4-BE49-F238E27FC236}">
                      <a16:creationId xmlns:a16="http://schemas.microsoft.com/office/drawing/2014/main" id="{7CFEE4C5-C975-428E-9E8A-B139EFF5762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pic>
        <p:nvPicPr>
          <p:cNvPr id="8" name="Picture 7" descr="Qr code&#10;&#10;Description automatically generated">
            <a:extLst>
              <a:ext uri="{FF2B5EF4-FFF2-40B4-BE49-F238E27FC236}">
                <a16:creationId xmlns:a16="http://schemas.microsoft.com/office/drawing/2014/main" id="{C4BB0A9D-AE15-40E6-B9BB-B999EE8D760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40823" y="1417546"/>
            <a:ext cx="3933019" cy="3840480"/>
          </a:xfrm>
          <a:prstGeom prst="rect">
            <a:avLst/>
          </a:prstGeom>
        </p:spPr>
      </p:pic>
    </p:spTree>
    <p:extLst>
      <p:ext uri="{BB962C8B-B14F-4D97-AF65-F5344CB8AC3E}">
        <p14:creationId xmlns:p14="http://schemas.microsoft.com/office/powerpoint/2010/main" val="42212985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05A995-A651-41D6-BCC9-7D03942A5ADA}"/>
              </a:ext>
            </a:extLst>
          </p:cNvPr>
          <p:cNvPicPr>
            <a:picLocks noChangeAspect="1"/>
          </p:cNvPicPr>
          <p:nvPr/>
        </p:nvPicPr>
        <p:blipFill rotWithShape="1">
          <a:blip r:embed="rId2">
            <a:extLst>
              <a:ext uri="{28A0092B-C50C-407E-A947-70E740481C1C}">
                <a14:useLocalDpi xmlns:a14="http://schemas.microsoft.com/office/drawing/2010/main" val="0"/>
              </a:ext>
            </a:extLst>
          </a:blip>
          <a:srcRect l="31052" r="13543"/>
          <a:stretch/>
        </p:blipFill>
        <p:spPr>
          <a:xfrm>
            <a:off x="-3373" y="3966"/>
            <a:ext cx="5718827" cy="6878721"/>
          </a:xfrm>
          <a:prstGeom prst="rect">
            <a:avLst/>
          </a:prstGeom>
        </p:spPr>
      </p:pic>
      <p:sp>
        <p:nvSpPr>
          <p:cNvPr id="134" name="Freeform: Shape 133">
            <a:extLst>
              <a:ext uri="{FF2B5EF4-FFF2-40B4-BE49-F238E27FC236}">
                <a16:creationId xmlns:a16="http://schemas.microsoft.com/office/drawing/2014/main" id="{23A9BB8E-6F35-4E31-B43D-0786E6A17557}"/>
              </a:ext>
            </a:extLst>
          </p:cNvPr>
          <p:cNvSpPr/>
          <p:nvPr/>
        </p:nvSpPr>
        <p:spPr bwMode="auto">
          <a:xfrm>
            <a:off x="0" y="-2"/>
            <a:ext cx="8346598" cy="6899647"/>
          </a:xfrm>
          <a:custGeom>
            <a:avLst/>
            <a:gdLst>
              <a:gd name="connsiteX0" fmla="*/ 5528890 w 8346598"/>
              <a:gd name="connsiteY0" fmla="*/ 0 h 6899647"/>
              <a:gd name="connsiteX1" fmla="*/ 8346598 w 8346598"/>
              <a:gd name="connsiteY1" fmla="*/ 0 h 6899647"/>
              <a:gd name="connsiteX2" fmla="*/ 8346598 w 8346598"/>
              <a:gd name="connsiteY2" fmla="*/ 6899647 h 6899647"/>
              <a:gd name="connsiteX3" fmla="*/ 4327262 w 8346598"/>
              <a:gd name="connsiteY3" fmla="*/ 6899647 h 6899647"/>
              <a:gd name="connsiteX4" fmla="*/ 0 w 8346598"/>
              <a:gd name="connsiteY4" fmla="*/ 0 h 6899647"/>
              <a:gd name="connsiteX5" fmla="*/ 1908887 w 8346598"/>
              <a:gd name="connsiteY5" fmla="*/ 0 h 6899647"/>
              <a:gd name="connsiteX6" fmla="*/ 707259 w 8346598"/>
              <a:gd name="connsiteY6" fmla="*/ 6899647 h 6899647"/>
              <a:gd name="connsiteX7" fmla="*/ 0 w 8346598"/>
              <a:gd name="connsiteY7" fmla="*/ 6899647 h 689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6598" h="6899647">
                <a:moveTo>
                  <a:pt x="5528890" y="0"/>
                </a:moveTo>
                <a:lnTo>
                  <a:pt x="8346598" y="0"/>
                </a:lnTo>
                <a:lnTo>
                  <a:pt x="8346598" y="6899647"/>
                </a:lnTo>
                <a:lnTo>
                  <a:pt x="4327262" y="6899647"/>
                </a:lnTo>
                <a:close/>
                <a:moveTo>
                  <a:pt x="0" y="0"/>
                </a:moveTo>
                <a:lnTo>
                  <a:pt x="1908887" y="0"/>
                </a:lnTo>
                <a:lnTo>
                  <a:pt x="707259" y="6899647"/>
                </a:lnTo>
                <a:lnTo>
                  <a:pt x="0" y="6899647"/>
                </a:lnTo>
                <a:close/>
              </a:path>
            </a:pathLst>
          </a:custGeom>
          <a:gradFill>
            <a:gsLst>
              <a:gs pos="0">
                <a:schemeClr val="accent1">
                  <a:lumMod val="5000"/>
                  <a:lumOff val="95000"/>
                  <a:alpha val="70000"/>
                </a:schemeClr>
              </a:gs>
              <a:gs pos="100000">
                <a:schemeClr val="accent1">
                  <a:lumMod val="75000"/>
                  <a:alpha val="59000"/>
                </a:schemeClr>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Parallelogram 14">
            <a:extLst>
              <a:ext uri="{FF2B5EF4-FFF2-40B4-BE49-F238E27FC236}">
                <a16:creationId xmlns:a16="http://schemas.microsoft.com/office/drawing/2014/main" id="{239DD8AA-161B-46B9-BAED-4556F0E703E5}"/>
              </a:ext>
            </a:extLst>
          </p:cNvPr>
          <p:cNvSpPr/>
          <p:nvPr/>
        </p:nvSpPr>
        <p:spPr bwMode="auto">
          <a:xfrm>
            <a:off x="4422335" y="-11"/>
            <a:ext cx="3394634" cy="6892896"/>
          </a:xfrm>
          <a:prstGeom prst="parallelogram">
            <a:avLst>
              <a:gd name="adj" fmla="val 34414"/>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1" name="Group 10">
            <a:extLst>
              <a:ext uri="{FF2B5EF4-FFF2-40B4-BE49-F238E27FC236}">
                <a16:creationId xmlns:a16="http://schemas.microsoft.com/office/drawing/2014/main" id="{7F3B22F1-B6F0-474E-877C-3C1FE5273F69}"/>
              </a:ext>
            </a:extLst>
          </p:cNvPr>
          <p:cNvGrpSpPr/>
          <p:nvPr/>
        </p:nvGrpSpPr>
        <p:grpSpPr>
          <a:xfrm>
            <a:off x="5516339" y="128082"/>
            <a:ext cx="5821234" cy="1162050"/>
            <a:chOff x="483113" y="119417"/>
            <a:chExt cx="5821234" cy="1162050"/>
          </a:xfrm>
        </p:grpSpPr>
        <p:sp>
          <p:nvSpPr>
            <p:cNvPr id="20" name="Rectangle 4"/>
            <p:cNvSpPr txBox="1">
              <a:spLocks noChangeArrowheads="1"/>
            </p:cNvSpPr>
            <p:nvPr/>
          </p:nvSpPr>
          <p:spPr bwMode="auto">
            <a:xfrm>
              <a:off x="483113" y="119417"/>
              <a:ext cx="2789703"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ข้อสั่งการ</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069948" y="385724"/>
              <a:ext cx="3234399"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kumimoji="0" lang="en-US"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5</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sp>
        <p:nvSpPr>
          <p:cNvPr id="12" name="Rectangle: Rounded Corners 11">
            <a:extLst>
              <a:ext uri="{FF2B5EF4-FFF2-40B4-BE49-F238E27FC236}">
                <a16:creationId xmlns:a16="http://schemas.microsoft.com/office/drawing/2014/main" id="{189A0CD4-1844-494F-87BE-C05173BF15C1}"/>
              </a:ext>
            </a:extLst>
          </p:cNvPr>
          <p:cNvSpPr/>
          <p:nvPr/>
        </p:nvSpPr>
        <p:spPr bwMode="auto">
          <a:xfrm>
            <a:off x="5580845" y="1230508"/>
            <a:ext cx="6336754" cy="4241339"/>
          </a:xfrm>
          <a:prstGeom prst="roundRect">
            <a:avLst>
              <a:gd name="adj" fmla="val 6024"/>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4" name="Straight Connector 13">
            <a:extLst>
              <a:ext uri="{FF2B5EF4-FFF2-40B4-BE49-F238E27FC236}">
                <a16:creationId xmlns:a16="http://schemas.microsoft.com/office/drawing/2014/main" id="{FDCE6FEA-754A-4321-B9D6-5830864387F2}"/>
              </a:ext>
            </a:extLst>
          </p:cNvPr>
          <p:cNvCxnSpPr/>
          <p:nvPr/>
        </p:nvCxnSpPr>
        <p:spPr bwMode="auto">
          <a:xfrm>
            <a:off x="5937515" y="186495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1" name="Straight Connector 250">
            <a:extLst>
              <a:ext uri="{FF2B5EF4-FFF2-40B4-BE49-F238E27FC236}">
                <a16:creationId xmlns:a16="http://schemas.microsoft.com/office/drawing/2014/main" id="{CF71F80A-9B4D-47D3-BF42-2055B5F4547A}"/>
              </a:ext>
            </a:extLst>
          </p:cNvPr>
          <p:cNvCxnSpPr/>
          <p:nvPr/>
        </p:nvCxnSpPr>
        <p:spPr bwMode="auto">
          <a:xfrm>
            <a:off x="5937515" y="249289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3" name="Straight Connector 252">
            <a:extLst>
              <a:ext uri="{FF2B5EF4-FFF2-40B4-BE49-F238E27FC236}">
                <a16:creationId xmlns:a16="http://schemas.microsoft.com/office/drawing/2014/main" id="{5E58BB24-714E-488C-944B-76E4E9774CA1}"/>
              </a:ext>
            </a:extLst>
          </p:cNvPr>
          <p:cNvCxnSpPr/>
          <p:nvPr/>
        </p:nvCxnSpPr>
        <p:spPr bwMode="auto">
          <a:xfrm>
            <a:off x="5937515" y="316110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4" name="Straight Connector 253">
            <a:extLst>
              <a:ext uri="{FF2B5EF4-FFF2-40B4-BE49-F238E27FC236}">
                <a16:creationId xmlns:a16="http://schemas.microsoft.com/office/drawing/2014/main" id="{1EFA4506-41FB-4FD0-8A56-B1B5F21DEF50}"/>
              </a:ext>
            </a:extLst>
          </p:cNvPr>
          <p:cNvCxnSpPr/>
          <p:nvPr/>
        </p:nvCxnSpPr>
        <p:spPr bwMode="auto">
          <a:xfrm>
            <a:off x="5937515" y="378904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5" name="Straight Connector 254">
            <a:extLst>
              <a:ext uri="{FF2B5EF4-FFF2-40B4-BE49-F238E27FC236}">
                <a16:creationId xmlns:a16="http://schemas.microsoft.com/office/drawing/2014/main" id="{2D5352FC-455D-43B3-83B2-A37A957CC607}"/>
              </a:ext>
            </a:extLst>
          </p:cNvPr>
          <p:cNvCxnSpPr/>
          <p:nvPr/>
        </p:nvCxnSpPr>
        <p:spPr bwMode="auto">
          <a:xfrm>
            <a:off x="5937515" y="438523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6" name="Straight Connector 255">
            <a:extLst>
              <a:ext uri="{FF2B5EF4-FFF2-40B4-BE49-F238E27FC236}">
                <a16:creationId xmlns:a16="http://schemas.microsoft.com/office/drawing/2014/main" id="{01EC1290-D0A5-44BE-B6FE-AB95511BDD36}"/>
              </a:ext>
            </a:extLst>
          </p:cNvPr>
          <p:cNvCxnSpPr/>
          <p:nvPr/>
        </p:nvCxnSpPr>
        <p:spPr bwMode="auto">
          <a:xfrm>
            <a:off x="5937515" y="501317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grpSp>
        <p:nvGrpSpPr>
          <p:cNvPr id="127" name="Group 126">
            <a:extLst>
              <a:ext uri="{FF2B5EF4-FFF2-40B4-BE49-F238E27FC236}">
                <a16:creationId xmlns:a16="http://schemas.microsoft.com/office/drawing/2014/main" id="{E37905D5-F4B1-4C67-946D-9A478DD2DCE9}"/>
              </a:ext>
            </a:extLst>
          </p:cNvPr>
          <p:cNvGrpSpPr/>
          <p:nvPr/>
        </p:nvGrpSpPr>
        <p:grpSpPr>
          <a:xfrm>
            <a:off x="0" y="5519518"/>
            <a:ext cx="12195372" cy="1409456"/>
            <a:chOff x="0" y="5519518"/>
            <a:chExt cx="12195372" cy="1409456"/>
          </a:xfrm>
        </p:grpSpPr>
        <p:grpSp>
          <p:nvGrpSpPr>
            <p:cNvPr id="128" name="Group 127">
              <a:extLst>
                <a:ext uri="{FF2B5EF4-FFF2-40B4-BE49-F238E27FC236}">
                  <a16:creationId xmlns:a16="http://schemas.microsoft.com/office/drawing/2014/main" id="{F862B1D5-DEC5-4D75-AD1E-F974A92BCCDE}"/>
                </a:ext>
              </a:extLst>
            </p:cNvPr>
            <p:cNvGrpSpPr/>
            <p:nvPr/>
          </p:nvGrpSpPr>
          <p:grpSpPr>
            <a:xfrm>
              <a:off x="0" y="5519518"/>
              <a:ext cx="12195372" cy="1409456"/>
              <a:chOff x="0" y="5519518"/>
              <a:chExt cx="12195372" cy="1409456"/>
            </a:xfrm>
          </p:grpSpPr>
          <p:grpSp>
            <p:nvGrpSpPr>
              <p:cNvPr id="258" name="Group 257">
                <a:extLst>
                  <a:ext uri="{FF2B5EF4-FFF2-40B4-BE49-F238E27FC236}">
                    <a16:creationId xmlns:a16="http://schemas.microsoft.com/office/drawing/2014/main" id="{E64E9ABA-5416-4093-8367-5DC19405B7DB}"/>
                  </a:ext>
                </a:extLst>
              </p:cNvPr>
              <p:cNvGrpSpPr/>
              <p:nvPr/>
            </p:nvGrpSpPr>
            <p:grpSpPr>
              <a:xfrm>
                <a:off x="1742" y="5519518"/>
                <a:ext cx="12190258" cy="1409456"/>
                <a:chOff x="1742" y="5435629"/>
                <a:chExt cx="12190258" cy="1409456"/>
              </a:xfrm>
              <a:solidFill>
                <a:schemeClr val="accent5">
                  <a:lumMod val="75000"/>
                </a:schemeClr>
              </a:solidFill>
            </p:grpSpPr>
            <p:grpSp>
              <p:nvGrpSpPr>
                <p:cNvPr id="314" name="Group 313">
                  <a:extLst>
                    <a:ext uri="{FF2B5EF4-FFF2-40B4-BE49-F238E27FC236}">
                      <a16:creationId xmlns:a16="http://schemas.microsoft.com/office/drawing/2014/main" id="{E69FAD58-D267-4B46-92D9-48E55627FBF7}"/>
                    </a:ext>
                  </a:extLst>
                </p:cNvPr>
                <p:cNvGrpSpPr/>
                <p:nvPr/>
              </p:nvGrpSpPr>
              <p:grpSpPr>
                <a:xfrm>
                  <a:off x="5037541" y="5435629"/>
                  <a:ext cx="3157007" cy="1371226"/>
                  <a:chOff x="9116208" y="4547715"/>
                  <a:chExt cx="3157007" cy="1371226"/>
                </a:xfrm>
                <a:grpFill/>
              </p:grpSpPr>
              <p:sp>
                <p:nvSpPr>
                  <p:cNvPr id="347" name="Oval 346">
                    <a:extLst>
                      <a:ext uri="{FF2B5EF4-FFF2-40B4-BE49-F238E27FC236}">
                        <a16:creationId xmlns:a16="http://schemas.microsoft.com/office/drawing/2014/main" id="{12DC85E9-1292-4B4A-B5D7-64C545E805A1}"/>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382610B3-496B-4DDC-B076-60AA8B3789E7}"/>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EB9C8EB1-B1BC-44A9-A672-91EE767BFD85}"/>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D8D716A0-295E-466F-A20A-A0642360FECD}"/>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8C11FC9E-97CB-497C-A7D7-9136017008A7}"/>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AB9EED69-EFC4-415D-82A8-AB60F4977DB1}"/>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775EA5BC-5F12-4E57-B76E-A32D80DA7AD4}"/>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F5B36B12-9C04-4D22-8EA3-2925FBE0AD39}"/>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6BEAAA65-116A-4717-9778-80D8873D8FCD}"/>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15" name="Group 314">
                  <a:extLst>
                    <a:ext uri="{FF2B5EF4-FFF2-40B4-BE49-F238E27FC236}">
                      <a16:creationId xmlns:a16="http://schemas.microsoft.com/office/drawing/2014/main" id="{5E40E669-1196-4D20-9FCF-65F4F3FF4C24}"/>
                    </a:ext>
                  </a:extLst>
                </p:cNvPr>
                <p:cNvGrpSpPr/>
                <p:nvPr/>
              </p:nvGrpSpPr>
              <p:grpSpPr>
                <a:xfrm>
                  <a:off x="1742" y="5567890"/>
                  <a:ext cx="5485937" cy="1252345"/>
                  <a:chOff x="-51736" y="4811236"/>
                  <a:chExt cx="4754749" cy="1209795"/>
                </a:xfrm>
                <a:grpFill/>
              </p:grpSpPr>
              <p:sp>
                <p:nvSpPr>
                  <p:cNvPr id="335" name="Oval 334">
                    <a:extLst>
                      <a:ext uri="{FF2B5EF4-FFF2-40B4-BE49-F238E27FC236}">
                        <a16:creationId xmlns:a16="http://schemas.microsoft.com/office/drawing/2014/main" id="{92E0A934-DD41-40D6-AC0F-28F4D1D153D6}"/>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8A66AFA6-953E-4F2C-A4A0-790475834D50}"/>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7251470C-7729-47A5-A37B-D782B0598F47}"/>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9C1864F6-8B69-4449-A808-E98FE9F77DF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281376B8-307E-42F4-A0B9-12A9A97C4647}"/>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DBD089A2-1E42-43A3-974B-F51A82705475}"/>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EAF2DE18-8856-4B38-98B0-35711DEEAD36}"/>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C0C41676-FACD-4B14-AE21-00C6C3D32E70}"/>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Rectangle 342">
                    <a:extLst>
                      <a:ext uri="{FF2B5EF4-FFF2-40B4-BE49-F238E27FC236}">
                        <a16:creationId xmlns:a16="http://schemas.microsoft.com/office/drawing/2014/main" id="{7316142D-5850-4788-9FEC-FDC29E1723B5}"/>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4344C088-F4FC-48C1-9016-DE7E4E1A6586}"/>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F8CFFF53-FEE5-41AB-9A38-CB61533CED07}"/>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5395D500-6D38-4DD9-BD34-47AB8BD35C12}"/>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16" name="Oval 315">
                  <a:extLst>
                    <a:ext uri="{FF2B5EF4-FFF2-40B4-BE49-F238E27FC236}">
                      <a16:creationId xmlns:a16="http://schemas.microsoft.com/office/drawing/2014/main" id="{18655D96-43A7-4241-AB44-83A7291AB0C8}"/>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현 96">
                  <a:extLst>
                    <a:ext uri="{FF2B5EF4-FFF2-40B4-BE49-F238E27FC236}">
                      <a16:creationId xmlns:a16="http://schemas.microsoft.com/office/drawing/2014/main" id="{E9071CDB-B3FC-4095-A7A8-E4D7B2DDF848}"/>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현 97">
                  <a:extLst>
                    <a:ext uri="{FF2B5EF4-FFF2-40B4-BE49-F238E27FC236}">
                      <a16:creationId xmlns:a16="http://schemas.microsoft.com/office/drawing/2014/main" id="{1407FE74-DFFC-438C-ACB2-64DB5AC60EEC}"/>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현 96">
                  <a:extLst>
                    <a:ext uri="{FF2B5EF4-FFF2-40B4-BE49-F238E27FC236}">
                      <a16:creationId xmlns:a16="http://schemas.microsoft.com/office/drawing/2014/main" id="{4E2E48C0-766F-4E28-A726-C2D341B4EB48}"/>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20" name="Group 319">
                  <a:extLst>
                    <a:ext uri="{FF2B5EF4-FFF2-40B4-BE49-F238E27FC236}">
                      <a16:creationId xmlns:a16="http://schemas.microsoft.com/office/drawing/2014/main" id="{3FAA7727-D56B-4FBC-8214-D09318451348}"/>
                    </a:ext>
                  </a:extLst>
                </p:cNvPr>
                <p:cNvGrpSpPr/>
                <p:nvPr/>
              </p:nvGrpSpPr>
              <p:grpSpPr>
                <a:xfrm flipH="1">
                  <a:off x="7769092" y="5591016"/>
                  <a:ext cx="4422908" cy="1216204"/>
                  <a:chOff x="8005970" y="4483310"/>
                  <a:chExt cx="4422908" cy="1216204"/>
                </a:xfrm>
                <a:grpFill/>
              </p:grpSpPr>
              <p:sp>
                <p:nvSpPr>
                  <p:cNvPr id="321" name="Oval 320">
                    <a:extLst>
                      <a:ext uri="{FF2B5EF4-FFF2-40B4-BE49-F238E27FC236}">
                        <a16:creationId xmlns:a16="http://schemas.microsoft.com/office/drawing/2014/main" id="{118A66BE-F8C1-4B41-B675-819819B80989}"/>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FFFFB77A-BAC6-4AB0-AA3C-8DAE5606AE50}"/>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ED51213A-F9E3-4FDE-AFA4-D4EEA17F33EB}"/>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3616C150-B343-4F19-9B56-6A180D6F4DDE}"/>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C58466DC-C684-4D61-A4B5-B260851030BC}"/>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41446983-1A50-46AE-8893-6D0DB919813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Rectangle 326">
                    <a:extLst>
                      <a:ext uri="{FF2B5EF4-FFF2-40B4-BE49-F238E27FC236}">
                        <a16:creationId xmlns:a16="http://schemas.microsoft.com/office/drawing/2014/main" id="{46ED6D75-B587-464E-8F36-9474E8F74B95}"/>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2389E12F-8838-4E18-ADF5-5A3D7B18B681}"/>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A9E53254-6E1F-4911-AFC6-075E9DAAA4DA}"/>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BD2B1B4F-A915-41E1-99C9-082F176F5F2C}"/>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C9E689DE-2322-4DDB-956B-C8A20B1B8F91}"/>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7071A56C-F6C3-4B67-8BD6-78E273BD179A}"/>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5A68FD33-CC25-403A-8775-1712476B64CF}"/>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E1974BDF-AD8A-4F45-AA07-206574D3AD03}"/>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59" name="Group 258">
                <a:extLst>
                  <a:ext uri="{FF2B5EF4-FFF2-40B4-BE49-F238E27FC236}">
                    <a16:creationId xmlns:a16="http://schemas.microsoft.com/office/drawing/2014/main" id="{11900AF8-B0F3-4AB0-B9C9-BA3AA79C8FBE}"/>
                  </a:ext>
                </a:extLst>
              </p:cNvPr>
              <p:cNvGrpSpPr/>
              <p:nvPr/>
            </p:nvGrpSpPr>
            <p:grpSpPr>
              <a:xfrm>
                <a:off x="0" y="5815425"/>
                <a:ext cx="12195372" cy="1095421"/>
                <a:chOff x="-3372" y="5771635"/>
                <a:chExt cx="12195372" cy="1095421"/>
              </a:xfrm>
              <a:solidFill>
                <a:schemeClr val="accent5">
                  <a:lumMod val="50000"/>
                </a:schemeClr>
              </a:solidFill>
            </p:grpSpPr>
            <p:grpSp>
              <p:nvGrpSpPr>
                <p:cNvPr id="260" name="Group 259">
                  <a:extLst>
                    <a:ext uri="{FF2B5EF4-FFF2-40B4-BE49-F238E27FC236}">
                      <a16:creationId xmlns:a16="http://schemas.microsoft.com/office/drawing/2014/main" id="{2A7DB69E-36AC-4810-B778-23EB9A9E3F61}"/>
                    </a:ext>
                  </a:extLst>
                </p:cNvPr>
                <p:cNvGrpSpPr/>
                <p:nvPr/>
              </p:nvGrpSpPr>
              <p:grpSpPr>
                <a:xfrm>
                  <a:off x="-3372" y="6002404"/>
                  <a:ext cx="2653222" cy="855594"/>
                  <a:chOff x="5208276" y="5677120"/>
                  <a:chExt cx="3880949" cy="1251508"/>
                </a:xfrm>
                <a:grpFill/>
              </p:grpSpPr>
              <p:sp>
                <p:nvSpPr>
                  <p:cNvPr id="301" name="Oval 300">
                    <a:extLst>
                      <a:ext uri="{FF2B5EF4-FFF2-40B4-BE49-F238E27FC236}">
                        <a16:creationId xmlns:a16="http://schemas.microsoft.com/office/drawing/2014/main" id="{68F88740-C858-468C-80F0-D43736C4172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7CE2DC2F-E09A-4974-AAD3-FBC4B77CE68E}"/>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32F3637C-2812-417E-BBFF-712DB73AE30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DAA3B79E-3A7F-4352-8380-59AFD945532B}"/>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901FB768-2C0C-4074-9772-B2007FBEEBA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128BC346-D188-4524-A30B-F78A955FA1F8}"/>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38209EF1-4E52-4FCC-9026-445FEE0AC240}"/>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740FDBE0-F833-46DF-BC6A-693D1771DFFF}"/>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Rectangle 308">
                    <a:extLst>
                      <a:ext uri="{FF2B5EF4-FFF2-40B4-BE49-F238E27FC236}">
                        <a16:creationId xmlns:a16="http://schemas.microsoft.com/office/drawing/2014/main" id="{D93B64C4-E5D8-4F3C-AAB0-0E53E827B4B1}"/>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2676CAB2-A549-4ED3-BE7A-086CB0C0663D}"/>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A8852F29-2B90-4DA0-8F29-77727D18F606}"/>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F5DD0614-6871-417B-8849-69BEA1A32E3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0CFB6962-C883-4F4F-942B-07CC39AC61DE}"/>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1" name="Group 260">
                  <a:extLst>
                    <a:ext uri="{FF2B5EF4-FFF2-40B4-BE49-F238E27FC236}">
                      <a16:creationId xmlns:a16="http://schemas.microsoft.com/office/drawing/2014/main" id="{FC1EB25E-A248-40B2-A72E-10481330D815}"/>
                    </a:ext>
                  </a:extLst>
                </p:cNvPr>
                <p:cNvGrpSpPr/>
                <p:nvPr/>
              </p:nvGrpSpPr>
              <p:grpSpPr>
                <a:xfrm>
                  <a:off x="2503359" y="5771635"/>
                  <a:ext cx="3430784" cy="1088468"/>
                  <a:chOff x="5096347" y="5677120"/>
                  <a:chExt cx="3992878" cy="1266805"/>
                </a:xfrm>
                <a:grpFill/>
              </p:grpSpPr>
              <p:sp>
                <p:nvSpPr>
                  <p:cNvPr id="288" name="Oval 287">
                    <a:extLst>
                      <a:ext uri="{FF2B5EF4-FFF2-40B4-BE49-F238E27FC236}">
                        <a16:creationId xmlns:a16="http://schemas.microsoft.com/office/drawing/2014/main" id="{079A9B8B-B2BA-480B-9090-52943DC787A0}"/>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15875CEC-A657-4ACA-B1FB-84E18070ACEE}"/>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0DBA6BF5-2E4E-4CDC-B5BB-900243DDFB33}"/>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D97B3BA9-589B-450D-9081-25EA284DEC0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B4826EBC-5162-4B96-8ACE-65536BF05B9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0B0D390C-9B51-486D-94F3-B834E0E5F525}"/>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17E4C000-236B-41B9-9E59-B4634F5A9E64}"/>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6DDA2AFF-2BC5-424F-BB9C-3F3C48F6B85C}"/>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AA029E79-C1C0-4FB7-8F4A-73B1A34C2E24}"/>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9C9D91B8-88CB-466C-A4C9-B7F4F24EB14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CE50AB96-D878-4C3C-8EE1-378551DE3CEB}"/>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491FE29A-993B-4D25-B1E8-0E6C0CE14DA5}"/>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98FB7F05-458D-433C-9EC7-4D3C2B39616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2" name="Group 261">
                  <a:extLst>
                    <a:ext uri="{FF2B5EF4-FFF2-40B4-BE49-F238E27FC236}">
                      <a16:creationId xmlns:a16="http://schemas.microsoft.com/office/drawing/2014/main" id="{10E0D186-8BB9-4476-869D-D074C1ABD597}"/>
                    </a:ext>
                  </a:extLst>
                </p:cNvPr>
                <p:cNvGrpSpPr/>
                <p:nvPr/>
              </p:nvGrpSpPr>
              <p:grpSpPr>
                <a:xfrm flipH="1">
                  <a:off x="5700882" y="5865298"/>
                  <a:ext cx="3453808" cy="994002"/>
                  <a:chOff x="5155809" y="5783050"/>
                  <a:chExt cx="4019674" cy="1156862"/>
                </a:xfrm>
                <a:grpFill/>
              </p:grpSpPr>
              <p:sp>
                <p:nvSpPr>
                  <p:cNvPr id="276" name="Oval 275">
                    <a:extLst>
                      <a:ext uri="{FF2B5EF4-FFF2-40B4-BE49-F238E27FC236}">
                        <a16:creationId xmlns:a16="http://schemas.microsoft.com/office/drawing/2014/main" id="{951CA56C-007F-4477-BFB7-0BD67BAA92F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03F21745-03D4-4B3A-AEE8-BC59ECBFC7E9}"/>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5A4AEEBD-C3D0-4978-95A5-88235409B09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3899684F-8805-4954-9B25-0CF56EA58AB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5EA4B512-B2C8-4EF9-A171-1A82D1AB9E8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E160A4CC-EC08-4C1A-BA69-C713B28FDB90}"/>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2C6E4CCE-B737-45E0-AE46-538DEEB8B86E}"/>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8FF3816C-BC2B-47B3-9F06-5029CA57F3EA}"/>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CA514444-A85E-44FC-ACA6-17E1415A88A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F8BA6FE8-6EAB-4D14-8A59-37EA5C767C4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01838915-60A0-433C-9B86-D4BC10399F10}"/>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D3AD6FCD-AF5D-45B0-BB51-94B43FEF7B0A}"/>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3" name="Group 262">
                  <a:extLst>
                    <a:ext uri="{FF2B5EF4-FFF2-40B4-BE49-F238E27FC236}">
                      <a16:creationId xmlns:a16="http://schemas.microsoft.com/office/drawing/2014/main" id="{F4CBFE03-3519-4495-8B7C-A2CFACCFB878}"/>
                    </a:ext>
                  </a:extLst>
                </p:cNvPr>
                <p:cNvGrpSpPr/>
                <p:nvPr/>
              </p:nvGrpSpPr>
              <p:grpSpPr>
                <a:xfrm flipH="1">
                  <a:off x="8843757" y="5862656"/>
                  <a:ext cx="3348243" cy="1004400"/>
                  <a:chOff x="5192411" y="5783050"/>
                  <a:chExt cx="3896814" cy="1168963"/>
                </a:xfrm>
                <a:grpFill/>
              </p:grpSpPr>
              <p:sp>
                <p:nvSpPr>
                  <p:cNvPr id="264" name="Oval 263">
                    <a:extLst>
                      <a:ext uri="{FF2B5EF4-FFF2-40B4-BE49-F238E27FC236}">
                        <a16:creationId xmlns:a16="http://schemas.microsoft.com/office/drawing/2014/main" id="{0F32A420-D20A-4180-8194-B29628F7751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0F66A961-E81D-4E98-83CB-2479B24848D9}"/>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8FA9A9E4-9161-41E7-B5C9-5B66418EA0B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12A6ACAC-4B4B-47EA-BE54-7848FF0D2A9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431BCEFC-A62B-42BA-BB7F-44342F3D49F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37E63FE8-C2DD-41F0-8AC2-14D0AE718040}"/>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624B0C88-AAA3-4786-A8F1-4C6C2C0524AA}"/>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Rectangle 270">
                    <a:extLst>
                      <a:ext uri="{FF2B5EF4-FFF2-40B4-BE49-F238E27FC236}">
                        <a16:creationId xmlns:a16="http://schemas.microsoft.com/office/drawing/2014/main" id="{832F466B-83F4-42E2-82B6-D78EA8313501}"/>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EA236EEF-2530-4A74-A541-0D1C3060BA45}"/>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628305AF-FA95-498C-BB68-7DA918BDBB38}"/>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DD3933D1-C0F8-40E4-8096-BF4AC5469865}"/>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0746277C-ADB9-48B1-B475-9EBF4C9292A6}"/>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9" name="Group 128">
              <a:extLst>
                <a:ext uri="{FF2B5EF4-FFF2-40B4-BE49-F238E27FC236}">
                  <a16:creationId xmlns:a16="http://schemas.microsoft.com/office/drawing/2014/main" id="{489B1DAE-C1E8-494A-84C5-1B1DAA273FA4}"/>
                </a:ext>
              </a:extLst>
            </p:cNvPr>
            <p:cNvGrpSpPr/>
            <p:nvPr/>
          </p:nvGrpSpPr>
          <p:grpSpPr>
            <a:xfrm>
              <a:off x="227391" y="6183786"/>
              <a:ext cx="11769448" cy="615038"/>
              <a:chOff x="228244" y="6131048"/>
              <a:chExt cx="11769448" cy="615038"/>
            </a:xfrm>
          </p:grpSpPr>
          <p:grpSp>
            <p:nvGrpSpPr>
              <p:cNvPr id="130" name="Group 129">
                <a:extLst>
                  <a:ext uri="{FF2B5EF4-FFF2-40B4-BE49-F238E27FC236}">
                    <a16:creationId xmlns:a16="http://schemas.microsoft.com/office/drawing/2014/main" id="{24DD5AB6-B752-4BCC-8790-8A65A2C36450}"/>
                  </a:ext>
                </a:extLst>
              </p:cNvPr>
              <p:cNvGrpSpPr/>
              <p:nvPr/>
            </p:nvGrpSpPr>
            <p:grpSpPr>
              <a:xfrm>
                <a:off x="228244" y="6131048"/>
                <a:ext cx="5522830" cy="605918"/>
                <a:chOff x="228244" y="6131048"/>
                <a:chExt cx="5522830" cy="605918"/>
              </a:xfrm>
            </p:grpSpPr>
            <p:grpSp>
              <p:nvGrpSpPr>
                <p:cNvPr id="136" name="Group 135">
                  <a:extLst>
                    <a:ext uri="{FF2B5EF4-FFF2-40B4-BE49-F238E27FC236}">
                      <a16:creationId xmlns:a16="http://schemas.microsoft.com/office/drawing/2014/main" id="{EAF712B3-6D51-4A14-BA06-047FB03CB1CE}"/>
                    </a:ext>
                  </a:extLst>
                </p:cNvPr>
                <p:cNvGrpSpPr/>
                <p:nvPr/>
              </p:nvGrpSpPr>
              <p:grpSpPr>
                <a:xfrm>
                  <a:off x="228244" y="6131048"/>
                  <a:ext cx="967564" cy="582669"/>
                  <a:chOff x="4583832" y="398744"/>
                  <a:chExt cx="2989030" cy="1800000"/>
                </a:xfrm>
              </p:grpSpPr>
              <p:pic>
                <p:nvPicPr>
                  <p:cNvPr id="252" name="Picture 7" descr="logo dwr">
                    <a:extLst>
                      <a:ext uri="{FF2B5EF4-FFF2-40B4-BE49-F238E27FC236}">
                        <a16:creationId xmlns:a16="http://schemas.microsoft.com/office/drawing/2014/main" id="{FEE2B582-45D1-419B-9493-F6E068470F88}"/>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257" name="Picture 2" descr="ผลการค้นหารูปภาพสำหรับ โลโก้ กระทรวงทรัพ">
                    <a:extLst>
                      <a:ext uri="{FF2B5EF4-FFF2-40B4-BE49-F238E27FC236}">
                        <a16:creationId xmlns:a16="http://schemas.microsoft.com/office/drawing/2014/main" id="{28AC7E87-DC9E-42E1-9CE2-60B7EA5332EE}"/>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7" name="Group 136">
                  <a:extLst>
                    <a:ext uri="{FF2B5EF4-FFF2-40B4-BE49-F238E27FC236}">
                      <a16:creationId xmlns:a16="http://schemas.microsoft.com/office/drawing/2014/main" id="{82704A07-6D9A-4288-8039-FB2AD467E9B4}"/>
                    </a:ext>
                  </a:extLst>
                </p:cNvPr>
                <p:cNvGrpSpPr/>
                <p:nvPr/>
              </p:nvGrpSpPr>
              <p:grpSpPr>
                <a:xfrm>
                  <a:off x="1195807" y="6248208"/>
                  <a:ext cx="4555267" cy="488758"/>
                  <a:chOff x="1205469" y="6184641"/>
                  <a:chExt cx="4555267" cy="488758"/>
                </a:xfrm>
              </p:grpSpPr>
              <p:sp>
                <p:nvSpPr>
                  <p:cNvPr id="249" name="Rectangle 4">
                    <a:extLst>
                      <a:ext uri="{FF2B5EF4-FFF2-40B4-BE49-F238E27FC236}">
                        <a16:creationId xmlns:a16="http://schemas.microsoft.com/office/drawing/2014/main" id="{BD602C8C-81D5-4A49-95D6-0996A9580BCE}"/>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50" name="Rectangle 4">
                    <a:extLst>
                      <a:ext uri="{FF2B5EF4-FFF2-40B4-BE49-F238E27FC236}">
                        <a16:creationId xmlns:a16="http://schemas.microsoft.com/office/drawing/2014/main" id="{6E287A8D-4640-428D-8B00-D0DFF9D402BB}"/>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1" name="Group 130">
                <a:extLst>
                  <a:ext uri="{FF2B5EF4-FFF2-40B4-BE49-F238E27FC236}">
                    <a16:creationId xmlns:a16="http://schemas.microsoft.com/office/drawing/2014/main" id="{373BD452-165D-4426-8A86-A7D91FA4E9C0}"/>
                  </a:ext>
                </a:extLst>
              </p:cNvPr>
              <p:cNvGrpSpPr/>
              <p:nvPr/>
            </p:nvGrpSpPr>
            <p:grpSpPr>
              <a:xfrm>
                <a:off x="7529621" y="6287843"/>
                <a:ext cx="4468071" cy="458243"/>
                <a:chOff x="7529621" y="6239350"/>
                <a:chExt cx="4468071" cy="458243"/>
              </a:xfrm>
            </p:grpSpPr>
            <p:sp>
              <p:nvSpPr>
                <p:cNvPr id="132" name="Rectangle 4">
                  <a:extLst>
                    <a:ext uri="{FF2B5EF4-FFF2-40B4-BE49-F238E27FC236}">
                      <a16:creationId xmlns:a16="http://schemas.microsoft.com/office/drawing/2014/main" id="{F3497AC2-8F1F-445A-8253-7DC3347C892A}"/>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3" name="Picture 132">
                  <a:extLst>
                    <a:ext uri="{FF2B5EF4-FFF2-40B4-BE49-F238E27FC236}">
                      <a16:creationId xmlns:a16="http://schemas.microsoft.com/office/drawing/2014/main" id="{2821B222-DB11-4E94-BAA7-7937A1BE5C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35" name="Picture 134">
                  <a:extLst>
                    <a:ext uri="{FF2B5EF4-FFF2-40B4-BE49-F238E27FC236}">
                      <a16:creationId xmlns:a16="http://schemas.microsoft.com/office/drawing/2014/main" id="{EDE5041F-F5F3-4EA5-A94B-7C85472EBE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41273784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0"/>
                <a:lumOff val="100000"/>
              </a:schemeClr>
            </a:gs>
            <a:gs pos="16000">
              <a:schemeClr val="accent5">
                <a:lumMod val="0"/>
                <a:lumOff val="100000"/>
              </a:schemeClr>
            </a:gs>
            <a:gs pos="100000">
              <a:srgbClr val="9ED3D7"/>
            </a:gs>
          </a:gsLst>
          <a:path path="circle">
            <a:fillToRect l="50000" t="50000" r="50000" b="50000"/>
          </a:path>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 name="Group 1">
            <a:extLst>
              <a:ext uri="{FF2B5EF4-FFF2-40B4-BE49-F238E27FC236}">
                <a16:creationId xmlns:a16="http://schemas.microsoft.com/office/drawing/2014/main" id="{0F57222C-09C6-460B-AB3E-DCBE7316F91B}"/>
              </a:ext>
            </a:extLst>
          </p:cNvPr>
          <p:cNvGrpSpPr/>
          <p:nvPr/>
        </p:nvGrpSpPr>
        <p:grpSpPr>
          <a:xfrm>
            <a:off x="3240842" y="359314"/>
            <a:ext cx="5710316" cy="5147009"/>
            <a:chOff x="1621355" y="359314"/>
            <a:chExt cx="5710316" cy="5147009"/>
          </a:xfrm>
        </p:grpSpPr>
        <p:sp>
          <p:nvSpPr>
            <p:cNvPr id="20" name="Rectangle 4"/>
            <p:cNvSpPr txBox="1">
              <a:spLocks noChangeArrowheads="1"/>
            </p:cNvSpPr>
            <p:nvPr/>
          </p:nvSpPr>
          <p:spPr bwMode="auto">
            <a:xfrm>
              <a:off x="2434267" y="359314"/>
              <a:ext cx="4084493"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ผู้ประสานงาน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1830219" y="1648688"/>
              <a:ext cx="5292588"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นายยิ่งยง  ลิคะสิริ</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sp>
          <p:nvSpPr>
            <p:cNvPr id="23" name="Rectangle 4">
              <a:extLst>
                <a:ext uri="{FF2B5EF4-FFF2-40B4-BE49-F238E27FC236}">
                  <a16:creationId xmlns:a16="http://schemas.microsoft.com/office/drawing/2014/main" id="{1E014842-BC89-4A1E-B0D4-CA5809304DA5}"/>
                </a:ext>
              </a:extLst>
            </p:cNvPr>
            <p:cNvSpPr txBox="1">
              <a:spLocks noChangeArrowheads="1"/>
            </p:cNvSpPr>
            <p:nvPr/>
          </p:nvSpPr>
          <p:spPr bwMode="auto">
            <a:xfrm>
              <a:off x="1621355" y="3658034"/>
              <a:ext cx="5710316"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นายจิรวัฒน์ ประชีพฉาย</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sp>
          <p:nvSpPr>
            <p:cNvPr id="24" name="Rectangle 4">
              <a:extLst>
                <a:ext uri="{FF2B5EF4-FFF2-40B4-BE49-F238E27FC236}">
                  <a16:creationId xmlns:a16="http://schemas.microsoft.com/office/drawing/2014/main" id="{653286D7-6439-4EE0-8F65-2021411A6BCF}"/>
                </a:ext>
              </a:extLst>
            </p:cNvPr>
            <p:cNvSpPr txBox="1">
              <a:spLocks noChangeArrowheads="1"/>
            </p:cNvSpPr>
            <p:nvPr/>
          </p:nvSpPr>
          <p:spPr bwMode="auto">
            <a:xfrm>
              <a:off x="1621355" y="2609769"/>
              <a:ext cx="5710316" cy="8749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เบอร์โทรศัพท์: </a:t>
              </a: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081</a:t>
              </a:r>
              <a:r>
                <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8012785</a:t>
              </a:r>
              <a:endPar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E-mail: yyl2548@gmail.com</a:t>
              </a:r>
              <a:endParaRPr kumimoji="0" lang="en-GB"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sp>
          <p:nvSpPr>
            <p:cNvPr id="25" name="Rectangle 4">
              <a:extLst>
                <a:ext uri="{FF2B5EF4-FFF2-40B4-BE49-F238E27FC236}">
                  <a16:creationId xmlns:a16="http://schemas.microsoft.com/office/drawing/2014/main" id="{5EE06E5D-5F85-44C6-995D-620F1639555F}"/>
                </a:ext>
              </a:extLst>
            </p:cNvPr>
            <p:cNvSpPr txBox="1">
              <a:spLocks noChangeArrowheads="1"/>
            </p:cNvSpPr>
            <p:nvPr/>
          </p:nvSpPr>
          <p:spPr bwMode="auto">
            <a:xfrm>
              <a:off x="1830219" y="4631325"/>
              <a:ext cx="5292588" cy="8749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เบอร์โทรศัพท์: 086</a:t>
              </a: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r>
                <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3388212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E-mail: </a:t>
              </a:r>
              <a:r>
                <a:rPr lang="en-US" sz="2400" b="0" i="1" kern="0" dirty="0" err="1">
                  <a:solidFill>
                    <a:srgbClr val="01244A"/>
                  </a:solidFill>
                  <a:latin typeface="FC Home" panose="020B0500040200020003" pitchFamily="34" charset="-34"/>
                  <a:cs typeface="FC Home" panose="020B0500040200020003" pitchFamily="34" charset="-34"/>
                </a:rPr>
                <a:t>anspalo</a:t>
              </a: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@hotmail.com</a:t>
              </a:r>
              <a:endParaRPr kumimoji="0" lang="en-GB"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grpSp>
        <p:nvGrpSpPr>
          <p:cNvPr id="121" name="Group 120">
            <a:extLst>
              <a:ext uri="{FF2B5EF4-FFF2-40B4-BE49-F238E27FC236}">
                <a16:creationId xmlns:a16="http://schemas.microsoft.com/office/drawing/2014/main" id="{107DF49C-3204-4567-9599-E2CBF7E2A160}"/>
              </a:ext>
            </a:extLst>
          </p:cNvPr>
          <p:cNvGrpSpPr/>
          <p:nvPr/>
        </p:nvGrpSpPr>
        <p:grpSpPr>
          <a:xfrm>
            <a:off x="0" y="5519518"/>
            <a:ext cx="12195372" cy="1409456"/>
            <a:chOff x="0" y="5519518"/>
            <a:chExt cx="12195372" cy="1409456"/>
          </a:xfrm>
        </p:grpSpPr>
        <p:grpSp>
          <p:nvGrpSpPr>
            <p:cNvPr id="122" name="Group 121">
              <a:extLst>
                <a:ext uri="{FF2B5EF4-FFF2-40B4-BE49-F238E27FC236}">
                  <a16:creationId xmlns:a16="http://schemas.microsoft.com/office/drawing/2014/main" id="{22DF67B7-DBA0-4DCA-BBE8-67A46DFCD2C6}"/>
                </a:ext>
              </a:extLst>
            </p:cNvPr>
            <p:cNvGrpSpPr/>
            <p:nvPr/>
          </p:nvGrpSpPr>
          <p:grpSpPr>
            <a:xfrm>
              <a:off x="0" y="5519518"/>
              <a:ext cx="12195372" cy="1409456"/>
              <a:chOff x="0" y="5519518"/>
              <a:chExt cx="12195372" cy="1409456"/>
            </a:xfrm>
          </p:grpSpPr>
          <p:grpSp>
            <p:nvGrpSpPr>
              <p:cNvPr id="135" name="Group 134">
                <a:extLst>
                  <a:ext uri="{FF2B5EF4-FFF2-40B4-BE49-F238E27FC236}">
                    <a16:creationId xmlns:a16="http://schemas.microsoft.com/office/drawing/2014/main" id="{4028623F-93F0-42CE-AB46-E1097442DB9F}"/>
                  </a:ext>
                </a:extLst>
              </p:cNvPr>
              <p:cNvGrpSpPr/>
              <p:nvPr/>
            </p:nvGrpSpPr>
            <p:grpSpPr>
              <a:xfrm>
                <a:off x="1742" y="5519518"/>
                <a:ext cx="12190258" cy="1409456"/>
                <a:chOff x="1742" y="5435629"/>
                <a:chExt cx="12190258" cy="1409456"/>
              </a:xfrm>
              <a:solidFill>
                <a:schemeClr val="accent5">
                  <a:lumMod val="75000"/>
                </a:schemeClr>
              </a:solidFill>
            </p:grpSpPr>
            <p:grpSp>
              <p:nvGrpSpPr>
                <p:cNvPr id="303" name="Group 302">
                  <a:extLst>
                    <a:ext uri="{FF2B5EF4-FFF2-40B4-BE49-F238E27FC236}">
                      <a16:creationId xmlns:a16="http://schemas.microsoft.com/office/drawing/2014/main" id="{7594E4E4-301C-404F-BB9D-813239A8CF5E}"/>
                    </a:ext>
                  </a:extLst>
                </p:cNvPr>
                <p:cNvGrpSpPr/>
                <p:nvPr/>
              </p:nvGrpSpPr>
              <p:grpSpPr>
                <a:xfrm>
                  <a:off x="5037541" y="5435629"/>
                  <a:ext cx="3157007" cy="1371226"/>
                  <a:chOff x="9116208" y="4547715"/>
                  <a:chExt cx="3157007" cy="1371226"/>
                </a:xfrm>
                <a:grpFill/>
              </p:grpSpPr>
              <p:sp>
                <p:nvSpPr>
                  <p:cNvPr id="336" name="Oval 335">
                    <a:extLst>
                      <a:ext uri="{FF2B5EF4-FFF2-40B4-BE49-F238E27FC236}">
                        <a16:creationId xmlns:a16="http://schemas.microsoft.com/office/drawing/2014/main" id="{F37C7E6D-2180-42D6-8AE1-D28A88FC5E99}"/>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51562B9B-D933-4F88-8300-22FA5E30E5EF}"/>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E6164879-BE63-448F-A878-E75218348A0B}"/>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1229A558-AABC-47A0-87C0-5B3900EF88A8}"/>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279D9CFC-BAFD-44B4-AF56-EC372A32E735}"/>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3B8A3CF9-FF61-4BF3-8F22-7422506D6CF0}"/>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Rectangle 341">
                    <a:extLst>
                      <a:ext uri="{FF2B5EF4-FFF2-40B4-BE49-F238E27FC236}">
                        <a16:creationId xmlns:a16="http://schemas.microsoft.com/office/drawing/2014/main" id="{7B4BE83C-54CC-4803-949C-9F98CE042014}"/>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Oval 342">
                    <a:extLst>
                      <a:ext uri="{FF2B5EF4-FFF2-40B4-BE49-F238E27FC236}">
                        <a16:creationId xmlns:a16="http://schemas.microsoft.com/office/drawing/2014/main" id="{0673A838-E16F-425B-8174-6FC3635451BC}"/>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3A4F3D75-5F6D-49F2-A20D-38AD07B785DF}"/>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4" name="Group 303">
                  <a:extLst>
                    <a:ext uri="{FF2B5EF4-FFF2-40B4-BE49-F238E27FC236}">
                      <a16:creationId xmlns:a16="http://schemas.microsoft.com/office/drawing/2014/main" id="{FD007860-12FA-458F-A770-D834D63652B8}"/>
                    </a:ext>
                  </a:extLst>
                </p:cNvPr>
                <p:cNvGrpSpPr/>
                <p:nvPr/>
              </p:nvGrpSpPr>
              <p:grpSpPr>
                <a:xfrm>
                  <a:off x="1742" y="5567890"/>
                  <a:ext cx="5485937" cy="1252345"/>
                  <a:chOff x="-51736" y="4811236"/>
                  <a:chExt cx="4754749" cy="1209795"/>
                </a:xfrm>
                <a:grpFill/>
              </p:grpSpPr>
              <p:sp>
                <p:nvSpPr>
                  <p:cNvPr id="324" name="Oval 323">
                    <a:extLst>
                      <a:ext uri="{FF2B5EF4-FFF2-40B4-BE49-F238E27FC236}">
                        <a16:creationId xmlns:a16="http://schemas.microsoft.com/office/drawing/2014/main" id="{FF5F80BE-0D0E-4D71-AA35-C494AF994097}"/>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E0E425B8-FBC0-4DE6-9F98-502B077B20C6}"/>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C8DC977A-A065-4110-A8B2-689B9A338DE7}"/>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8A084284-3DDD-4A91-8BA6-3DF4BB828D47}"/>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1D7AB57A-8C7D-4850-B025-0F0166E1D5DB}"/>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0178CD2-D7B0-4D59-9162-1E0AE58D2ED1}"/>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D354B809-EBF8-47EB-84A4-C7F6288266F9}"/>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D1CC7745-6AB5-460B-B155-25B8664BE18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Rectangle 331">
                    <a:extLst>
                      <a:ext uri="{FF2B5EF4-FFF2-40B4-BE49-F238E27FC236}">
                        <a16:creationId xmlns:a16="http://schemas.microsoft.com/office/drawing/2014/main" id="{93DB5D7F-8080-4742-8891-DF11E5AE01DC}"/>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6CC65DC7-55AC-40F7-BB76-A7A9CA312CC9}"/>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863B9618-A6B1-4286-A89A-509FFA1EA57E}"/>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95DD4E40-4C8D-468A-A956-282C6EB93185}"/>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5" name="Oval 304">
                  <a:extLst>
                    <a:ext uri="{FF2B5EF4-FFF2-40B4-BE49-F238E27FC236}">
                      <a16:creationId xmlns:a16="http://schemas.microsoft.com/office/drawing/2014/main" id="{75F77E9B-CE43-4458-BAFD-54A15FCD7CD7}"/>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6" name="현 96">
                  <a:extLst>
                    <a:ext uri="{FF2B5EF4-FFF2-40B4-BE49-F238E27FC236}">
                      <a16:creationId xmlns:a16="http://schemas.microsoft.com/office/drawing/2014/main" id="{45A73690-EACB-4D49-9402-CF7FBA4111CC}"/>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7" name="현 97">
                  <a:extLst>
                    <a:ext uri="{FF2B5EF4-FFF2-40B4-BE49-F238E27FC236}">
                      <a16:creationId xmlns:a16="http://schemas.microsoft.com/office/drawing/2014/main" id="{7F4F23E7-FBB1-4F46-AA02-F7D2F6901CCA}"/>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8" name="현 96">
                  <a:extLst>
                    <a:ext uri="{FF2B5EF4-FFF2-40B4-BE49-F238E27FC236}">
                      <a16:creationId xmlns:a16="http://schemas.microsoft.com/office/drawing/2014/main" id="{6EC89163-18DA-4ED2-A7DD-0914046F3886}"/>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9" name="Group 308">
                  <a:extLst>
                    <a:ext uri="{FF2B5EF4-FFF2-40B4-BE49-F238E27FC236}">
                      <a16:creationId xmlns:a16="http://schemas.microsoft.com/office/drawing/2014/main" id="{37D4B9A3-6139-4571-BD9C-C3559D918376}"/>
                    </a:ext>
                  </a:extLst>
                </p:cNvPr>
                <p:cNvGrpSpPr/>
                <p:nvPr/>
              </p:nvGrpSpPr>
              <p:grpSpPr>
                <a:xfrm flipH="1">
                  <a:off x="7769092" y="5591016"/>
                  <a:ext cx="4422908" cy="1216204"/>
                  <a:chOff x="8005970" y="4483310"/>
                  <a:chExt cx="4422908" cy="1216204"/>
                </a:xfrm>
                <a:grpFill/>
              </p:grpSpPr>
              <p:sp>
                <p:nvSpPr>
                  <p:cNvPr id="310" name="Oval 309">
                    <a:extLst>
                      <a:ext uri="{FF2B5EF4-FFF2-40B4-BE49-F238E27FC236}">
                        <a16:creationId xmlns:a16="http://schemas.microsoft.com/office/drawing/2014/main" id="{6E262300-562B-4DE6-93BE-C3754A74A90E}"/>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A9D29E4A-7DF1-4A63-A60E-91C048624EB7}"/>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97A885AB-B453-4691-963C-B925FC2D5487}"/>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1C78AEAC-5524-4AFF-BA03-E77EB54AD441}"/>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66903D2F-95E4-4EDF-8EF4-B22884F16FA4}"/>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3E2C4733-B413-4FC6-A97E-41605C8DFB1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Rectangle 315">
                    <a:extLst>
                      <a:ext uri="{FF2B5EF4-FFF2-40B4-BE49-F238E27FC236}">
                        <a16:creationId xmlns:a16="http://schemas.microsoft.com/office/drawing/2014/main" id="{AD5DCEB0-B052-4C5B-8773-99CD168C9C91}"/>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8392224F-EBDD-4439-A758-D3F8A71BE88C}"/>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99F2CF7F-AEC0-4D66-820E-D646EA67E803}"/>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B55F5B35-E4BC-4A1C-9CFC-096F3731F350}"/>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82450497-1854-4EC1-8C3C-59F028B0386F}"/>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9075476A-CF72-4498-B9F3-615BA265FD26}"/>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FAB22DC7-D8AD-490A-A2CC-34B6327C8236}"/>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CFC2E4F4-5F10-48B6-AE05-885FC54E60F0}"/>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6" name="Group 135">
                <a:extLst>
                  <a:ext uri="{FF2B5EF4-FFF2-40B4-BE49-F238E27FC236}">
                    <a16:creationId xmlns:a16="http://schemas.microsoft.com/office/drawing/2014/main" id="{D8F5285D-C842-4FC2-B96E-A74A036515A1}"/>
                  </a:ext>
                </a:extLst>
              </p:cNvPr>
              <p:cNvGrpSpPr/>
              <p:nvPr/>
            </p:nvGrpSpPr>
            <p:grpSpPr>
              <a:xfrm>
                <a:off x="0" y="5815425"/>
                <a:ext cx="12195372" cy="1095421"/>
                <a:chOff x="-3372" y="5771635"/>
                <a:chExt cx="12195372" cy="1095421"/>
              </a:xfrm>
              <a:solidFill>
                <a:schemeClr val="accent5">
                  <a:lumMod val="50000"/>
                </a:schemeClr>
              </a:solidFill>
            </p:grpSpPr>
            <p:grpSp>
              <p:nvGrpSpPr>
                <p:cNvPr id="137" name="Group 136">
                  <a:extLst>
                    <a:ext uri="{FF2B5EF4-FFF2-40B4-BE49-F238E27FC236}">
                      <a16:creationId xmlns:a16="http://schemas.microsoft.com/office/drawing/2014/main" id="{98A7029F-7E8B-4B1A-B271-679A7F7A0DC9}"/>
                    </a:ext>
                  </a:extLst>
                </p:cNvPr>
                <p:cNvGrpSpPr/>
                <p:nvPr/>
              </p:nvGrpSpPr>
              <p:grpSpPr>
                <a:xfrm>
                  <a:off x="-3372" y="6002404"/>
                  <a:ext cx="2653222" cy="855594"/>
                  <a:chOff x="5208276" y="5677120"/>
                  <a:chExt cx="3880949" cy="1251508"/>
                </a:xfrm>
                <a:grpFill/>
              </p:grpSpPr>
              <p:sp>
                <p:nvSpPr>
                  <p:cNvPr id="290" name="Oval 289">
                    <a:extLst>
                      <a:ext uri="{FF2B5EF4-FFF2-40B4-BE49-F238E27FC236}">
                        <a16:creationId xmlns:a16="http://schemas.microsoft.com/office/drawing/2014/main" id="{7438DAE3-0E2E-4DEE-AF08-C92048CDA674}"/>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89FFE01F-6A59-4659-B69E-5152DC24FB8D}"/>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5F9276AD-A9A2-4C21-BBC1-6B653923CFE6}"/>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C629768F-2065-4972-A803-058D89DCBD9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A4C921AB-1E79-4760-83A7-CDA822E8DFF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B5283A5C-6F5A-4CA8-8148-F892B5ED616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DFB95965-A236-4957-8955-64F62A422AB5}"/>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10113C42-9CBC-402D-9C38-C5B29B291903}"/>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Rectangle 297">
                    <a:extLst>
                      <a:ext uri="{FF2B5EF4-FFF2-40B4-BE49-F238E27FC236}">
                        <a16:creationId xmlns:a16="http://schemas.microsoft.com/office/drawing/2014/main" id="{1DA48CD5-82A0-4080-BC00-E0927248D5A0}"/>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51A36542-0393-42FD-AC64-6C005004FCC2}"/>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F9B9C09A-421A-4C82-B09F-8ED30D04ADD9}"/>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3065B9D8-028B-4F68-9E31-07D784BFDFF9}"/>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1A9971E2-8F8E-4AD3-9FA2-C0C2FD392C4B}"/>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0" name="Group 249">
                  <a:extLst>
                    <a:ext uri="{FF2B5EF4-FFF2-40B4-BE49-F238E27FC236}">
                      <a16:creationId xmlns:a16="http://schemas.microsoft.com/office/drawing/2014/main" id="{18D5E020-958D-480F-90E1-BC1D8199EC65}"/>
                    </a:ext>
                  </a:extLst>
                </p:cNvPr>
                <p:cNvGrpSpPr/>
                <p:nvPr/>
              </p:nvGrpSpPr>
              <p:grpSpPr>
                <a:xfrm>
                  <a:off x="2503359" y="5771635"/>
                  <a:ext cx="3430784" cy="1088468"/>
                  <a:chOff x="5096347" y="5677120"/>
                  <a:chExt cx="3992878" cy="1266805"/>
                </a:xfrm>
                <a:grpFill/>
              </p:grpSpPr>
              <p:sp>
                <p:nvSpPr>
                  <p:cNvPr id="277" name="Oval 276">
                    <a:extLst>
                      <a:ext uri="{FF2B5EF4-FFF2-40B4-BE49-F238E27FC236}">
                        <a16:creationId xmlns:a16="http://schemas.microsoft.com/office/drawing/2014/main" id="{0ED430BE-FA39-4A12-9DFA-6FF7B6D4206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71366135-BA81-469F-9214-23B5055BEAEF}"/>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0047EAC1-95A4-4B3E-A843-E174BF02F01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63EBF013-4F6F-4070-BC79-02A143421B1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9E8EFC67-7A31-4AE0-BC52-9D67BA7E848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D512A2FE-8482-4D90-8966-2D8927C28679}"/>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80FC81A4-38C9-41FE-86B9-C41DCE86BC49}"/>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E0BB2830-1851-41CE-801A-50259B5BA4D5}"/>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Rectangle 284">
                    <a:extLst>
                      <a:ext uri="{FF2B5EF4-FFF2-40B4-BE49-F238E27FC236}">
                        <a16:creationId xmlns:a16="http://schemas.microsoft.com/office/drawing/2014/main" id="{D6180F14-1140-45E1-BF5F-2B7252CA1536}"/>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C40992D4-1AF8-4F12-8777-E788C9F8AE5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038E792B-B450-495D-ADB8-A0D1E73F87F5}"/>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36E8EC7E-604C-47AB-A853-A34F628F7348}"/>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4CA1008E-C3EE-48DB-9CD4-4D4ED62B008C}"/>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1" name="Group 250">
                  <a:extLst>
                    <a:ext uri="{FF2B5EF4-FFF2-40B4-BE49-F238E27FC236}">
                      <a16:creationId xmlns:a16="http://schemas.microsoft.com/office/drawing/2014/main" id="{92936AE5-CD2C-4878-B795-6F384604E6B4}"/>
                    </a:ext>
                  </a:extLst>
                </p:cNvPr>
                <p:cNvGrpSpPr/>
                <p:nvPr/>
              </p:nvGrpSpPr>
              <p:grpSpPr>
                <a:xfrm flipH="1">
                  <a:off x="5700882" y="5865298"/>
                  <a:ext cx="3453808" cy="994002"/>
                  <a:chOff x="5155809" y="5783050"/>
                  <a:chExt cx="4019674" cy="1156862"/>
                </a:xfrm>
                <a:grpFill/>
              </p:grpSpPr>
              <p:sp>
                <p:nvSpPr>
                  <p:cNvPr id="265" name="Oval 264">
                    <a:extLst>
                      <a:ext uri="{FF2B5EF4-FFF2-40B4-BE49-F238E27FC236}">
                        <a16:creationId xmlns:a16="http://schemas.microsoft.com/office/drawing/2014/main" id="{A89338BF-22F7-461A-A7C0-273C1EC91DE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5486D7A6-5E26-401E-9C4F-6F67A8E46DBC}"/>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2BEF0104-4148-4E77-86FE-94B84BE3039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1B84B70D-08ED-4E32-8EE8-B98D172A89B6}"/>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42AE147A-41B3-4BC6-B7BC-CD9171C65B21}"/>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87EABD35-E487-4D76-AD77-928EE76F089B}"/>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64A63283-7D50-4B0C-A358-04DF4B2D277A}"/>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Rectangle 271">
                    <a:extLst>
                      <a:ext uri="{FF2B5EF4-FFF2-40B4-BE49-F238E27FC236}">
                        <a16:creationId xmlns:a16="http://schemas.microsoft.com/office/drawing/2014/main" id="{B9ABF2D5-B362-43A5-ABE9-B70D72A0509A}"/>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2CEBE5C6-E299-4DD4-97E5-290984E4D48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6C5382F6-EAC2-46C2-8428-64698F8A3B34}"/>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7495FC71-451D-4628-954B-B00CC3594251}"/>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E8755389-FF5D-4BF5-92AF-E53992845E41}"/>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2" name="Group 251">
                  <a:extLst>
                    <a:ext uri="{FF2B5EF4-FFF2-40B4-BE49-F238E27FC236}">
                      <a16:creationId xmlns:a16="http://schemas.microsoft.com/office/drawing/2014/main" id="{AAD0D88D-2D4D-44DB-A28F-9DE6AFAB1CB9}"/>
                    </a:ext>
                  </a:extLst>
                </p:cNvPr>
                <p:cNvGrpSpPr/>
                <p:nvPr/>
              </p:nvGrpSpPr>
              <p:grpSpPr>
                <a:xfrm flipH="1">
                  <a:off x="8843757" y="5862656"/>
                  <a:ext cx="3348243" cy="1004400"/>
                  <a:chOff x="5192411" y="5783050"/>
                  <a:chExt cx="3896814" cy="1168963"/>
                </a:xfrm>
                <a:grpFill/>
              </p:grpSpPr>
              <p:sp>
                <p:nvSpPr>
                  <p:cNvPr id="253" name="Oval 252">
                    <a:extLst>
                      <a:ext uri="{FF2B5EF4-FFF2-40B4-BE49-F238E27FC236}">
                        <a16:creationId xmlns:a16="http://schemas.microsoft.com/office/drawing/2014/main" id="{559E23CF-BD84-45EE-8B6B-02038B70F231}"/>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62BA7880-C05E-4431-8AE1-D3D2D1C1804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F92D936E-1DFF-4462-B2F7-B1B170BBEE4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DC3FAC88-C3D4-45F2-8D55-C68DA3086F5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E89940ED-949E-4DD7-96DA-6511370F64B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Oval 257">
                    <a:extLst>
                      <a:ext uri="{FF2B5EF4-FFF2-40B4-BE49-F238E27FC236}">
                        <a16:creationId xmlns:a16="http://schemas.microsoft.com/office/drawing/2014/main" id="{80F1AC27-63B4-4142-B793-6FE3C4E1D44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DFF7FA46-3304-48F6-8424-22E4C92AF931}"/>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Rectangle 259">
                    <a:extLst>
                      <a:ext uri="{FF2B5EF4-FFF2-40B4-BE49-F238E27FC236}">
                        <a16:creationId xmlns:a16="http://schemas.microsoft.com/office/drawing/2014/main" id="{2A6138E4-6CE3-4494-8247-A3E099CD0C7A}"/>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08927577-192F-40C3-96D0-4688AE1FB8D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3AEA65E3-C7A1-4830-936D-B0E93DACD3C9}"/>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3" name="Oval 262">
                    <a:extLst>
                      <a:ext uri="{FF2B5EF4-FFF2-40B4-BE49-F238E27FC236}">
                        <a16:creationId xmlns:a16="http://schemas.microsoft.com/office/drawing/2014/main" id="{20FCAC0A-018A-4331-8336-94F2074B7C3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713971E7-476D-49C4-A218-ECF46EE998D8}"/>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3" name="Group 122">
              <a:extLst>
                <a:ext uri="{FF2B5EF4-FFF2-40B4-BE49-F238E27FC236}">
                  <a16:creationId xmlns:a16="http://schemas.microsoft.com/office/drawing/2014/main" id="{7C978A2B-8B52-438C-9853-77B86747E307}"/>
                </a:ext>
              </a:extLst>
            </p:cNvPr>
            <p:cNvGrpSpPr/>
            <p:nvPr/>
          </p:nvGrpSpPr>
          <p:grpSpPr>
            <a:xfrm>
              <a:off x="227391" y="6183786"/>
              <a:ext cx="11769448" cy="615038"/>
              <a:chOff x="228244" y="6131048"/>
              <a:chExt cx="11769448" cy="615038"/>
            </a:xfrm>
          </p:grpSpPr>
          <p:grpSp>
            <p:nvGrpSpPr>
              <p:cNvPr id="124" name="Group 123">
                <a:extLst>
                  <a:ext uri="{FF2B5EF4-FFF2-40B4-BE49-F238E27FC236}">
                    <a16:creationId xmlns:a16="http://schemas.microsoft.com/office/drawing/2014/main" id="{F5937B1F-EB40-4775-9644-07571F9D53B6}"/>
                  </a:ext>
                </a:extLst>
              </p:cNvPr>
              <p:cNvGrpSpPr/>
              <p:nvPr/>
            </p:nvGrpSpPr>
            <p:grpSpPr>
              <a:xfrm>
                <a:off x="228244" y="6131048"/>
                <a:ext cx="5522830" cy="605918"/>
                <a:chOff x="228244" y="6131048"/>
                <a:chExt cx="5522830" cy="605918"/>
              </a:xfrm>
            </p:grpSpPr>
            <p:grpSp>
              <p:nvGrpSpPr>
                <p:cNvPr id="129" name="Group 128">
                  <a:extLst>
                    <a:ext uri="{FF2B5EF4-FFF2-40B4-BE49-F238E27FC236}">
                      <a16:creationId xmlns:a16="http://schemas.microsoft.com/office/drawing/2014/main" id="{ACCF1A50-7BD3-4037-9BE9-B9226CCDA87C}"/>
                    </a:ext>
                  </a:extLst>
                </p:cNvPr>
                <p:cNvGrpSpPr/>
                <p:nvPr/>
              </p:nvGrpSpPr>
              <p:grpSpPr>
                <a:xfrm>
                  <a:off x="228244" y="6131048"/>
                  <a:ext cx="967564" cy="582669"/>
                  <a:chOff x="4583832" y="398744"/>
                  <a:chExt cx="2989030" cy="1800000"/>
                </a:xfrm>
              </p:grpSpPr>
              <p:pic>
                <p:nvPicPr>
                  <p:cNvPr id="133" name="Picture 7" descr="logo dwr">
                    <a:extLst>
                      <a:ext uri="{FF2B5EF4-FFF2-40B4-BE49-F238E27FC236}">
                        <a16:creationId xmlns:a16="http://schemas.microsoft.com/office/drawing/2014/main" id="{80E929F7-D435-4FA8-BD9A-154184908A92}"/>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4" name="Picture 2" descr="ผลการค้นหารูปภาพสำหรับ โลโก้ กระทรวงทรัพ">
                    <a:extLst>
                      <a:ext uri="{FF2B5EF4-FFF2-40B4-BE49-F238E27FC236}">
                        <a16:creationId xmlns:a16="http://schemas.microsoft.com/office/drawing/2014/main" id="{9339D744-87BC-49D4-B28B-00DA14A7E83E}"/>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0" name="Group 129">
                  <a:extLst>
                    <a:ext uri="{FF2B5EF4-FFF2-40B4-BE49-F238E27FC236}">
                      <a16:creationId xmlns:a16="http://schemas.microsoft.com/office/drawing/2014/main" id="{CC57AB8C-3AD4-48D3-A155-ED81F7CB5EB5}"/>
                    </a:ext>
                  </a:extLst>
                </p:cNvPr>
                <p:cNvGrpSpPr/>
                <p:nvPr/>
              </p:nvGrpSpPr>
              <p:grpSpPr>
                <a:xfrm>
                  <a:off x="1195807" y="6248208"/>
                  <a:ext cx="4555267" cy="488758"/>
                  <a:chOff x="1205469" y="6184641"/>
                  <a:chExt cx="4555267" cy="488758"/>
                </a:xfrm>
              </p:grpSpPr>
              <p:sp>
                <p:nvSpPr>
                  <p:cNvPr id="131" name="Rectangle 4">
                    <a:extLst>
                      <a:ext uri="{FF2B5EF4-FFF2-40B4-BE49-F238E27FC236}">
                        <a16:creationId xmlns:a16="http://schemas.microsoft.com/office/drawing/2014/main" id="{9D162DA7-9D92-4740-B9D9-1A7626F8DEF4}"/>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2" name="Rectangle 4">
                    <a:extLst>
                      <a:ext uri="{FF2B5EF4-FFF2-40B4-BE49-F238E27FC236}">
                        <a16:creationId xmlns:a16="http://schemas.microsoft.com/office/drawing/2014/main" id="{03C2BCFA-86CF-45A8-851F-8324D36AE07A}"/>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5" name="Group 124">
                <a:extLst>
                  <a:ext uri="{FF2B5EF4-FFF2-40B4-BE49-F238E27FC236}">
                    <a16:creationId xmlns:a16="http://schemas.microsoft.com/office/drawing/2014/main" id="{5E740427-F97E-499E-85FD-FF3B77739006}"/>
                  </a:ext>
                </a:extLst>
              </p:cNvPr>
              <p:cNvGrpSpPr/>
              <p:nvPr/>
            </p:nvGrpSpPr>
            <p:grpSpPr>
              <a:xfrm>
                <a:off x="7529621" y="6287843"/>
                <a:ext cx="4468071" cy="458243"/>
                <a:chOff x="7529621" y="6239350"/>
                <a:chExt cx="4468071" cy="458243"/>
              </a:xfrm>
            </p:grpSpPr>
            <p:sp>
              <p:nvSpPr>
                <p:cNvPr id="126" name="Rectangle 4">
                  <a:extLst>
                    <a:ext uri="{FF2B5EF4-FFF2-40B4-BE49-F238E27FC236}">
                      <a16:creationId xmlns:a16="http://schemas.microsoft.com/office/drawing/2014/main" id="{CA74FFC9-EA39-46FF-9EAB-6110D643E74C}"/>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7" name="Picture 126">
                  <a:extLst>
                    <a:ext uri="{FF2B5EF4-FFF2-40B4-BE49-F238E27FC236}">
                      <a16:creationId xmlns:a16="http://schemas.microsoft.com/office/drawing/2014/main" id="{D8D2214E-644A-448A-8AA1-46F3C15BC1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8" name="Picture 127">
                  <a:extLst>
                    <a:ext uri="{FF2B5EF4-FFF2-40B4-BE49-F238E27FC236}">
                      <a16:creationId xmlns:a16="http://schemas.microsoft.com/office/drawing/2014/main" id="{120C1DC1-0752-48C2-B821-D3976BD15B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7418925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0"/>
                <a:lumOff val="100000"/>
              </a:schemeClr>
            </a:gs>
            <a:gs pos="16000">
              <a:schemeClr val="accent5">
                <a:lumMod val="0"/>
                <a:lumOff val="100000"/>
              </a:schemeClr>
            </a:gs>
            <a:gs pos="100000">
              <a:srgbClr val="9ED3D7"/>
            </a:gs>
          </a:gsLst>
          <a:path path="circle">
            <a:fillToRect l="50000" t="50000" r="50000" b="50000"/>
          </a:path>
        </a:gradFill>
        <a:effectLst/>
      </p:bgPr>
    </p:bg>
    <p:spTree>
      <p:nvGrpSpPr>
        <p:cNvPr id="1" name=""/>
        <p:cNvGrpSpPr/>
        <p:nvPr/>
      </p:nvGrpSpPr>
      <p:grpSpPr>
        <a:xfrm>
          <a:off x="0" y="0"/>
          <a:ext cx="0" cy="0"/>
          <a:chOff x="0" y="0"/>
          <a:chExt cx="0" cy="0"/>
        </a:xfrm>
      </p:grpSpPr>
      <p:sp>
        <p:nvSpPr>
          <p:cNvPr id="76802" name="Rectangle 4"/>
          <p:cNvSpPr>
            <a:spLocks noGrp="1" noChangeArrowheads="1"/>
          </p:cNvSpPr>
          <p:nvPr>
            <p:ph type="ctrTitle" idx="4294967295"/>
          </p:nvPr>
        </p:nvSpPr>
        <p:spPr>
          <a:xfrm>
            <a:off x="4466648" y="1966346"/>
            <a:ext cx="3258704" cy="1162050"/>
          </a:xfrm>
        </p:spPr>
        <p:txBody>
          <a:bodyPr/>
          <a:lstStyle/>
          <a:p>
            <a:pPr algn="ctr" eaLnBrk="1" hangingPunct="1"/>
            <a:r>
              <a:rPr lang="en-US" sz="6000" dirty="0">
                <a:solidFill>
                  <a:srgbClr val="002060"/>
                </a:solidFill>
                <a:latin typeface="FC Home" panose="020B0500040200020003" pitchFamily="34" charset="-34"/>
                <a:cs typeface="FC Home" panose="020B0500040200020003" pitchFamily="34" charset="-34"/>
              </a:rPr>
              <a:t>Thank You</a:t>
            </a:r>
            <a:endParaRPr lang="en-GB" sz="6000" dirty="0">
              <a:solidFill>
                <a:srgbClr val="002060"/>
              </a:solidFill>
              <a:latin typeface="FC Home" panose="020B0500040200020003" pitchFamily="34" charset="-34"/>
              <a:cs typeface="FC Home" panose="020B0500040200020003" pitchFamily="34" charset="-34"/>
            </a:endParaRPr>
          </a:p>
        </p:txBody>
      </p:sp>
      <p:grpSp>
        <p:nvGrpSpPr>
          <p:cNvPr id="2" name="Group 1"/>
          <p:cNvGrpSpPr/>
          <p:nvPr/>
        </p:nvGrpSpPr>
        <p:grpSpPr>
          <a:xfrm>
            <a:off x="4601485" y="398490"/>
            <a:ext cx="2989030" cy="1800000"/>
            <a:chOff x="4583832" y="398744"/>
            <a:chExt cx="2989030" cy="1800000"/>
          </a:xfrm>
        </p:grpSpPr>
        <p:pic>
          <p:nvPicPr>
            <p:cNvPr id="76806" name="Picture 7" descr="logo dw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8"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pic>
        <p:nvPicPr>
          <p:cNvPr id="5" name="Picture 4" descr="A picture containing object&#10;&#10;Description automatically generated">
            <a:extLst>
              <a:ext uri="{FF2B5EF4-FFF2-40B4-BE49-F238E27FC236}">
                <a16:creationId xmlns:a16="http://schemas.microsoft.com/office/drawing/2014/main" id="{B84412DD-BC68-49AC-A7F8-B2A96BE719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951" y="3789040"/>
            <a:ext cx="1980000" cy="1980000"/>
          </a:xfrm>
          <a:prstGeom prst="rect">
            <a:avLst/>
          </a:prstGeom>
        </p:spPr>
      </p:pic>
      <p:pic>
        <p:nvPicPr>
          <p:cNvPr id="9" name="Picture 8">
            <a:extLst>
              <a:ext uri="{FF2B5EF4-FFF2-40B4-BE49-F238E27FC236}">
                <a16:creationId xmlns:a16="http://schemas.microsoft.com/office/drawing/2014/main" id="{0BF60330-D232-4588-B142-9FC6738DD09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8408" y="3923633"/>
            <a:ext cx="1980000" cy="1980000"/>
          </a:xfrm>
          <a:prstGeom prst="rect">
            <a:avLst/>
          </a:prstGeom>
        </p:spPr>
      </p:pic>
      <p:sp>
        <p:nvSpPr>
          <p:cNvPr id="10" name="Rectangle 4">
            <a:extLst>
              <a:ext uri="{FF2B5EF4-FFF2-40B4-BE49-F238E27FC236}">
                <a16:creationId xmlns:a16="http://schemas.microsoft.com/office/drawing/2014/main" id="{C06604CE-81C6-4ED0-9268-ADA275BA393E}"/>
              </a:ext>
            </a:extLst>
          </p:cNvPr>
          <p:cNvSpPr txBox="1">
            <a:spLocks noChangeArrowheads="1"/>
          </p:cNvSpPr>
          <p:nvPr/>
        </p:nvSpPr>
        <p:spPr bwMode="auto">
          <a:xfrm>
            <a:off x="1211796" y="2957089"/>
            <a:ext cx="9768408" cy="39500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เว็บไซต์กรมทรัพยากรน้ำ </a:t>
            </a:r>
            <a:r>
              <a:rPr kumimoji="0" lang="en-US"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 www.dwr.go.th </a:t>
            </a:r>
            <a:r>
              <a:rPr kumimoji="0" lang="th-TH"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เว็บไซต์ศูนย์ป้องกันวิกฤติน้ำ </a:t>
            </a:r>
            <a:r>
              <a:rPr kumimoji="0" lang="en-US"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 mekhala.dwr.go.th </a:t>
            </a:r>
            <a:endParaRPr kumimoji="0" lang="en-GB"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endParaRPr>
          </a:p>
        </p:txBody>
      </p:sp>
      <p:grpSp>
        <p:nvGrpSpPr>
          <p:cNvPr id="24" name="Group 23"/>
          <p:cNvGrpSpPr/>
          <p:nvPr/>
        </p:nvGrpSpPr>
        <p:grpSpPr>
          <a:xfrm>
            <a:off x="1663603" y="3245556"/>
            <a:ext cx="10106145" cy="2369867"/>
            <a:chOff x="1255142" y="3566148"/>
            <a:chExt cx="10106145" cy="2369867"/>
          </a:xfrm>
        </p:grpSpPr>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02887" y="3831129"/>
              <a:ext cx="10058400" cy="449928"/>
            </a:xfrm>
            <a:prstGeom prst="rect">
              <a:avLst/>
            </a:prstGeom>
          </p:spPr>
        </p:pic>
        <p:grpSp>
          <p:nvGrpSpPr>
            <p:cNvPr id="23" name="Group 22"/>
            <p:cNvGrpSpPr/>
            <p:nvPr/>
          </p:nvGrpSpPr>
          <p:grpSpPr>
            <a:xfrm>
              <a:off x="1255142" y="3566148"/>
              <a:ext cx="9007412" cy="2369867"/>
              <a:chOff x="1255142" y="3793223"/>
              <a:chExt cx="9007412" cy="2369867"/>
            </a:xfrm>
          </p:grpSpPr>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55142" y="3793223"/>
                <a:ext cx="9007412" cy="2369867"/>
              </a:xfrm>
              <a:prstGeom prst="rect">
                <a:avLst/>
              </a:prstGeom>
            </p:spPr>
          </p:pic>
          <p:sp>
            <p:nvSpPr>
              <p:cNvPr id="11" name="Rectangle 4">
                <a:extLst>
                  <a:ext uri="{FF2B5EF4-FFF2-40B4-BE49-F238E27FC236}">
                    <a16:creationId xmlns:a16="http://schemas.microsoft.com/office/drawing/2014/main" id="{C06604CE-81C6-4ED0-9268-ADA275BA393E}"/>
                  </a:ext>
                </a:extLst>
              </p:cNvPr>
              <p:cNvSpPr txBox="1">
                <a:spLocks noChangeArrowheads="1"/>
              </p:cNvSpPr>
              <p:nvPr/>
            </p:nvSpPr>
            <p:spPr bwMode="auto">
              <a:xfrm>
                <a:off x="3961544" y="3905949"/>
                <a:ext cx="3451990" cy="39500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800" b="0" i="0" u="none" strike="noStrike" kern="0" cap="none" spc="0" normalizeH="0" baseline="0" noProof="0" dirty="0">
                    <a:ln>
                      <a:noFill/>
                    </a:ln>
                    <a:solidFill>
                      <a:srgbClr val="1555C3"/>
                    </a:solidFill>
                    <a:effectLst/>
                    <a:uLnTx/>
                    <a:uFillTx/>
                    <a:latin typeface="FC Home" panose="020B0500040200020003" pitchFamily="34" charset="-34"/>
                    <a:ea typeface="+mj-ea"/>
                    <a:cs typeface="FC Home" panose="020B0500040200020003" pitchFamily="34" charset="-34"/>
                  </a:rPr>
                  <a:t>หมู่บ้านเกษตรน้ำฝน</a:t>
                </a:r>
                <a:endParaRPr kumimoji="0" lang="en-GB" sz="2800" b="0" i="0" u="none" strike="noStrike" kern="0" cap="none" spc="0" normalizeH="0" baseline="0" noProof="0" dirty="0">
                  <a:ln>
                    <a:noFill/>
                  </a:ln>
                  <a:solidFill>
                    <a:srgbClr val="1555C3"/>
                  </a:solidFill>
                  <a:effectLst/>
                  <a:uLnTx/>
                  <a:uFillTx/>
                  <a:latin typeface="FC Home" panose="020B0500040200020003" pitchFamily="34" charset="-34"/>
                  <a:ea typeface="+mj-ea"/>
                  <a:cs typeface="FC Home" panose="020B0500040200020003" pitchFamily="34" charset="-34"/>
                </a:endParaRPr>
              </a:p>
            </p:txBody>
          </p:sp>
        </p:grpSp>
      </p:grpSp>
      <p:grpSp>
        <p:nvGrpSpPr>
          <p:cNvPr id="126" name="Group 125">
            <a:extLst>
              <a:ext uri="{FF2B5EF4-FFF2-40B4-BE49-F238E27FC236}">
                <a16:creationId xmlns:a16="http://schemas.microsoft.com/office/drawing/2014/main" id="{2FD89F04-0C0A-4944-BBD1-1B5657C3BB01}"/>
              </a:ext>
            </a:extLst>
          </p:cNvPr>
          <p:cNvGrpSpPr/>
          <p:nvPr/>
        </p:nvGrpSpPr>
        <p:grpSpPr>
          <a:xfrm>
            <a:off x="0" y="5519518"/>
            <a:ext cx="12195372" cy="1409456"/>
            <a:chOff x="0" y="5519518"/>
            <a:chExt cx="12195372" cy="1409456"/>
          </a:xfrm>
        </p:grpSpPr>
        <p:grpSp>
          <p:nvGrpSpPr>
            <p:cNvPr id="127" name="Group 126">
              <a:extLst>
                <a:ext uri="{FF2B5EF4-FFF2-40B4-BE49-F238E27FC236}">
                  <a16:creationId xmlns:a16="http://schemas.microsoft.com/office/drawing/2014/main" id="{8655FA40-64FB-408C-AD52-F41F10C8FB9B}"/>
                </a:ext>
              </a:extLst>
            </p:cNvPr>
            <p:cNvGrpSpPr/>
            <p:nvPr/>
          </p:nvGrpSpPr>
          <p:grpSpPr>
            <a:xfrm>
              <a:off x="0" y="5519518"/>
              <a:ext cx="12195372" cy="1409456"/>
              <a:chOff x="0" y="5519518"/>
              <a:chExt cx="12195372" cy="1409456"/>
            </a:xfrm>
          </p:grpSpPr>
          <p:grpSp>
            <p:nvGrpSpPr>
              <p:cNvPr id="252" name="Group 251">
                <a:extLst>
                  <a:ext uri="{FF2B5EF4-FFF2-40B4-BE49-F238E27FC236}">
                    <a16:creationId xmlns:a16="http://schemas.microsoft.com/office/drawing/2014/main" id="{B3A9ECD5-F8EA-4196-9DEF-AFCF7CDEB6ED}"/>
                  </a:ext>
                </a:extLst>
              </p:cNvPr>
              <p:cNvGrpSpPr/>
              <p:nvPr/>
            </p:nvGrpSpPr>
            <p:grpSpPr>
              <a:xfrm>
                <a:off x="1742" y="5519518"/>
                <a:ext cx="12190258" cy="1409456"/>
                <a:chOff x="1742" y="5435629"/>
                <a:chExt cx="12190258" cy="1409456"/>
              </a:xfrm>
              <a:solidFill>
                <a:schemeClr val="accent5">
                  <a:lumMod val="75000"/>
                </a:schemeClr>
              </a:solidFill>
            </p:grpSpPr>
            <p:grpSp>
              <p:nvGrpSpPr>
                <p:cNvPr id="308" name="Group 307">
                  <a:extLst>
                    <a:ext uri="{FF2B5EF4-FFF2-40B4-BE49-F238E27FC236}">
                      <a16:creationId xmlns:a16="http://schemas.microsoft.com/office/drawing/2014/main" id="{3A65F363-C231-4612-B9AB-37A9C027D305}"/>
                    </a:ext>
                  </a:extLst>
                </p:cNvPr>
                <p:cNvGrpSpPr/>
                <p:nvPr/>
              </p:nvGrpSpPr>
              <p:grpSpPr>
                <a:xfrm>
                  <a:off x="5037541" y="5435629"/>
                  <a:ext cx="3157007" cy="1371226"/>
                  <a:chOff x="9116208" y="4547715"/>
                  <a:chExt cx="3157007" cy="1371226"/>
                </a:xfrm>
                <a:grpFill/>
              </p:grpSpPr>
              <p:sp>
                <p:nvSpPr>
                  <p:cNvPr id="341" name="Oval 340">
                    <a:extLst>
                      <a:ext uri="{FF2B5EF4-FFF2-40B4-BE49-F238E27FC236}">
                        <a16:creationId xmlns:a16="http://schemas.microsoft.com/office/drawing/2014/main" id="{5F7A9DEB-1EE4-4505-9757-9A962C8D539E}"/>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8A5C4D60-D1A6-4916-8003-815103573BDD}"/>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Oval 342">
                    <a:extLst>
                      <a:ext uri="{FF2B5EF4-FFF2-40B4-BE49-F238E27FC236}">
                        <a16:creationId xmlns:a16="http://schemas.microsoft.com/office/drawing/2014/main" id="{624EF67D-D9EC-450A-8540-31F8163CF2FD}"/>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E5470F74-6A5E-4063-8A9A-70F2BE4365F0}"/>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52E3705D-1B48-43D5-A064-AE51A648703D}"/>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581A8748-2696-41EB-ACB8-933FCDF7AF3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7" name="Rectangle 346">
                    <a:extLst>
                      <a:ext uri="{FF2B5EF4-FFF2-40B4-BE49-F238E27FC236}">
                        <a16:creationId xmlns:a16="http://schemas.microsoft.com/office/drawing/2014/main" id="{99E7A0E0-A4E6-44C2-B537-9818F714680C}"/>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D5BC4931-C207-4705-B235-F5C94DC51500}"/>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549C65C2-55F7-4A8A-A248-D3EA62E29189}"/>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9" name="Group 308">
                  <a:extLst>
                    <a:ext uri="{FF2B5EF4-FFF2-40B4-BE49-F238E27FC236}">
                      <a16:creationId xmlns:a16="http://schemas.microsoft.com/office/drawing/2014/main" id="{1ECD6C11-CA00-4A4F-B070-9E76D82F2CA8}"/>
                    </a:ext>
                  </a:extLst>
                </p:cNvPr>
                <p:cNvGrpSpPr/>
                <p:nvPr/>
              </p:nvGrpSpPr>
              <p:grpSpPr>
                <a:xfrm>
                  <a:off x="1742" y="5567890"/>
                  <a:ext cx="5485937" cy="1252345"/>
                  <a:chOff x="-51736" y="4811236"/>
                  <a:chExt cx="4754749" cy="1209795"/>
                </a:xfrm>
                <a:grpFill/>
              </p:grpSpPr>
              <p:sp>
                <p:nvSpPr>
                  <p:cNvPr id="329" name="Oval 328">
                    <a:extLst>
                      <a:ext uri="{FF2B5EF4-FFF2-40B4-BE49-F238E27FC236}">
                        <a16:creationId xmlns:a16="http://schemas.microsoft.com/office/drawing/2014/main" id="{2107805C-241C-4B10-8F1D-CC55A3389A84}"/>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B46F60BF-E95D-408B-95F4-3EAB54607B62}"/>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A3C6BFCE-495C-477F-8A3A-5FEFE144490B}"/>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056FAC4D-C456-4D11-9C02-539585BD536E}"/>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7C76C2DB-8E8B-4D9B-B5DC-BB45FDA83549}"/>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DA04F309-7C62-45F4-845A-7EF2663F8C6F}"/>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9B55CE7E-E637-4B24-A2AA-30FA1CC81E7A}"/>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D81B638A-1801-4180-B9D2-1B6B7A8EF998}"/>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Rectangle 336">
                    <a:extLst>
                      <a:ext uri="{FF2B5EF4-FFF2-40B4-BE49-F238E27FC236}">
                        <a16:creationId xmlns:a16="http://schemas.microsoft.com/office/drawing/2014/main" id="{989A3DDC-488A-4BBD-8BF7-2DA5EF31F16F}"/>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75F8AEF2-6B83-4052-B114-760B1C452045}"/>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DF79D837-3919-4979-B95F-EB96B84BC72A}"/>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8F416FC3-A36A-429F-9246-02AD9FFDD3EE}"/>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10" name="Oval 309">
                  <a:extLst>
                    <a:ext uri="{FF2B5EF4-FFF2-40B4-BE49-F238E27FC236}">
                      <a16:creationId xmlns:a16="http://schemas.microsoft.com/office/drawing/2014/main" id="{ABA26AA6-A886-428B-89BC-39F3D27F8173}"/>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1" name="현 96">
                  <a:extLst>
                    <a:ext uri="{FF2B5EF4-FFF2-40B4-BE49-F238E27FC236}">
                      <a16:creationId xmlns:a16="http://schemas.microsoft.com/office/drawing/2014/main" id="{8A2E3055-164C-460B-B9CC-2070832C50D9}"/>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현 97">
                  <a:extLst>
                    <a:ext uri="{FF2B5EF4-FFF2-40B4-BE49-F238E27FC236}">
                      <a16:creationId xmlns:a16="http://schemas.microsoft.com/office/drawing/2014/main" id="{2EEEB904-6EFA-45DE-ADA8-606CE370BE1F}"/>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현 96">
                  <a:extLst>
                    <a:ext uri="{FF2B5EF4-FFF2-40B4-BE49-F238E27FC236}">
                      <a16:creationId xmlns:a16="http://schemas.microsoft.com/office/drawing/2014/main" id="{EBF48E27-986E-45F0-B356-7C9E981C533F}"/>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14" name="Group 313">
                  <a:extLst>
                    <a:ext uri="{FF2B5EF4-FFF2-40B4-BE49-F238E27FC236}">
                      <a16:creationId xmlns:a16="http://schemas.microsoft.com/office/drawing/2014/main" id="{ED6DF9D1-4D03-4D55-AB55-DA32AEE25069}"/>
                    </a:ext>
                  </a:extLst>
                </p:cNvPr>
                <p:cNvGrpSpPr/>
                <p:nvPr/>
              </p:nvGrpSpPr>
              <p:grpSpPr>
                <a:xfrm flipH="1">
                  <a:off x="7769092" y="5591016"/>
                  <a:ext cx="4422908" cy="1216204"/>
                  <a:chOff x="8005970" y="4483310"/>
                  <a:chExt cx="4422908" cy="1216204"/>
                </a:xfrm>
                <a:grpFill/>
              </p:grpSpPr>
              <p:sp>
                <p:nvSpPr>
                  <p:cNvPr id="315" name="Oval 314">
                    <a:extLst>
                      <a:ext uri="{FF2B5EF4-FFF2-40B4-BE49-F238E27FC236}">
                        <a16:creationId xmlns:a16="http://schemas.microsoft.com/office/drawing/2014/main" id="{82C8DCDD-4771-4DF1-8242-6D3110512602}"/>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07239111-EAC1-4E56-887C-6DB9111D5C45}"/>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3072D35D-6C7F-4E77-B309-8460D40C72E2}"/>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B95BCB74-02A3-41C2-BB31-C4CE0601835E}"/>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540E5442-F9D9-4FFE-85B5-93F60842F1E0}"/>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A1EC4731-C47C-4A12-99FE-DCF48F8CD517}"/>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Rectangle 320">
                    <a:extLst>
                      <a:ext uri="{FF2B5EF4-FFF2-40B4-BE49-F238E27FC236}">
                        <a16:creationId xmlns:a16="http://schemas.microsoft.com/office/drawing/2014/main" id="{3DBC481D-AE18-4810-B1E5-B6D0D577321F}"/>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B3EED75C-87CD-471F-8CA2-A79D74903108}"/>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C1E2D76B-49F3-4876-874C-9EB7BF2F917C}"/>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56D2AAA6-7133-4521-98DC-E2CDEFB7E3BE}"/>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92F55B03-8BB7-475F-9E89-76202509148E}"/>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EF87EE6C-B8AB-495F-AB8B-D61D8A9D043D}"/>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1D1BB038-3144-4DD1-8E91-17DF54658022}"/>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1EBC1EA6-19AC-49DE-97F3-4EBED3C5DE07}"/>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53" name="Group 252">
                <a:extLst>
                  <a:ext uri="{FF2B5EF4-FFF2-40B4-BE49-F238E27FC236}">
                    <a16:creationId xmlns:a16="http://schemas.microsoft.com/office/drawing/2014/main" id="{1F82D3AD-98AD-401B-8A84-CA6E9599FBA9}"/>
                  </a:ext>
                </a:extLst>
              </p:cNvPr>
              <p:cNvGrpSpPr/>
              <p:nvPr/>
            </p:nvGrpSpPr>
            <p:grpSpPr>
              <a:xfrm>
                <a:off x="0" y="5815425"/>
                <a:ext cx="12195372" cy="1095421"/>
                <a:chOff x="-3372" y="5771635"/>
                <a:chExt cx="12195372" cy="1095421"/>
              </a:xfrm>
              <a:solidFill>
                <a:schemeClr val="accent5">
                  <a:lumMod val="50000"/>
                </a:schemeClr>
              </a:solidFill>
            </p:grpSpPr>
            <p:grpSp>
              <p:nvGrpSpPr>
                <p:cNvPr id="254" name="Group 253">
                  <a:extLst>
                    <a:ext uri="{FF2B5EF4-FFF2-40B4-BE49-F238E27FC236}">
                      <a16:creationId xmlns:a16="http://schemas.microsoft.com/office/drawing/2014/main" id="{51850600-BFBA-4684-8622-3315D63ACF1A}"/>
                    </a:ext>
                  </a:extLst>
                </p:cNvPr>
                <p:cNvGrpSpPr/>
                <p:nvPr/>
              </p:nvGrpSpPr>
              <p:grpSpPr>
                <a:xfrm>
                  <a:off x="-3372" y="6002404"/>
                  <a:ext cx="2653222" cy="855594"/>
                  <a:chOff x="5208276" y="5677120"/>
                  <a:chExt cx="3880949" cy="1251508"/>
                </a:xfrm>
                <a:grpFill/>
              </p:grpSpPr>
              <p:sp>
                <p:nvSpPr>
                  <p:cNvPr id="295" name="Oval 294">
                    <a:extLst>
                      <a:ext uri="{FF2B5EF4-FFF2-40B4-BE49-F238E27FC236}">
                        <a16:creationId xmlns:a16="http://schemas.microsoft.com/office/drawing/2014/main" id="{FA872352-7116-4991-B294-7F0048A86CB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A68E408D-F0DC-4F32-A40A-7C86E0A2FFA5}"/>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89874F66-2C8A-4E2F-9806-57D09ABEE073}"/>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5673606C-FC45-4B41-8BAD-76A9A3A12702}"/>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74472DA2-DBA9-4ED1-914A-4764E76D93AE}"/>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F015512F-C6EC-488A-A5C6-0605573836B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093ACE99-2642-4E4B-9323-0F8462906800}"/>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C5FF7FC8-9F3C-444C-83CA-ED1B40E9985F}"/>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Rectangle 302">
                    <a:extLst>
                      <a:ext uri="{FF2B5EF4-FFF2-40B4-BE49-F238E27FC236}">
                        <a16:creationId xmlns:a16="http://schemas.microsoft.com/office/drawing/2014/main" id="{D23882BE-01EA-4162-B99E-83633ACD890F}"/>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9323C782-269B-4E4F-8552-1AB3ED20557D}"/>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5295665B-EF25-462F-B17B-82F9EDF6A2E8}"/>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BEBD7779-90DF-46DD-960A-4AF42E19F75F}"/>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3934183C-E2B2-42B6-B706-BE687EB44140}"/>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5" name="Group 254">
                  <a:extLst>
                    <a:ext uri="{FF2B5EF4-FFF2-40B4-BE49-F238E27FC236}">
                      <a16:creationId xmlns:a16="http://schemas.microsoft.com/office/drawing/2014/main" id="{1073B8B0-C93F-4811-B567-9EA4B5FC580B}"/>
                    </a:ext>
                  </a:extLst>
                </p:cNvPr>
                <p:cNvGrpSpPr/>
                <p:nvPr/>
              </p:nvGrpSpPr>
              <p:grpSpPr>
                <a:xfrm>
                  <a:off x="2503359" y="5771635"/>
                  <a:ext cx="3430784" cy="1088468"/>
                  <a:chOff x="5096347" y="5677120"/>
                  <a:chExt cx="3992878" cy="1266805"/>
                </a:xfrm>
                <a:grpFill/>
              </p:grpSpPr>
              <p:sp>
                <p:nvSpPr>
                  <p:cNvPr id="282" name="Oval 281">
                    <a:extLst>
                      <a:ext uri="{FF2B5EF4-FFF2-40B4-BE49-F238E27FC236}">
                        <a16:creationId xmlns:a16="http://schemas.microsoft.com/office/drawing/2014/main" id="{D377BE9E-DAA8-429B-8846-AD19B0CC02F1}"/>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931D7C2D-2C57-4C7D-BD0E-A4A1FB1D7411}"/>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0A3C06A4-325B-475B-B5DC-264542E6E218}"/>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E0B9B3C6-11AC-44BE-8127-D3C081203E20}"/>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CA39FC61-5E2D-43EE-8B9C-BF1D3B7C4AE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5A502EFA-FBFA-42E0-B20A-8374FD2FFF30}"/>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AB5B14D6-DD21-4FE2-851B-E6E7A1625F4A}"/>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CFDF81B9-FDFF-44F2-9FA2-AC22E72DE51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Rectangle 289">
                    <a:extLst>
                      <a:ext uri="{FF2B5EF4-FFF2-40B4-BE49-F238E27FC236}">
                        <a16:creationId xmlns:a16="http://schemas.microsoft.com/office/drawing/2014/main" id="{6CD6820C-279B-4F41-A4BA-DADB25FB08FE}"/>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A2B00CE7-724D-42F1-8FC4-F18614D0128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747CB0A5-8359-4EA9-96A5-949C1DAA3219}"/>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CF344AE2-B495-4948-8B9F-82CCF96D1C8C}"/>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D7DBEF59-E62F-4A3B-A6C2-96FCFA7F6322}"/>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6" name="Group 255">
                  <a:extLst>
                    <a:ext uri="{FF2B5EF4-FFF2-40B4-BE49-F238E27FC236}">
                      <a16:creationId xmlns:a16="http://schemas.microsoft.com/office/drawing/2014/main" id="{E51847B0-9AE4-48B8-8D6A-570494316F65}"/>
                    </a:ext>
                  </a:extLst>
                </p:cNvPr>
                <p:cNvGrpSpPr/>
                <p:nvPr/>
              </p:nvGrpSpPr>
              <p:grpSpPr>
                <a:xfrm flipH="1">
                  <a:off x="5700882" y="5865298"/>
                  <a:ext cx="3453808" cy="994002"/>
                  <a:chOff x="5155809" y="5783050"/>
                  <a:chExt cx="4019674" cy="1156862"/>
                </a:xfrm>
                <a:grpFill/>
              </p:grpSpPr>
              <p:sp>
                <p:nvSpPr>
                  <p:cNvPr id="270" name="Oval 269">
                    <a:extLst>
                      <a:ext uri="{FF2B5EF4-FFF2-40B4-BE49-F238E27FC236}">
                        <a16:creationId xmlns:a16="http://schemas.microsoft.com/office/drawing/2014/main" id="{E71E891B-14E0-4376-B9C3-D2C163EE3F4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4180F9D7-BD67-43E5-A8D2-57A58A297A90}"/>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0537DC9C-AC98-47CB-AF5A-0A62F34F242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0D864BF9-8676-400F-B8BD-DFB38A846B54}"/>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BDB48961-AB35-43E6-8F64-5F03644FA005}"/>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F2A3618B-2FC1-40CA-98A5-A27F37347D53}"/>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FB6A5F62-3D9D-4CF7-889D-B97240E2DC59}"/>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Rectangle 276">
                    <a:extLst>
                      <a:ext uri="{FF2B5EF4-FFF2-40B4-BE49-F238E27FC236}">
                        <a16:creationId xmlns:a16="http://schemas.microsoft.com/office/drawing/2014/main" id="{46F45BB2-2B85-43BF-ACF0-3CB982DCE960}"/>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9FDF2A70-90C5-49F1-92F7-4011268FCDAD}"/>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EAFB4CA2-AB57-47C2-9E56-75CB0C351599}"/>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89D61B46-2DB7-40A6-A32D-C6CEBE71E9C8}"/>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96EFEE82-1B7B-4DEE-94AF-663E908981E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7" name="Group 256">
                  <a:extLst>
                    <a:ext uri="{FF2B5EF4-FFF2-40B4-BE49-F238E27FC236}">
                      <a16:creationId xmlns:a16="http://schemas.microsoft.com/office/drawing/2014/main" id="{D730B0B9-CCA0-4701-AC6C-5C8C8362F614}"/>
                    </a:ext>
                  </a:extLst>
                </p:cNvPr>
                <p:cNvGrpSpPr/>
                <p:nvPr/>
              </p:nvGrpSpPr>
              <p:grpSpPr>
                <a:xfrm flipH="1">
                  <a:off x="8843757" y="5862656"/>
                  <a:ext cx="3348243" cy="1004400"/>
                  <a:chOff x="5192411" y="5783050"/>
                  <a:chExt cx="3896814" cy="1168963"/>
                </a:xfrm>
                <a:grpFill/>
              </p:grpSpPr>
              <p:sp>
                <p:nvSpPr>
                  <p:cNvPr id="258" name="Oval 257">
                    <a:extLst>
                      <a:ext uri="{FF2B5EF4-FFF2-40B4-BE49-F238E27FC236}">
                        <a16:creationId xmlns:a16="http://schemas.microsoft.com/office/drawing/2014/main" id="{4524B86F-2ECC-4F31-AFBD-BF543BA51E2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FEB8BA8C-F5A4-4B32-A346-7347654F6FE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3D85B561-156C-4878-8A24-7564FA7311A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CFA9136A-8526-42D9-B88F-4F23D0222603}"/>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25F385DE-3637-402C-9C57-6E8CFDFED5C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3" name="Oval 262">
                    <a:extLst>
                      <a:ext uri="{FF2B5EF4-FFF2-40B4-BE49-F238E27FC236}">
                        <a16:creationId xmlns:a16="http://schemas.microsoft.com/office/drawing/2014/main" id="{5BF76305-92C8-4498-B587-93B9FFE6F226}"/>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61A4B999-2516-4C28-8354-E95ADDD714E8}"/>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Rectangle 264">
                    <a:extLst>
                      <a:ext uri="{FF2B5EF4-FFF2-40B4-BE49-F238E27FC236}">
                        <a16:creationId xmlns:a16="http://schemas.microsoft.com/office/drawing/2014/main" id="{8AC3D9A8-633F-4465-9D81-AD491AEE86BA}"/>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F78082E0-1CF1-4B03-93E5-71A556E93F0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1AD9B301-0706-4104-B346-79FC5C60B0EA}"/>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E90CFB72-8FE6-4AA1-85D6-77076693D59D}"/>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07E8313C-30AC-4E0D-8F4E-2686EAC34D0C}"/>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8" name="Group 127">
              <a:extLst>
                <a:ext uri="{FF2B5EF4-FFF2-40B4-BE49-F238E27FC236}">
                  <a16:creationId xmlns:a16="http://schemas.microsoft.com/office/drawing/2014/main" id="{8C3A3462-77AB-4B30-B4D2-2ED312D803D1}"/>
                </a:ext>
              </a:extLst>
            </p:cNvPr>
            <p:cNvGrpSpPr/>
            <p:nvPr/>
          </p:nvGrpSpPr>
          <p:grpSpPr>
            <a:xfrm>
              <a:off x="227391" y="6183786"/>
              <a:ext cx="11769448" cy="615038"/>
              <a:chOff x="228244" y="6131048"/>
              <a:chExt cx="11769448" cy="615038"/>
            </a:xfrm>
          </p:grpSpPr>
          <p:grpSp>
            <p:nvGrpSpPr>
              <p:cNvPr id="129" name="Group 128">
                <a:extLst>
                  <a:ext uri="{FF2B5EF4-FFF2-40B4-BE49-F238E27FC236}">
                    <a16:creationId xmlns:a16="http://schemas.microsoft.com/office/drawing/2014/main" id="{FF202B3A-7496-4018-AD54-836A0A7597C5}"/>
                  </a:ext>
                </a:extLst>
              </p:cNvPr>
              <p:cNvGrpSpPr/>
              <p:nvPr/>
            </p:nvGrpSpPr>
            <p:grpSpPr>
              <a:xfrm>
                <a:off x="228244" y="6131048"/>
                <a:ext cx="5522830" cy="605918"/>
                <a:chOff x="228244" y="6131048"/>
                <a:chExt cx="5522830" cy="605918"/>
              </a:xfrm>
            </p:grpSpPr>
            <p:grpSp>
              <p:nvGrpSpPr>
                <p:cNvPr id="134" name="Group 133">
                  <a:extLst>
                    <a:ext uri="{FF2B5EF4-FFF2-40B4-BE49-F238E27FC236}">
                      <a16:creationId xmlns:a16="http://schemas.microsoft.com/office/drawing/2014/main" id="{05F893B5-08D7-426B-B540-B3DABCFF2F2B}"/>
                    </a:ext>
                  </a:extLst>
                </p:cNvPr>
                <p:cNvGrpSpPr/>
                <p:nvPr/>
              </p:nvGrpSpPr>
              <p:grpSpPr>
                <a:xfrm>
                  <a:off x="228244" y="6131048"/>
                  <a:ext cx="967564" cy="582669"/>
                  <a:chOff x="4583832" y="398744"/>
                  <a:chExt cx="2989030" cy="1800000"/>
                </a:xfrm>
              </p:grpSpPr>
              <p:pic>
                <p:nvPicPr>
                  <p:cNvPr id="250" name="Picture 7" descr="logo dwr">
                    <a:extLst>
                      <a:ext uri="{FF2B5EF4-FFF2-40B4-BE49-F238E27FC236}">
                        <a16:creationId xmlns:a16="http://schemas.microsoft.com/office/drawing/2014/main" id="{E2805D68-4B2A-493E-AD92-9B5E590212CE}"/>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251" name="Picture 2" descr="ผลการค้นหารูปภาพสำหรับ โลโก้ กระทรวงทรัพ">
                    <a:extLst>
                      <a:ext uri="{FF2B5EF4-FFF2-40B4-BE49-F238E27FC236}">
                        <a16:creationId xmlns:a16="http://schemas.microsoft.com/office/drawing/2014/main" id="{1D9F9874-2F4D-48B7-A935-E49EFD233201}"/>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5" name="Group 134">
                  <a:extLst>
                    <a:ext uri="{FF2B5EF4-FFF2-40B4-BE49-F238E27FC236}">
                      <a16:creationId xmlns:a16="http://schemas.microsoft.com/office/drawing/2014/main" id="{60CA7CDB-F709-4A23-826A-65E58F24E943}"/>
                    </a:ext>
                  </a:extLst>
                </p:cNvPr>
                <p:cNvGrpSpPr/>
                <p:nvPr/>
              </p:nvGrpSpPr>
              <p:grpSpPr>
                <a:xfrm>
                  <a:off x="1195807" y="6248208"/>
                  <a:ext cx="4555267" cy="488758"/>
                  <a:chOff x="1205469" y="6184641"/>
                  <a:chExt cx="4555267" cy="488758"/>
                </a:xfrm>
              </p:grpSpPr>
              <p:sp>
                <p:nvSpPr>
                  <p:cNvPr id="136" name="Rectangle 4">
                    <a:extLst>
                      <a:ext uri="{FF2B5EF4-FFF2-40B4-BE49-F238E27FC236}">
                        <a16:creationId xmlns:a16="http://schemas.microsoft.com/office/drawing/2014/main" id="{2E1206A2-1CFC-4C5F-8B48-1BFDD0378CDD}"/>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7" name="Rectangle 4">
                    <a:extLst>
                      <a:ext uri="{FF2B5EF4-FFF2-40B4-BE49-F238E27FC236}">
                        <a16:creationId xmlns:a16="http://schemas.microsoft.com/office/drawing/2014/main" id="{20A04653-7BDA-469A-A6B1-B87FDC5372AB}"/>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0" name="Group 129">
                <a:extLst>
                  <a:ext uri="{FF2B5EF4-FFF2-40B4-BE49-F238E27FC236}">
                    <a16:creationId xmlns:a16="http://schemas.microsoft.com/office/drawing/2014/main" id="{6C8F29DE-13AE-443E-8BA9-850B6C32FADB}"/>
                  </a:ext>
                </a:extLst>
              </p:cNvPr>
              <p:cNvGrpSpPr/>
              <p:nvPr/>
            </p:nvGrpSpPr>
            <p:grpSpPr>
              <a:xfrm>
                <a:off x="7529621" y="6287843"/>
                <a:ext cx="4468071" cy="458243"/>
                <a:chOff x="7529621" y="6239350"/>
                <a:chExt cx="4468071" cy="458243"/>
              </a:xfrm>
            </p:grpSpPr>
            <p:sp>
              <p:nvSpPr>
                <p:cNvPr id="131" name="Rectangle 4">
                  <a:extLst>
                    <a:ext uri="{FF2B5EF4-FFF2-40B4-BE49-F238E27FC236}">
                      <a16:creationId xmlns:a16="http://schemas.microsoft.com/office/drawing/2014/main" id="{F7CFAB16-1706-40B9-A2E8-A848B05AA145}"/>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2" name="Picture 131">
                  <a:extLst>
                    <a:ext uri="{FF2B5EF4-FFF2-40B4-BE49-F238E27FC236}">
                      <a16:creationId xmlns:a16="http://schemas.microsoft.com/office/drawing/2014/main" id="{991FEE83-95A8-49AE-B570-CF078A2B7F2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33" name="Picture 132">
                  <a:extLst>
                    <a:ext uri="{FF2B5EF4-FFF2-40B4-BE49-F238E27FC236}">
                      <a16:creationId xmlns:a16="http://schemas.microsoft.com/office/drawing/2014/main" id="{2F8849C5-2F85-45E7-A4A7-027F4043E95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090380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rcRect t="7512" b="7512"/>
          <a:stretch/>
        </p:blipFill>
        <p:spPr>
          <a:xfrm>
            <a:off x="1428" y="-27384"/>
            <a:ext cx="12192912" cy="6912767"/>
          </a:xfrm>
          <a:prstGeom prst="rect">
            <a:avLst/>
          </a:prstGeom>
        </p:spPr>
      </p:pic>
      <p:sp>
        <p:nvSpPr>
          <p:cNvPr id="252" name="Freeform 251"/>
          <p:cNvSpPr/>
          <p:nvPr/>
        </p:nvSpPr>
        <p:spPr bwMode="auto">
          <a:xfrm>
            <a:off x="0" y="-32962"/>
            <a:ext cx="12192000" cy="6932432"/>
          </a:xfrm>
          <a:custGeom>
            <a:avLst/>
            <a:gdLst>
              <a:gd name="connsiteX0" fmla="*/ 3747656 w 12192000"/>
              <a:gd name="connsiteY0" fmla="*/ 5577 h 6932432"/>
              <a:gd name="connsiteX1" fmla="*/ 2017047 w 12192000"/>
              <a:gd name="connsiteY1" fmla="*/ 6928014 h 6932432"/>
              <a:gd name="connsiteX2" fmla="*/ 8518258 w 12192000"/>
              <a:gd name="connsiteY2" fmla="*/ 6928014 h 6932432"/>
              <a:gd name="connsiteX3" fmla="*/ 10248867 w 12192000"/>
              <a:gd name="connsiteY3" fmla="*/ 5577 h 6932432"/>
              <a:gd name="connsiteX4" fmla="*/ 0 w 12192000"/>
              <a:gd name="connsiteY4" fmla="*/ 0 h 6932432"/>
              <a:gd name="connsiteX5" fmla="*/ 12192000 w 12192000"/>
              <a:gd name="connsiteY5" fmla="*/ 0 h 6932432"/>
              <a:gd name="connsiteX6" fmla="*/ 12192000 w 12192000"/>
              <a:gd name="connsiteY6" fmla="*/ 6932432 h 6932432"/>
              <a:gd name="connsiteX7" fmla="*/ 0 w 12192000"/>
              <a:gd name="connsiteY7" fmla="*/ 6932432 h 69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932432">
                <a:moveTo>
                  <a:pt x="3747656" y="5577"/>
                </a:moveTo>
                <a:lnTo>
                  <a:pt x="2017047" y="6928014"/>
                </a:lnTo>
                <a:lnTo>
                  <a:pt x="8518258" y="6928014"/>
                </a:lnTo>
                <a:lnTo>
                  <a:pt x="10248867" y="5577"/>
                </a:lnTo>
                <a:close/>
                <a:moveTo>
                  <a:pt x="0" y="0"/>
                </a:moveTo>
                <a:lnTo>
                  <a:pt x="12192000" y="0"/>
                </a:lnTo>
                <a:lnTo>
                  <a:pt x="12192000" y="6932432"/>
                </a:lnTo>
                <a:lnTo>
                  <a:pt x="0" y="6932432"/>
                </a:lnTo>
                <a:close/>
              </a:path>
            </a:pathLst>
          </a:custGeom>
          <a:gradFill flip="none" rotWithShape="1">
            <a:gsLst>
              <a:gs pos="80000">
                <a:schemeClr val="accent3">
                  <a:alpha val="80000"/>
                </a:schemeClr>
              </a:gs>
              <a:gs pos="0">
                <a:schemeClr val="accent1">
                  <a:lumMod val="50000"/>
                  <a:alpha val="6000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20" name="Rectangle 4"/>
          <p:cNvSpPr txBox="1">
            <a:spLocks noChangeArrowheads="1"/>
          </p:cNvSpPr>
          <p:nvPr/>
        </p:nvSpPr>
        <p:spPr bwMode="auto">
          <a:xfrm>
            <a:off x="483113" y="119417"/>
            <a:ext cx="4964957"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1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507064" y="970032"/>
            <a:ext cx="2821464"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เรื่องที่ประธาน</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nvGrpSpPr>
          <p:cNvPr id="2" name="Group 1"/>
          <p:cNvGrpSpPr/>
          <p:nvPr/>
        </p:nvGrpSpPr>
        <p:grpSpPr>
          <a:xfrm>
            <a:off x="6837009" y="4788295"/>
            <a:ext cx="5206290" cy="837609"/>
            <a:chOff x="3071664" y="5229200"/>
            <a:chExt cx="5206290" cy="837609"/>
          </a:xfrm>
          <a:effectLst>
            <a:outerShdw blurRad="50800" dist="38100" dir="2700000" algn="tl" rotWithShape="0">
              <a:prstClr val="black">
                <a:alpha val="40000"/>
              </a:prstClr>
            </a:outerShdw>
          </a:effectLst>
        </p:grpSpPr>
        <p:sp>
          <p:nvSpPr>
            <p:cNvPr id="22" name="Rectangle 4"/>
            <p:cNvSpPr txBox="1">
              <a:spLocks noChangeArrowheads="1"/>
            </p:cNvSpPr>
            <p:nvPr/>
          </p:nvSpPr>
          <p:spPr bwMode="auto">
            <a:xfrm>
              <a:off x="3071664" y="5229200"/>
              <a:ext cx="5130397" cy="41138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44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นายภาดล  ถาวรกฤชรัตน์</a:t>
              </a:r>
              <a:endParaRPr kumimoji="0" lang="en-GB" sz="44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3" name="Rectangle 4"/>
            <p:cNvSpPr txBox="1">
              <a:spLocks noChangeArrowheads="1"/>
            </p:cNvSpPr>
            <p:nvPr/>
          </p:nvSpPr>
          <p:spPr bwMode="auto">
            <a:xfrm>
              <a:off x="5307797" y="5655426"/>
              <a:ext cx="2970157" cy="41138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อธิบดีกรมทรัพยากรน้ำ</a:t>
              </a:r>
              <a:endParaRPr kumimoji="0" lang="en-GB" sz="24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sp>
        <p:nvSpPr>
          <p:cNvPr id="250" name="Rectangle 4"/>
          <p:cNvSpPr txBox="1">
            <a:spLocks noChangeArrowheads="1"/>
          </p:cNvSpPr>
          <p:nvPr/>
        </p:nvSpPr>
        <p:spPr bwMode="auto">
          <a:xfrm>
            <a:off x="507064" y="1556629"/>
            <a:ext cx="4044048"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แจ้งให้ที่ประชุมทราบ</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nvGrpSpPr>
          <p:cNvPr id="122" name="Group 121">
            <a:extLst>
              <a:ext uri="{FF2B5EF4-FFF2-40B4-BE49-F238E27FC236}">
                <a16:creationId xmlns:a16="http://schemas.microsoft.com/office/drawing/2014/main" id="{4998E8E3-AEF7-492C-B052-3971527A10C6}"/>
              </a:ext>
            </a:extLst>
          </p:cNvPr>
          <p:cNvGrpSpPr/>
          <p:nvPr/>
        </p:nvGrpSpPr>
        <p:grpSpPr>
          <a:xfrm>
            <a:off x="0" y="5519518"/>
            <a:ext cx="12195372" cy="1409456"/>
            <a:chOff x="0" y="5519518"/>
            <a:chExt cx="12195372" cy="1409456"/>
          </a:xfrm>
        </p:grpSpPr>
        <p:grpSp>
          <p:nvGrpSpPr>
            <p:cNvPr id="123" name="Group 122">
              <a:extLst>
                <a:ext uri="{FF2B5EF4-FFF2-40B4-BE49-F238E27FC236}">
                  <a16:creationId xmlns:a16="http://schemas.microsoft.com/office/drawing/2014/main" id="{85FDA6F0-C005-4B28-967C-9B6D2E49B1B7}"/>
                </a:ext>
              </a:extLst>
            </p:cNvPr>
            <p:cNvGrpSpPr/>
            <p:nvPr/>
          </p:nvGrpSpPr>
          <p:grpSpPr>
            <a:xfrm>
              <a:off x="0" y="5519518"/>
              <a:ext cx="12195372" cy="1409456"/>
              <a:chOff x="0" y="5519518"/>
              <a:chExt cx="12195372" cy="1409456"/>
            </a:xfrm>
          </p:grpSpPr>
          <p:grpSp>
            <p:nvGrpSpPr>
              <p:cNvPr id="136" name="Group 135">
                <a:extLst>
                  <a:ext uri="{FF2B5EF4-FFF2-40B4-BE49-F238E27FC236}">
                    <a16:creationId xmlns:a16="http://schemas.microsoft.com/office/drawing/2014/main" id="{161D86FA-0928-4762-A6D8-D3336EA96862}"/>
                  </a:ext>
                </a:extLst>
              </p:cNvPr>
              <p:cNvGrpSpPr/>
              <p:nvPr/>
            </p:nvGrpSpPr>
            <p:grpSpPr>
              <a:xfrm>
                <a:off x="1742" y="5519518"/>
                <a:ext cx="12190258" cy="1409456"/>
                <a:chOff x="1742" y="5435629"/>
                <a:chExt cx="12190258" cy="1409456"/>
              </a:xfrm>
              <a:solidFill>
                <a:schemeClr val="accent5">
                  <a:lumMod val="75000"/>
                </a:schemeClr>
              </a:solidFill>
            </p:grpSpPr>
            <p:grpSp>
              <p:nvGrpSpPr>
                <p:cNvPr id="305" name="Group 304">
                  <a:extLst>
                    <a:ext uri="{FF2B5EF4-FFF2-40B4-BE49-F238E27FC236}">
                      <a16:creationId xmlns:a16="http://schemas.microsoft.com/office/drawing/2014/main" id="{77E40048-D4E6-4CB2-AD3B-B4700230B3B0}"/>
                    </a:ext>
                  </a:extLst>
                </p:cNvPr>
                <p:cNvGrpSpPr/>
                <p:nvPr/>
              </p:nvGrpSpPr>
              <p:grpSpPr>
                <a:xfrm>
                  <a:off x="5037541" y="5435629"/>
                  <a:ext cx="3157007" cy="1371226"/>
                  <a:chOff x="9116208" y="4547715"/>
                  <a:chExt cx="3157007" cy="1371226"/>
                </a:xfrm>
                <a:grpFill/>
              </p:grpSpPr>
              <p:sp>
                <p:nvSpPr>
                  <p:cNvPr id="338" name="Oval 337">
                    <a:extLst>
                      <a:ext uri="{FF2B5EF4-FFF2-40B4-BE49-F238E27FC236}">
                        <a16:creationId xmlns:a16="http://schemas.microsoft.com/office/drawing/2014/main" id="{A24348E0-8D5B-4A86-812D-4F31AD9B8941}"/>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9F8DBF72-CB3E-4A46-B384-2B7EBB95951F}"/>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9D31C1CC-DD9D-44CD-B44F-4687241159F2}"/>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B6DBD645-063D-43E2-A9F3-EB2C7077DFF5}"/>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65B2610A-E6CD-4928-9184-65EF8FE2DECF}"/>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Oval 342">
                    <a:extLst>
                      <a:ext uri="{FF2B5EF4-FFF2-40B4-BE49-F238E27FC236}">
                        <a16:creationId xmlns:a16="http://schemas.microsoft.com/office/drawing/2014/main" id="{6FF1A515-4717-4997-80DE-A3AA1A7B513E}"/>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4" name="Rectangle 343">
                    <a:extLst>
                      <a:ext uri="{FF2B5EF4-FFF2-40B4-BE49-F238E27FC236}">
                        <a16:creationId xmlns:a16="http://schemas.microsoft.com/office/drawing/2014/main" id="{AF82A154-C501-4391-AA78-25F3362BA3A6}"/>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4CBF0BF8-69E4-4165-94EC-5A4257FA46CE}"/>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E1FE684B-95F5-454E-A7FD-5BEB318403FD}"/>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6" name="Group 305">
                  <a:extLst>
                    <a:ext uri="{FF2B5EF4-FFF2-40B4-BE49-F238E27FC236}">
                      <a16:creationId xmlns:a16="http://schemas.microsoft.com/office/drawing/2014/main" id="{1F21410A-8503-4345-A24C-FF7026258BC7}"/>
                    </a:ext>
                  </a:extLst>
                </p:cNvPr>
                <p:cNvGrpSpPr/>
                <p:nvPr/>
              </p:nvGrpSpPr>
              <p:grpSpPr>
                <a:xfrm>
                  <a:off x="1742" y="5567890"/>
                  <a:ext cx="5485937" cy="1252345"/>
                  <a:chOff x="-51736" y="4811236"/>
                  <a:chExt cx="4754749" cy="1209795"/>
                </a:xfrm>
                <a:grpFill/>
              </p:grpSpPr>
              <p:sp>
                <p:nvSpPr>
                  <p:cNvPr id="326" name="Oval 325">
                    <a:extLst>
                      <a:ext uri="{FF2B5EF4-FFF2-40B4-BE49-F238E27FC236}">
                        <a16:creationId xmlns:a16="http://schemas.microsoft.com/office/drawing/2014/main" id="{9CA20599-BFEA-457F-B47E-B8FE22256412}"/>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F9F0A024-EA74-4EA0-A572-CD93700A44E6}"/>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8098F628-375A-4467-90B5-98BEEBCA565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DA50D23B-23EC-4B1E-99DD-131A6118D45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620141D5-256A-47D7-B7F8-57D192BBF7CC}"/>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672A0E74-A530-4DFE-A512-6C3BBC98F1D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6B221EC6-8F5E-4055-8BDB-4853C9191627}"/>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0D3CF2C6-46C0-4C70-BF0F-77F9AC6B5F93}"/>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Rectangle 333">
                    <a:extLst>
                      <a:ext uri="{FF2B5EF4-FFF2-40B4-BE49-F238E27FC236}">
                        <a16:creationId xmlns:a16="http://schemas.microsoft.com/office/drawing/2014/main" id="{12A3BEA0-0909-4172-A72B-C008BBA3D930}"/>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557AA905-D5E1-4D4C-A67C-279DFBBFF152}"/>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9EDE8A04-16E1-45E4-B3F5-071CFE238036}"/>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26AE14C4-ACCC-4EE1-8EB9-7BD073E5507B}"/>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7" name="Oval 306">
                  <a:extLst>
                    <a:ext uri="{FF2B5EF4-FFF2-40B4-BE49-F238E27FC236}">
                      <a16:creationId xmlns:a16="http://schemas.microsoft.com/office/drawing/2014/main" id="{A06FFE72-7C00-4C65-A290-C325671BC26E}"/>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8" name="현 96">
                  <a:extLst>
                    <a:ext uri="{FF2B5EF4-FFF2-40B4-BE49-F238E27FC236}">
                      <a16:creationId xmlns:a16="http://schemas.microsoft.com/office/drawing/2014/main" id="{8FC207E8-F423-4763-9EA7-3025C9288840}"/>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현 97">
                  <a:extLst>
                    <a:ext uri="{FF2B5EF4-FFF2-40B4-BE49-F238E27FC236}">
                      <a16:creationId xmlns:a16="http://schemas.microsoft.com/office/drawing/2014/main" id="{9F4E04C8-4157-4DCB-B266-29DFDCC80F3E}"/>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현 96">
                  <a:extLst>
                    <a:ext uri="{FF2B5EF4-FFF2-40B4-BE49-F238E27FC236}">
                      <a16:creationId xmlns:a16="http://schemas.microsoft.com/office/drawing/2014/main" id="{DFD286A3-535C-48CE-B5AA-BFE269B11103}"/>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11" name="Group 310">
                  <a:extLst>
                    <a:ext uri="{FF2B5EF4-FFF2-40B4-BE49-F238E27FC236}">
                      <a16:creationId xmlns:a16="http://schemas.microsoft.com/office/drawing/2014/main" id="{09C7DB05-3B42-4D96-800F-9533EB8661B9}"/>
                    </a:ext>
                  </a:extLst>
                </p:cNvPr>
                <p:cNvGrpSpPr/>
                <p:nvPr/>
              </p:nvGrpSpPr>
              <p:grpSpPr>
                <a:xfrm flipH="1">
                  <a:off x="7769092" y="5591016"/>
                  <a:ext cx="4422908" cy="1216204"/>
                  <a:chOff x="8005970" y="4483310"/>
                  <a:chExt cx="4422908" cy="1216204"/>
                </a:xfrm>
                <a:grpFill/>
              </p:grpSpPr>
              <p:sp>
                <p:nvSpPr>
                  <p:cNvPr id="312" name="Oval 311">
                    <a:extLst>
                      <a:ext uri="{FF2B5EF4-FFF2-40B4-BE49-F238E27FC236}">
                        <a16:creationId xmlns:a16="http://schemas.microsoft.com/office/drawing/2014/main" id="{3D31F33E-9067-4AC6-8C6E-CC972A50AA34}"/>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766428E0-AB8A-478D-B64E-E06E3DD837AC}"/>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0A59CD33-8776-40DC-A62C-60564D718F8E}"/>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F9B85525-33C4-4DB9-B4C1-06DC7190D2A1}"/>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CFC69291-1ECE-4E60-9CC1-4B8F229DBB58}"/>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FC6CE0B7-E2DC-4275-9EDF-F0CEB0F98AC0}"/>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Rectangle 317">
                    <a:extLst>
                      <a:ext uri="{FF2B5EF4-FFF2-40B4-BE49-F238E27FC236}">
                        <a16:creationId xmlns:a16="http://schemas.microsoft.com/office/drawing/2014/main" id="{A4FF975E-7358-47D8-8FD4-EDC34896C507}"/>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3544C662-A941-4B74-A909-4EC1703FC32C}"/>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A4EABD46-5702-4662-8D89-4F9E94B80415}"/>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6A731440-E36E-48B3-A872-2BA3B4B233C3}"/>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CB5E3416-070D-43F9-AFB0-4F78982963A6}"/>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F31BE233-01E0-4AA3-A913-63F612A28163}"/>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3D71F7A3-1BFA-4D82-930A-3354C2058895}"/>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8DEBA9E7-35BB-4D78-B038-F5AAD7DA98E0}"/>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7" name="Group 136">
                <a:extLst>
                  <a:ext uri="{FF2B5EF4-FFF2-40B4-BE49-F238E27FC236}">
                    <a16:creationId xmlns:a16="http://schemas.microsoft.com/office/drawing/2014/main" id="{BF955DD7-0F1B-4B9C-BEC6-327FE5CBFC29}"/>
                  </a:ext>
                </a:extLst>
              </p:cNvPr>
              <p:cNvGrpSpPr/>
              <p:nvPr/>
            </p:nvGrpSpPr>
            <p:grpSpPr>
              <a:xfrm>
                <a:off x="0" y="5815425"/>
                <a:ext cx="12195372" cy="1095421"/>
                <a:chOff x="-3372" y="5771635"/>
                <a:chExt cx="12195372" cy="1095421"/>
              </a:xfrm>
              <a:solidFill>
                <a:schemeClr val="accent5">
                  <a:lumMod val="50000"/>
                </a:schemeClr>
              </a:solidFill>
            </p:grpSpPr>
            <p:grpSp>
              <p:nvGrpSpPr>
                <p:cNvPr id="249" name="Group 248">
                  <a:extLst>
                    <a:ext uri="{FF2B5EF4-FFF2-40B4-BE49-F238E27FC236}">
                      <a16:creationId xmlns:a16="http://schemas.microsoft.com/office/drawing/2014/main" id="{F80F3DB2-E701-4021-8D59-1221084B21FC}"/>
                    </a:ext>
                  </a:extLst>
                </p:cNvPr>
                <p:cNvGrpSpPr/>
                <p:nvPr/>
              </p:nvGrpSpPr>
              <p:grpSpPr>
                <a:xfrm>
                  <a:off x="-3372" y="6002404"/>
                  <a:ext cx="2653222" cy="855594"/>
                  <a:chOff x="5208276" y="5677120"/>
                  <a:chExt cx="3880949" cy="1251508"/>
                </a:xfrm>
                <a:grpFill/>
              </p:grpSpPr>
              <p:sp>
                <p:nvSpPr>
                  <p:cNvPr id="292" name="Oval 291">
                    <a:extLst>
                      <a:ext uri="{FF2B5EF4-FFF2-40B4-BE49-F238E27FC236}">
                        <a16:creationId xmlns:a16="http://schemas.microsoft.com/office/drawing/2014/main" id="{856F2967-2082-47D4-984C-CDE43C666197}"/>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F1A2D9A8-71D2-4467-8F36-12E534A448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147DF57F-5FDF-4E34-9D6C-B0E0536CB03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386078F3-033C-4ED0-B29E-BC2A96FF41A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6176360F-3E47-43A5-B17E-60071D365322}"/>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9A064057-5E05-4C10-8FFD-E50892901DE6}"/>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013A2130-FF30-4A53-9043-A51F44D83EEC}"/>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59DB8041-E1D5-4658-B586-006639F9832E}"/>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Rectangle 299">
                    <a:extLst>
                      <a:ext uri="{FF2B5EF4-FFF2-40B4-BE49-F238E27FC236}">
                        <a16:creationId xmlns:a16="http://schemas.microsoft.com/office/drawing/2014/main" id="{14422873-6323-464B-8BCF-F2140BA28447}"/>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B32D2317-3B86-40E2-B0C5-C605A413CA4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8669E7C0-BCF6-4BD3-A60B-7F42491588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4A5819CC-2B6D-48F0-B67C-254239572177}"/>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299A3E03-038A-4989-95B3-7D0697CACA6F}"/>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1" name="Group 250">
                  <a:extLst>
                    <a:ext uri="{FF2B5EF4-FFF2-40B4-BE49-F238E27FC236}">
                      <a16:creationId xmlns:a16="http://schemas.microsoft.com/office/drawing/2014/main" id="{9B5A0D2F-A72B-44FF-B680-0E97904CCE44}"/>
                    </a:ext>
                  </a:extLst>
                </p:cNvPr>
                <p:cNvGrpSpPr/>
                <p:nvPr/>
              </p:nvGrpSpPr>
              <p:grpSpPr>
                <a:xfrm>
                  <a:off x="2503359" y="5771635"/>
                  <a:ext cx="3430784" cy="1088468"/>
                  <a:chOff x="5096347" y="5677120"/>
                  <a:chExt cx="3992878" cy="1266805"/>
                </a:xfrm>
                <a:grpFill/>
              </p:grpSpPr>
              <p:sp>
                <p:nvSpPr>
                  <p:cNvPr id="279" name="Oval 278">
                    <a:extLst>
                      <a:ext uri="{FF2B5EF4-FFF2-40B4-BE49-F238E27FC236}">
                        <a16:creationId xmlns:a16="http://schemas.microsoft.com/office/drawing/2014/main" id="{19A6D081-D64C-46E1-BDD4-E572F521874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8E837A49-5A00-442D-91FC-66CFA4CC8596}"/>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525258ED-F7C5-49DD-91EA-03114CB2F1D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912BA7A7-7DAC-4050-B690-8F0812D604A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A2ADA902-5A07-4CE1-B944-95624ED01BC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A09728B0-C3ED-4E88-B5B1-03ED133AE7B6}"/>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5BF95E0B-A216-46E0-9F5A-A0DA8BBA78EB}"/>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7A32EEB7-DBF0-47B4-A034-4F2FB1A763E1}"/>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Rectangle 286">
                    <a:extLst>
                      <a:ext uri="{FF2B5EF4-FFF2-40B4-BE49-F238E27FC236}">
                        <a16:creationId xmlns:a16="http://schemas.microsoft.com/office/drawing/2014/main" id="{80972035-9FE1-4366-BCC3-3092D634B201}"/>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6613779E-F570-445F-92A9-9DA308E3A115}"/>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B1C22FD0-6D2B-49B9-9B70-C555D2038576}"/>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3611AB7B-811E-470A-9D40-3198E0832F0A}"/>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BA980C06-3295-41E0-ADE2-7D7E15B3F3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3" name="Group 252">
                  <a:extLst>
                    <a:ext uri="{FF2B5EF4-FFF2-40B4-BE49-F238E27FC236}">
                      <a16:creationId xmlns:a16="http://schemas.microsoft.com/office/drawing/2014/main" id="{AA40CB51-10F3-4D78-ABAC-D71158DDE468}"/>
                    </a:ext>
                  </a:extLst>
                </p:cNvPr>
                <p:cNvGrpSpPr/>
                <p:nvPr/>
              </p:nvGrpSpPr>
              <p:grpSpPr>
                <a:xfrm flipH="1">
                  <a:off x="5700882" y="5865298"/>
                  <a:ext cx="3453808" cy="994002"/>
                  <a:chOff x="5155809" y="5783050"/>
                  <a:chExt cx="4019674" cy="1156862"/>
                </a:xfrm>
                <a:grpFill/>
              </p:grpSpPr>
              <p:sp>
                <p:nvSpPr>
                  <p:cNvPr id="267" name="Oval 266">
                    <a:extLst>
                      <a:ext uri="{FF2B5EF4-FFF2-40B4-BE49-F238E27FC236}">
                        <a16:creationId xmlns:a16="http://schemas.microsoft.com/office/drawing/2014/main" id="{E0C74F01-9149-4142-B949-E3FFE01EC5C4}"/>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BE99622A-AA24-4561-AE10-07D171D94C3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DC4BC057-763B-4326-B540-1BAA2DD87A7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97264F62-BB94-47A8-BE70-091E862079D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8CDF24D6-0D52-438F-AFAD-5EF6124E2912}"/>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9F9CC3CC-66BE-4E57-AB9C-A959C1AA32B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769A30AC-30C0-4881-8ED6-05E0BC6A8A91}"/>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Rectangle 273">
                    <a:extLst>
                      <a:ext uri="{FF2B5EF4-FFF2-40B4-BE49-F238E27FC236}">
                        <a16:creationId xmlns:a16="http://schemas.microsoft.com/office/drawing/2014/main" id="{69B2702E-2FB0-4F48-8C84-F4F9B74BA58D}"/>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B7ADD252-A9BC-4BA0-93A9-F738E4D6CB0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67B35657-296B-487D-AE41-0E607A1860FA}"/>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7E5CA588-F6F8-4485-83AB-DE8BC3CA9510}"/>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95E1152A-B924-4E32-83E8-1E80016E949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4" name="Group 253">
                  <a:extLst>
                    <a:ext uri="{FF2B5EF4-FFF2-40B4-BE49-F238E27FC236}">
                      <a16:creationId xmlns:a16="http://schemas.microsoft.com/office/drawing/2014/main" id="{0840A769-52C9-4862-BCD4-4FBB11C2FEB4}"/>
                    </a:ext>
                  </a:extLst>
                </p:cNvPr>
                <p:cNvGrpSpPr/>
                <p:nvPr/>
              </p:nvGrpSpPr>
              <p:grpSpPr>
                <a:xfrm flipH="1">
                  <a:off x="8843757" y="5862656"/>
                  <a:ext cx="3348243" cy="1004400"/>
                  <a:chOff x="5192411" y="5783050"/>
                  <a:chExt cx="3896814" cy="1168963"/>
                </a:xfrm>
                <a:grpFill/>
              </p:grpSpPr>
              <p:sp>
                <p:nvSpPr>
                  <p:cNvPr id="255" name="Oval 254">
                    <a:extLst>
                      <a:ext uri="{FF2B5EF4-FFF2-40B4-BE49-F238E27FC236}">
                        <a16:creationId xmlns:a16="http://schemas.microsoft.com/office/drawing/2014/main" id="{1FDB199A-CD39-45B2-8810-05A38B18B7B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0DB8B70B-EB04-42AC-AC99-568207412A6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E8E509A0-6E06-4B3F-B59B-403EAD487F7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Oval 257">
                    <a:extLst>
                      <a:ext uri="{FF2B5EF4-FFF2-40B4-BE49-F238E27FC236}">
                        <a16:creationId xmlns:a16="http://schemas.microsoft.com/office/drawing/2014/main" id="{EADE03D1-7667-42ED-8CB6-59F568994F56}"/>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F7E2BBD3-D4FF-4CDA-964A-F4A504BC61C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4F8E1B88-4781-4DB8-AE52-5B55C769FC1E}"/>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DF38C89C-AA68-40B5-9BEC-F9F73FA71748}"/>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Rectangle 261">
                    <a:extLst>
                      <a:ext uri="{FF2B5EF4-FFF2-40B4-BE49-F238E27FC236}">
                        <a16:creationId xmlns:a16="http://schemas.microsoft.com/office/drawing/2014/main" id="{A9E24C29-4CFF-4164-9487-2F1D2642C649}"/>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3" name="Oval 262">
                    <a:extLst>
                      <a:ext uri="{FF2B5EF4-FFF2-40B4-BE49-F238E27FC236}">
                        <a16:creationId xmlns:a16="http://schemas.microsoft.com/office/drawing/2014/main" id="{17386FDC-FACE-4AD4-8A1A-125FFB1012E1}"/>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061ABE6F-2883-4F3E-BE11-5D8FE8438089}"/>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BAAF0225-ED32-44C2-BC5F-AF00E3562902}"/>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7953772E-0CA5-43FF-BB48-3246BA1B897D}"/>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4" name="Group 123">
              <a:extLst>
                <a:ext uri="{FF2B5EF4-FFF2-40B4-BE49-F238E27FC236}">
                  <a16:creationId xmlns:a16="http://schemas.microsoft.com/office/drawing/2014/main" id="{8DEFFD0E-5FAF-42CD-81CE-D1BB948E4E53}"/>
                </a:ext>
              </a:extLst>
            </p:cNvPr>
            <p:cNvGrpSpPr/>
            <p:nvPr/>
          </p:nvGrpSpPr>
          <p:grpSpPr>
            <a:xfrm>
              <a:off x="227391" y="6183786"/>
              <a:ext cx="11769448" cy="615038"/>
              <a:chOff x="228244" y="6131048"/>
              <a:chExt cx="11769448" cy="615038"/>
            </a:xfrm>
          </p:grpSpPr>
          <p:grpSp>
            <p:nvGrpSpPr>
              <p:cNvPr id="125" name="Group 124">
                <a:extLst>
                  <a:ext uri="{FF2B5EF4-FFF2-40B4-BE49-F238E27FC236}">
                    <a16:creationId xmlns:a16="http://schemas.microsoft.com/office/drawing/2014/main" id="{F6F6616E-3B6A-4744-9F0A-52CEC2BA0D48}"/>
                  </a:ext>
                </a:extLst>
              </p:cNvPr>
              <p:cNvGrpSpPr/>
              <p:nvPr/>
            </p:nvGrpSpPr>
            <p:grpSpPr>
              <a:xfrm>
                <a:off x="228244" y="6131048"/>
                <a:ext cx="5522830" cy="605918"/>
                <a:chOff x="228244" y="6131048"/>
                <a:chExt cx="5522830" cy="605918"/>
              </a:xfrm>
            </p:grpSpPr>
            <p:grpSp>
              <p:nvGrpSpPr>
                <p:cNvPr id="130" name="Group 129">
                  <a:extLst>
                    <a:ext uri="{FF2B5EF4-FFF2-40B4-BE49-F238E27FC236}">
                      <a16:creationId xmlns:a16="http://schemas.microsoft.com/office/drawing/2014/main" id="{6F27ADBB-493B-47C6-AED4-17114400385C}"/>
                    </a:ext>
                  </a:extLst>
                </p:cNvPr>
                <p:cNvGrpSpPr/>
                <p:nvPr/>
              </p:nvGrpSpPr>
              <p:grpSpPr>
                <a:xfrm>
                  <a:off x="228244" y="6131048"/>
                  <a:ext cx="967564" cy="582669"/>
                  <a:chOff x="4583832" y="398744"/>
                  <a:chExt cx="2989030" cy="1800000"/>
                </a:xfrm>
              </p:grpSpPr>
              <p:pic>
                <p:nvPicPr>
                  <p:cNvPr id="134" name="Picture 7" descr="logo dwr">
                    <a:extLst>
                      <a:ext uri="{FF2B5EF4-FFF2-40B4-BE49-F238E27FC236}">
                        <a16:creationId xmlns:a16="http://schemas.microsoft.com/office/drawing/2014/main" id="{ABEB2550-1F82-406E-8CB5-5CFE507ED265}"/>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135" name="Picture 2" descr="ผลการค้นหารูปภาพสำหรับ โลโก้ กระทรวงทรัพ">
                    <a:extLst>
                      <a:ext uri="{FF2B5EF4-FFF2-40B4-BE49-F238E27FC236}">
                        <a16:creationId xmlns:a16="http://schemas.microsoft.com/office/drawing/2014/main" id="{B046CEB9-6F20-4E8A-8B11-07D54D8DDFFC}"/>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1" name="Group 130">
                  <a:extLst>
                    <a:ext uri="{FF2B5EF4-FFF2-40B4-BE49-F238E27FC236}">
                      <a16:creationId xmlns:a16="http://schemas.microsoft.com/office/drawing/2014/main" id="{2F1FB64A-EE9D-4B6D-A85D-936FCD778436}"/>
                    </a:ext>
                  </a:extLst>
                </p:cNvPr>
                <p:cNvGrpSpPr/>
                <p:nvPr/>
              </p:nvGrpSpPr>
              <p:grpSpPr>
                <a:xfrm>
                  <a:off x="1195807" y="6248208"/>
                  <a:ext cx="4555267" cy="488758"/>
                  <a:chOff x="1205469" y="6184641"/>
                  <a:chExt cx="4555267" cy="488758"/>
                </a:xfrm>
              </p:grpSpPr>
              <p:sp>
                <p:nvSpPr>
                  <p:cNvPr id="132" name="Rectangle 4">
                    <a:extLst>
                      <a:ext uri="{FF2B5EF4-FFF2-40B4-BE49-F238E27FC236}">
                        <a16:creationId xmlns:a16="http://schemas.microsoft.com/office/drawing/2014/main" id="{7AB36AAB-5A1C-4B1E-9F2B-6187795C97F7}"/>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3" name="Rectangle 4">
                    <a:extLst>
                      <a:ext uri="{FF2B5EF4-FFF2-40B4-BE49-F238E27FC236}">
                        <a16:creationId xmlns:a16="http://schemas.microsoft.com/office/drawing/2014/main" id="{36E96C7C-6586-46C6-9516-6C345EEB1804}"/>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6" name="Group 125">
                <a:extLst>
                  <a:ext uri="{FF2B5EF4-FFF2-40B4-BE49-F238E27FC236}">
                    <a16:creationId xmlns:a16="http://schemas.microsoft.com/office/drawing/2014/main" id="{F5E55019-A276-40EA-A833-8948512F070E}"/>
                  </a:ext>
                </a:extLst>
              </p:cNvPr>
              <p:cNvGrpSpPr/>
              <p:nvPr/>
            </p:nvGrpSpPr>
            <p:grpSpPr>
              <a:xfrm>
                <a:off x="7529621" y="6287843"/>
                <a:ext cx="4468071" cy="458243"/>
                <a:chOff x="7529621" y="6239350"/>
                <a:chExt cx="4468071" cy="458243"/>
              </a:xfrm>
            </p:grpSpPr>
            <p:sp>
              <p:nvSpPr>
                <p:cNvPr id="127" name="Rectangle 4">
                  <a:extLst>
                    <a:ext uri="{FF2B5EF4-FFF2-40B4-BE49-F238E27FC236}">
                      <a16:creationId xmlns:a16="http://schemas.microsoft.com/office/drawing/2014/main" id="{A3A5EA6C-B932-4765-896C-D2ED6EB0A896}"/>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8" name="Picture 127">
                  <a:extLst>
                    <a:ext uri="{FF2B5EF4-FFF2-40B4-BE49-F238E27FC236}">
                      <a16:creationId xmlns:a16="http://schemas.microsoft.com/office/drawing/2014/main" id="{FA9B0A0B-1299-4C21-A3D2-9AE8F56A86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9" name="Picture 128">
                  <a:extLst>
                    <a:ext uri="{FF2B5EF4-FFF2-40B4-BE49-F238E27FC236}">
                      <a16:creationId xmlns:a16="http://schemas.microsoft.com/office/drawing/2014/main" id="{87AAD1CE-9901-4743-8C93-A0C4154EB9C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1865429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35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r>
              <a:rPr kumimoji="0" lang="th-TH"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4</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 name="Group 1">
            <a:extLst>
              <a:ext uri="{FF2B5EF4-FFF2-40B4-BE49-F238E27FC236}">
                <a16:creationId xmlns:a16="http://schemas.microsoft.com/office/drawing/2014/main" id="{AF6E1FD7-5673-4251-A8A0-C80CA629893C}"/>
              </a:ext>
            </a:extLst>
          </p:cNvPr>
          <p:cNvGrpSpPr/>
          <p:nvPr/>
        </p:nvGrpSpPr>
        <p:grpSpPr>
          <a:xfrm>
            <a:off x="1720520" y="908720"/>
            <a:ext cx="9416040" cy="3710639"/>
            <a:chOff x="2555267" y="1527368"/>
            <a:chExt cx="9416040" cy="2676031"/>
          </a:xfrm>
        </p:grpSpPr>
        <p:sp>
          <p:nvSpPr>
            <p:cNvPr id="20" name="Rectangle 4"/>
            <p:cNvSpPr txBox="1">
              <a:spLocks noChangeArrowheads="1"/>
            </p:cNvSpPr>
            <p:nvPr/>
          </p:nvSpPr>
          <p:spPr bwMode="auto">
            <a:xfrm>
              <a:off x="4340485" y="1527368"/>
              <a:ext cx="5214541"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2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270732" y="2708539"/>
              <a:ext cx="7354046"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เรื่องรับรองรายงานการประชุม</a:t>
              </a:r>
              <a:endParaRPr kumimoji="0" lang="en-GB" sz="5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2" name="Rectangle 4"/>
            <p:cNvSpPr txBox="1">
              <a:spLocks noChangeArrowheads="1"/>
            </p:cNvSpPr>
            <p:nvPr/>
          </p:nvSpPr>
          <p:spPr bwMode="auto">
            <a:xfrm>
              <a:off x="2555267" y="3564566"/>
              <a:ext cx="9416040" cy="6388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32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ศูนย์อำนวยการติดตามและแก้ไขปัญหาภาวะน้ำแล้ง และภาวะน้ำท่วม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32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ครั้งที่ 1/2564</a:t>
              </a:r>
              <a:endParaRPr kumimoji="0" lang="en-GB" sz="32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grpSp>
        <p:nvGrpSpPr>
          <p:cNvPr id="119" name="Group 118">
            <a:extLst>
              <a:ext uri="{FF2B5EF4-FFF2-40B4-BE49-F238E27FC236}">
                <a16:creationId xmlns:a16="http://schemas.microsoft.com/office/drawing/2014/main" id="{8C8A0D61-DBA0-464A-8E5E-E166CB3E3D1F}"/>
              </a:ext>
            </a:extLst>
          </p:cNvPr>
          <p:cNvGrpSpPr/>
          <p:nvPr/>
        </p:nvGrpSpPr>
        <p:grpSpPr>
          <a:xfrm>
            <a:off x="0" y="5519518"/>
            <a:ext cx="12195372" cy="1409456"/>
            <a:chOff x="0" y="5519518"/>
            <a:chExt cx="12195372" cy="1409456"/>
          </a:xfrm>
        </p:grpSpPr>
        <p:grpSp>
          <p:nvGrpSpPr>
            <p:cNvPr id="120" name="Group 119">
              <a:extLst>
                <a:ext uri="{FF2B5EF4-FFF2-40B4-BE49-F238E27FC236}">
                  <a16:creationId xmlns:a16="http://schemas.microsoft.com/office/drawing/2014/main" id="{E902F9D0-57B3-4623-A32D-377DECAF0B74}"/>
                </a:ext>
              </a:extLst>
            </p:cNvPr>
            <p:cNvGrpSpPr/>
            <p:nvPr/>
          </p:nvGrpSpPr>
          <p:grpSpPr>
            <a:xfrm>
              <a:off x="0" y="5519518"/>
              <a:ext cx="12195372" cy="1409456"/>
              <a:chOff x="0" y="5519518"/>
              <a:chExt cx="12195372" cy="1409456"/>
            </a:xfrm>
          </p:grpSpPr>
          <p:grpSp>
            <p:nvGrpSpPr>
              <p:cNvPr id="133" name="Group 132">
                <a:extLst>
                  <a:ext uri="{FF2B5EF4-FFF2-40B4-BE49-F238E27FC236}">
                    <a16:creationId xmlns:a16="http://schemas.microsoft.com/office/drawing/2014/main" id="{64AF7F21-B905-44AA-B614-767D134955B9}"/>
                  </a:ext>
                </a:extLst>
              </p:cNvPr>
              <p:cNvGrpSpPr/>
              <p:nvPr/>
            </p:nvGrpSpPr>
            <p:grpSpPr>
              <a:xfrm>
                <a:off x="1742" y="5519518"/>
                <a:ext cx="12190258" cy="1409456"/>
                <a:chOff x="1742" y="5435629"/>
                <a:chExt cx="12190258" cy="1409456"/>
              </a:xfrm>
              <a:solidFill>
                <a:schemeClr val="accent5">
                  <a:lumMod val="75000"/>
                </a:schemeClr>
              </a:solidFill>
            </p:grpSpPr>
            <p:grpSp>
              <p:nvGrpSpPr>
                <p:cNvPr id="301" name="Group 300">
                  <a:extLst>
                    <a:ext uri="{FF2B5EF4-FFF2-40B4-BE49-F238E27FC236}">
                      <a16:creationId xmlns:a16="http://schemas.microsoft.com/office/drawing/2014/main" id="{929E21B8-4734-46EB-A3C5-9C6E4F664A29}"/>
                    </a:ext>
                  </a:extLst>
                </p:cNvPr>
                <p:cNvGrpSpPr/>
                <p:nvPr/>
              </p:nvGrpSpPr>
              <p:grpSpPr>
                <a:xfrm>
                  <a:off x="5037541" y="5435629"/>
                  <a:ext cx="3157007" cy="1371226"/>
                  <a:chOff x="9116208" y="4547715"/>
                  <a:chExt cx="3157007" cy="1371226"/>
                </a:xfrm>
                <a:grpFill/>
              </p:grpSpPr>
              <p:sp>
                <p:nvSpPr>
                  <p:cNvPr id="334" name="Oval 333">
                    <a:extLst>
                      <a:ext uri="{FF2B5EF4-FFF2-40B4-BE49-F238E27FC236}">
                        <a16:creationId xmlns:a16="http://schemas.microsoft.com/office/drawing/2014/main" id="{B763983B-EA30-4F86-9C73-BA3B460046AF}"/>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BBE8D0AE-9303-47B4-927F-65F4F8A48B8A}"/>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4218DD26-BC47-4F07-B050-6093B338BF3F}"/>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03398347-2DCE-4D1D-AE11-86CA3880EB5E}"/>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449EEF38-9A57-4DE0-A985-D1766E1A5BD8}"/>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499FF0CA-5B6A-42F6-BE05-C4182BF40719}"/>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Rectangle 339">
                    <a:extLst>
                      <a:ext uri="{FF2B5EF4-FFF2-40B4-BE49-F238E27FC236}">
                        <a16:creationId xmlns:a16="http://schemas.microsoft.com/office/drawing/2014/main" id="{01237E4E-CA9C-421C-9C5D-DEF1F767B39B}"/>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125C610C-169E-47DD-8470-2B4B61A4414E}"/>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870665F7-2E3A-47E3-BD3A-3CA5C4741444}"/>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2" name="Group 301">
                  <a:extLst>
                    <a:ext uri="{FF2B5EF4-FFF2-40B4-BE49-F238E27FC236}">
                      <a16:creationId xmlns:a16="http://schemas.microsoft.com/office/drawing/2014/main" id="{6EFC0620-C39A-4E79-ACB6-F1D1AE7C2002}"/>
                    </a:ext>
                  </a:extLst>
                </p:cNvPr>
                <p:cNvGrpSpPr/>
                <p:nvPr/>
              </p:nvGrpSpPr>
              <p:grpSpPr>
                <a:xfrm>
                  <a:off x="1742" y="5567890"/>
                  <a:ext cx="5485937" cy="1252345"/>
                  <a:chOff x="-51736" y="4811236"/>
                  <a:chExt cx="4754749" cy="1209795"/>
                </a:xfrm>
                <a:grpFill/>
              </p:grpSpPr>
              <p:sp>
                <p:nvSpPr>
                  <p:cNvPr id="322" name="Oval 321">
                    <a:extLst>
                      <a:ext uri="{FF2B5EF4-FFF2-40B4-BE49-F238E27FC236}">
                        <a16:creationId xmlns:a16="http://schemas.microsoft.com/office/drawing/2014/main" id="{4F96A09F-5EA8-45EC-BF41-18B03BB1CE52}"/>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8ABA6BD5-F242-450C-BCA1-BD05AB829DFF}"/>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B1546395-4256-4E02-8FCF-EE9997DC6CE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93F87BD8-4E01-4040-A9CE-14A868F51FC6}"/>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1FBE1D52-A365-4F17-8C57-8308634D1A75}"/>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A7E3CFD4-1A7F-4611-8A79-3DA65E207FED}"/>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9DDEBAB8-E7AB-437A-AF79-C78B929161E7}"/>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8383A9F3-68C0-4129-86B9-220452CE3E8D}"/>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Rectangle 329">
                    <a:extLst>
                      <a:ext uri="{FF2B5EF4-FFF2-40B4-BE49-F238E27FC236}">
                        <a16:creationId xmlns:a16="http://schemas.microsoft.com/office/drawing/2014/main" id="{27A17E68-3117-4E8A-AE88-FF6F6AD2840B}"/>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3004219D-2145-4951-BA03-D10694A6B732}"/>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6A61AF70-FC65-4049-8070-5A53A121F20A}"/>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AC4507C5-BE27-479A-8EA7-A72602045815}"/>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3" name="Oval 302">
                  <a:extLst>
                    <a:ext uri="{FF2B5EF4-FFF2-40B4-BE49-F238E27FC236}">
                      <a16:creationId xmlns:a16="http://schemas.microsoft.com/office/drawing/2014/main" id="{AF9E22DC-0B22-4EE8-9E4B-2DBAD5FFE4D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현 96">
                  <a:extLst>
                    <a:ext uri="{FF2B5EF4-FFF2-40B4-BE49-F238E27FC236}">
                      <a16:creationId xmlns:a16="http://schemas.microsoft.com/office/drawing/2014/main" id="{65EDF7D6-62AD-4DAB-ADD9-8027670BDB25}"/>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현 97">
                  <a:extLst>
                    <a:ext uri="{FF2B5EF4-FFF2-40B4-BE49-F238E27FC236}">
                      <a16:creationId xmlns:a16="http://schemas.microsoft.com/office/drawing/2014/main" id="{0548ACB9-CCC8-4C57-AF1D-50B825A2CB8A}"/>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현 96">
                  <a:extLst>
                    <a:ext uri="{FF2B5EF4-FFF2-40B4-BE49-F238E27FC236}">
                      <a16:creationId xmlns:a16="http://schemas.microsoft.com/office/drawing/2014/main" id="{F75448A0-4B43-4449-9AFD-6EE3443E769A}"/>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7" name="Group 306">
                  <a:extLst>
                    <a:ext uri="{FF2B5EF4-FFF2-40B4-BE49-F238E27FC236}">
                      <a16:creationId xmlns:a16="http://schemas.microsoft.com/office/drawing/2014/main" id="{B4711647-5A2D-4AF1-B73E-2559F352C0D5}"/>
                    </a:ext>
                  </a:extLst>
                </p:cNvPr>
                <p:cNvGrpSpPr/>
                <p:nvPr/>
              </p:nvGrpSpPr>
              <p:grpSpPr>
                <a:xfrm flipH="1">
                  <a:off x="7769092" y="5591016"/>
                  <a:ext cx="4422908" cy="1216204"/>
                  <a:chOff x="8005970" y="4483310"/>
                  <a:chExt cx="4422908" cy="1216204"/>
                </a:xfrm>
                <a:grpFill/>
              </p:grpSpPr>
              <p:sp>
                <p:nvSpPr>
                  <p:cNvPr id="308" name="Oval 307">
                    <a:extLst>
                      <a:ext uri="{FF2B5EF4-FFF2-40B4-BE49-F238E27FC236}">
                        <a16:creationId xmlns:a16="http://schemas.microsoft.com/office/drawing/2014/main" id="{06D6DB85-BDF3-4B5D-97F0-B32602BFF260}"/>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C8FEB0FD-24B4-43A2-BE3C-72B874873E63}"/>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E73E8CED-E17F-4E1C-8C21-0B7A6AA062D8}"/>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BBEA970A-358F-46D5-9BCB-B4F800AFF691}"/>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70DF947E-8069-4C94-8A4C-84D299875B37}"/>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9C0D8A13-92E5-418E-85FD-8D509D19744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Rectangle 313">
                    <a:extLst>
                      <a:ext uri="{FF2B5EF4-FFF2-40B4-BE49-F238E27FC236}">
                        <a16:creationId xmlns:a16="http://schemas.microsoft.com/office/drawing/2014/main" id="{23F2BC1F-4C13-4BCA-B432-14BA62406CAA}"/>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AB9D82E6-C8CC-400F-90CB-5B8D37D3F530}"/>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CAD381EA-BE94-4BE7-9346-C57A1EE41104}"/>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478B11CE-5D2E-4B08-B9A5-79EB57DE48B6}"/>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08D7D00F-42EC-4598-B748-DA038ECC9393}"/>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78F89F7A-A2EE-4ABB-9EF7-3B547F97C2F3}"/>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9F8279DD-EFBA-4907-B1B4-56E61C12ED4B}"/>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CA2DCA96-21C3-481B-862F-A7D9AD470328}"/>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4" name="Group 133">
                <a:extLst>
                  <a:ext uri="{FF2B5EF4-FFF2-40B4-BE49-F238E27FC236}">
                    <a16:creationId xmlns:a16="http://schemas.microsoft.com/office/drawing/2014/main" id="{486BB532-E0AD-477F-9166-6C0E182AFBFB}"/>
                  </a:ext>
                </a:extLst>
              </p:cNvPr>
              <p:cNvGrpSpPr/>
              <p:nvPr/>
            </p:nvGrpSpPr>
            <p:grpSpPr>
              <a:xfrm>
                <a:off x="0" y="5815425"/>
                <a:ext cx="12195372" cy="1095421"/>
                <a:chOff x="-3372" y="5771635"/>
                <a:chExt cx="12195372" cy="1095421"/>
              </a:xfrm>
              <a:solidFill>
                <a:schemeClr val="accent5">
                  <a:lumMod val="50000"/>
                </a:schemeClr>
              </a:solidFill>
            </p:grpSpPr>
            <p:grpSp>
              <p:nvGrpSpPr>
                <p:cNvPr id="247" name="Group 246">
                  <a:extLst>
                    <a:ext uri="{FF2B5EF4-FFF2-40B4-BE49-F238E27FC236}">
                      <a16:creationId xmlns:a16="http://schemas.microsoft.com/office/drawing/2014/main" id="{F596304E-EBE6-42BE-8592-1A85DA2B795F}"/>
                    </a:ext>
                  </a:extLst>
                </p:cNvPr>
                <p:cNvGrpSpPr/>
                <p:nvPr/>
              </p:nvGrpSpPr>
              <p:grpSpPr>
                <a:xfrm>
                  <a:off x="-3372" y="6002404"/>
                  <a:ext cx="2653222" cy="855594"/>
                  <a:chOff x="5208276" y="5677120"/>
                  <a:chExt cx="3880949" cy="1251508"/>
                </a:xfrm>
                <a:grpFill/>
              </p:grpSpPr>
              <p:sp>
                <p:nvSpPr>
                  <p:cNvPr id="288" name="Oval 287">
                    <a:extLst>
                      <a:ext uri="{FF2B5EF4-FFF2-40B4-BE49-F238E27FC236}">
                        <a16:creationId xmlns:a16="http://schemas.microsoft.com/office/drawing/2014/main" id="{4666053E-FE31-48B5-884B-3B27EDF99E7B}"/>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9FF8B972-BF8B-42C1-9B92-D94445FD999D}"/>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B1618BC5-8A8F-4B87-AF12-5DF5D07D057A}"/>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23CAD63C-1C51-4E3B-BB65-58E6766679A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B93D6A32-4112-4BC9-A338-86E64F0C80E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D577B2DE-9E9C-4DE5-8696-4EBB97533EC2}"/>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0427F4BC-A500-46A4-873F-87B81C7423B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24340716-E82F-4518-917E-F57FE5FB43B6}"/>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47C73EF5-D084-4A4B-B6E3-B2026D686C7F}"/>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B7D3159E-3290-495D-AA00-D25AD0FE48D3}"/>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C8E35E20-AE97-4F1D-A8AF-70EE15E326AD}"/>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31A0F2A7-5ECD-4E17-B3BF-91069F17DCB7}"/>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BA6F9F35-6AD4-4A62-9418-D6397EF8DEE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8" name="Group 247">
                  <a:extLst>
                    <a:ext uri="{FF2B5EF4-FFF2-40B4-BE49-F238E27FC236}">
                      <a16:creationId xmlns:a16="http://schemas.microsoft.com/office/drawing/2014/main" id="{50B1EB6A-E542-45ED-97C7-C6F360F81077}"/>
                    </a:ext>
                  </a:extLst>
                </p:cNvPr>
                <p:cNvGrpSpPr/>
                <p:nvPr/>
              </p:nvGrpSpPr>
              <p:grpSpPr>
                <a:xfrm>
                  <a:off x="2503359" y="5771635"/>
                  <a:ext cx="3430784" cy="1088468"/>
                  <a:chOff x="5096347" y="5677120"/>
                  <a:chExt cx="3992878" cy="1266805"/>
                </a:xfrm>
                <a:grpFill/>
              </p:grpSpPr>
              <p:sp>
                <p:nvSpPr>
                  <p:cNvPr id="275" name="Oval 274">
                    <a:extLst>
                      <a:ext uri="{FF2B5EF4-FFF2-40B4-BE49-F238E27FC236}">
                        <a16:creationId xmlns:a16="http://schemas.microsoft.com/office/drawing/2014/main" id="{69F8120F-7EE7-4277-8EDF-3DFD8049E70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9EE56FA6-53EE-4134-B8A2-24EE2D0E0050}"/>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4E8CA0A5-81DD-4F9C-AEC5-5D8FF26235F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87E949DC-480A-4BD6-8712-9DADAE6BBF6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B708E148-44B2-459C-9394-699100D72519}"/>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C2F13C0D-0426-4D3B-B1FA-B4151164CCAA}"/>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83917D90-5DB0-4DCE-8396-0EB6894879D2}"/>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CFA8C7CF-E586-4629-A619-579BC6345C48}"/>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2F6A0669-5D1B-41B9-8A48-5F1D95249645}"/>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C1193322-2C5D-47E3-A311-C00D17A3E81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D597B36D-16F4-480E-BB04-2827E3C1130F}"/>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ACE6DF72-DAEA-49D1-ACDD-0E6DEAF41A38}"/>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B8BE9315-3A73-44A6-8938-E38DB0D0014F}"/>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9" name="Group 248">
                  <a:extLst>
                    <a:ext uri="{FF2B5EF4-FFF2-40B4-BE49-F238E27FC236}">
                      <a16:creationId xmlns:a16="http://schemas.microsoft.com/office/drawing/2014/main" id="{BB2EFFC8-F19D-4C43-883E-38D9F18B4F2D}"/>
                    </a:ext>
                  </a:extLst>
                </p:cNvPr>
                <p:cNvGrpSpPr/>
                <p:nvPr/>
              </p:nvGrpSpPr>
              <p:grpSpPr>
                <a:xfrm flipH="1">
                  <a:off x="5700882" y="5865298"/>
                  <a:ext cx="3453808" cy="994002"/>
                  <a:chOff x="5155809" y="5783050"/>
                  <a:chExt cx="4019674" cy="1156862"/>
                </a:xfrm>
                <a:grpFill/>
              </p:grpSpPr>
              <p:sp>
                <p:nvSpPr>
                  <p:cNvPr id="263" name="Oval 262">
                    <a:extLst>
                      <a:ext uri="{FF2B5EF4-FFF2-40B4-BE49-F238E27FC236}">
                        <a16:creationId xmlns:a16="http://schemas.microsoft.com/office/drawing/2014/main" id="{67599D83-0CAA-4820-B618-D91C2F56541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D11D13CF-E831-4FA2-9381-D225111DDE3B}"/>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309771C1-75AE-4FC0-AC0B-DE2DAAA28FFD}"/>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610F6E8C-B089-4B86-B5FF-0E83973D3939}"/>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1DAEE67D-F08D-4BD0-AF6E-F9AD4E4174E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60C48AAF-7CBE-430F-9829-78B93931343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F491DAB0-CA2A-499F-B981-1ECCA9EB226D}"/>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Rectangle 269">
                    <a:extLst>
                      <a:ext uri="{FF2B5EF4-FFF2-40B4-BE49-F238E27FC236}">
                        <a16:creationId xmlns:a16="http://schemas.microsoft.com/office/drawing/2014/main" id="{81CEF698-E259-4299-9D2B-28B242A31F1C}"/>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F13B7792-7BC5-4325-A718-5A830DB4C5E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DAEE5203-A78D-4789-A866-1A7BCF238833}"/>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AEBD5810-2A3F-4481-B638-E0EE3986438E}"/>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6871B84A-4325-47B1-8C52-E15E3E0C0CDD}"/>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0" name="Group 249">
                  <a:extLst>
                    <a:ext uri="{FF2B5EF4-FFF2-40B4-BE49-F238E27FC236}">
                      <a16:creationId xmlns:a16="http://schemas.microsoft.com/office/drawing/2014/main" id="{B523F338-7327-4D18-9D5A-E638A45E7A07}"/>
                    </a:ext>
                  </a:extLst>
                </p:cNvPr>
                <p:cNvGrpSpPr/>
                <p:nvPr/>
              </p:nvGrpSpPr>
              <p:grpSpPr>
                <a:xfrm flipH="1">
                  <a:off x="8843757" y="5862656"/>
                  <a:ext cx="3348243" cy="1004400"/>
                  <a:chOff x="5192411" y="5783050"/>
                  <a:chExt cx="3896814" cy="1168963"/>
                </a:xfrm>
                <a:grpFill/>
              </p:grpSpPr>
              <p:sp>
                <p:nvSpPr>
                  <p:cNvPr id="251" name="Oval 250">
                    <a:extLst>
                      <a:ext uri="{FF2B5EF4-FFF2-40B4-BE49-F238E27FC236}">
                        <a16:creationId xmlns:a16="http://schemas.microsoft.com/office/drawing/2014/main" id="{99543E8D-1CE1-4151-B6B3-EC24B7B3DBA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2" name="Oval 251">
                    <a:extLst>
                      <a:ext uri="{FF2B5EF4-FFF2-40B4-BE49-F238E27FC236}">
                        <a16:creationId xmlns:a16="http://schemas.microsoft.com/office/drawing/2014/main" id="{FE5F4814-D9EA-4213-94F0-08A77EF3A12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3" name="Oval 252">
                    <a:extLst>
                      <a:ext uri="{FF2B5EF4-FFF2-40B4-BE49-F238E27FC236}">
                        <a16:creationId xmlns:a16="http://schemas.microsoft.com/office/drawing/2014/main" id="{AFA8971B-0F80-4081-80C2-5264776AD1C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E517A48E-341B-4662-99F1-EB69EDC878B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351BC8F3-C7E3-4811-B6B8-27170DF688A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D3B9C53C-CF9E-4693-950E-6CE2CDCF849A}"/>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43949D16-0EBB-48F0-B0F5-404F0CE90C65}"/>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Rectangle 257">
                    <a:extLst>
                      <a:ext uri="{FF2B5EF4-FFF2-40B4-BE49-F238E27FC236}">
                        <a16:creationId xmlns:a16="http://schemas.microsoft.com/office/drawing/2014/main" id="{DE4ED8A6-102D-4438-AB89-6C9A10C462CE}"/>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7A6DD17D-45DC-4E0F-AE16-A79C64A56663}"/>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1D4A9823-3B0C-4DF7-95DF-BA33BD61797F}"/>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EB48F359-AA71-4640-8B96-F4CCB0F73FBB}"/>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7575F9BF-FE71-4E92-9F03-807EC874B9EA}"/>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1" name="Group 120">
              <a:extLst>
                <a:ext uri="{FF2B5EF4-FFF2-40B4-BE49-F238E27FC236}">
                  <a16:creationId xmlns:a16="http://schemas.microsoft.com/office/drawing/2014/main" id="{EEE50A21-DA94-4A25-BA09-0C27119970A8}"/>
                </a:ext>
              </a:extLst>
            </p:cNvPr>
            <p:cNvGrpSpPr/>
            <p:nvPr/>
          </p:nvGrpSpPr>
          <p:grpSpPr>
            <a:xfrm>
              <a:off x="227391" y="6183786"/>
              <a:ext cx="11769448" cy="615038"/>
              <a:chOff x="228244" y="6131048"/>
              <a:chExt cx="11769448" cy="615038"/>
            </a:xfrm>
          </p:grpSpPr>
          <p:grpSp>
            <p:nvGrpSpPr>
              <p:cNvPr id="122" name="Group 121">
                <a:extLst>
                  <a:ext uri="{FF2B5EF4-FFF2-40B4-BE49-F238E27FC236}">
                    <a16:creationId xmlns:a16="http://schemas.microsoft.com/office/drawing/2014/main" id="{5B8831B2-6840-4508-BC0C-7D1BCE99464A}"/>
                  </a:ext>
                </a:extLst>
              </p:cNvPr>
              <p:cNvGrpSpPr/>
              <p:nvPr/>
            </p:nvGrpSpPr>
            <p:grpSpPr>
              <a:xfrm>
                <a:off x="228244" y="6131048"/>
                <a:ext cx="5522830" cy="605918"/>
                <a:chOff x="228244" y="6131048"/>
                <a:chExt cx="5522830" cy="605918"/>
              </a:xfrm>
            </p:grpSpPr>
            <p:grpSp>
              <p:nvGrpSpPr>
                <p:cNvPr id="127" name="Group 126">
                  <a:extLst>
                    <a:ext uri="{FF2B5EF4-FFF2-40B4-BE49-F238E27FC236}">
                      <a16:creationId xmlns:a16="http://schemas.microsoft.com/office/drawing/2014/main" id="{15D590AC-92AA-4783-8280-ED15214FC8E9}"/>
                    </a:ext>
                  </a:extLst>
                </p:cNvPr>
                <p:cNvGrpSpPr/>
                <p:nvPr/>
              </p:nvGrpSpPr>
              <p:grpSpPr>
                <a:xfrm>
                  <a:off x="228244" y="6131048"/>
                  <a:ext cx="967564" cy="582669"/>
                  <a:chOff x="4583832" y="398744"/>
                  <a:chExt cx="2989030" cy="1800000"/>
                </a:xfrm>
              </p:grpSpPr>
              <p:pic>
                <p:nvPicPr>
                  <p:cNvPr id="131" name="Picture 7" descr="logo dwr">
                    <a:extLst>
                      <a:ext uri="{FF2B5EF4-FFF2-40B4-BE49-F238E27FC236}">
                        <a16:creationId xmlns:a16="http://schemas.microsoft.com/office/drawing/2014/main" id="{E46EE5AF-B3E6-4B63-A98D-8C6D8E1F9EB9}"/>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2" name="Picture 2" descr="ผลการค้นหารูปภาพสำหรับ โลโก้ กระทรวงทรัพ">
                    <a:extLst>
                      <a:ext uri="{FF2B5EF4-FFF2-40B4-BE49-F238E27FC236}">
                        <a16:creationId xmlns:a16="http://schemas.microsoft.com/office/drawing/2014/main" id="{C23D1669-63C0-450B-B7F4-3854270CD265}"/>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28" name="Group 127">
                  <a:extLst>
                    <a:ext uri="{FF2B5EF4-FFF2-40B4-BE49-F238E27FC236}">
                      <a16:creationId xmlns:a16="http://schemas.microsoft.com/office/drawing/2014/main" id="{497D714A-50FE-46A8-B0CF-BA38473CF23A}"/>
                    </a:ext>
                  </a:extLst>
                </p:cNvPr>
                <p:cNvGrpSpPr/>
                <p:nvPr/>
              </p:nvGrpSpPr>
              <p:grpSpPr>
                <a:xfrm>
                  <a:off x="1195807" y="6248208"/>
                  <a:ext cx="4555267" cy="488758"/>
                  <a:chOff x="1205469" y="6184641"/>
                  <a:chExt cx="4555267" cy="488758"/>
                </a:xfrm>
              </p:grpSpPr>
              <p:sp>
                <p:nvSpPr>
                  <p:cNvPr id="129" name="Rectangle 4">
                    <a:extLst>
                      <a:ext uri="{FF2B5EF4-FFF2-40B4-BE49-F238E27FC236}">
                        <a16:creationId xmlns:a16="http://schemas.microsoft.com/office/drawing/2014/main" id="{07F79214-1861-4B82-987A-ECDC561254F4}"/>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0" name="Rectangle 4">
                    <a:extLst>
                      <a:ext uri="{FF2B5EF4-FFF2-40B4-BE49-F238E27FC236}">
                        <a16:creationId xmlns:a16="http://schemas.microsoft.com/office/drawing/2014/main" id="{1EC78ED7-2E7D-4D9A-9B47-867DC109A408}"/>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3" name="Group 122">
                <a:extLst>
                  <a:ext uri="{FF2B5EF4-FFF2-40B4-BE49-F238E27FC236}">
                    <a16:creationId xmlns:a16="http://schemas.microsoft.com/office/drawing/2014/main" id="{E9145094-FDFD-4925-AE99-A50C2CB678DA}"/>
                  </a:ext>
                </a:extLst>
              </p:cNvPr>
              <p:cNvGrpSpPr/>
              <p:nvPr/>
            </p:nvGrpSpPr>
            <p:grpSpPr>
              <a:xfrm>
                <a:off x="7529621" y="6287843"/>
                <a:ext cx="4468071" cy="458243"/>
                <a:chOff x="7529621" y="6239350"/>
                <a:chExt cx="4468071" cy="458243"/>
              </a:xfrm>
            </p:grpSpPr>
            <p:sp>
              <p:nvSpPr>
                <p:cNvPr id="124" name="Rectangle 4">
                  <a:extLst>
                    <a:ext uri="{FF2B5EF4-FFF2-40B4-BE49-F238E27FC236}">
                      <a16:creationId xmlns:a16="http://schemas.microsoft.com/office/drawing/2014/main" id="{03490D64-3D71-437C-A39C-EDE09EAD5871}"/>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5" name="Picture 124">
                  <a:extLst>
                    <a:ext uri="{FF2B5EF4-FFF2-40B4-BE49-F238E27FC236}">
                      <a16:creationId xmlns:a16="http://schemas.microsoft.com/office/drawing/2014/main" id="{606E588C-B84C-49FC-8603-6BC7F18350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6" name="Picture 125">
                  <a:extLst>
                    <a:ext uri="{FF2B5EF4-FFF2-40B4-BE49-F238E27FC236}">
                      <a16:creationId xmlns:a16="http://schemas.microsoft.com/office/drawing/2014/main" id="{A422A5D0-2E74-4007-A536-D4E9FCEA02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964687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1D56215-CCA0-46D0-BD5E-C333BB89FA78}"/>
              </a:ext>
            </a:extLst>
          </p:cNvPr>
          <p:cNvGrpSpPr/>
          <p:nvPr/>
        </p:nvGrpSpPr>
        <p:grpSpPr>
          <a:xfrm>
            <a:off x="-1" y="6132165"/>
            <a:ext cx="12192001" cy="713341"/>
            <a:chOff x="-1" y="6132165"/>
            <a:chExt cx="12192001" cy="713341"/>
          </a:xfrm>
        </p:grpSpPr>
        <p:sp>
          <p:nvSpPr>
            <p:cNvPr id="11" name="สี่เหลี่ยมผืนผ้า 3">
              <a:extLst>
                <a:ext uri="{FF2B5EF4-FFF2-40B4-BE49-F238E27FC236}">
                  <a16:creationId xmlns:a16="http://schemas.microsoft.com/office/drawing/2014/main" id="{57EB965B-86DF-4CE5-AB15-E6B40E80623D}"/>
                </a:ext>
              </a:extLst>
            </p:cNvPr>
            <p:cNvSpPr/>
            <p:nvPr/>
          </p:nvSpPr>
          <p:spPr bwMode="auto">
            <a:xfrm>
              <a:off x="-1" y="6533738"/>
              <a:ext cx="12176982"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2" name="Group 11">
              <a:extLst>
                <a:ext uri="{FF2B5EF4-FFF2-40B4-BE49-F238E27FC236}">
                  <a16:creationId xmlns:a16="http://schemas.microsoft.com/office/drawing/2014/main" id="{85D36701-5F19-499E-A65E-B1CA4E22B29D}"/>
                </a:ext>
              </a:extLst>
            </p:cNvPr>
            <p:cNvGrpSpPr/>
            <p:nvPr/>
          </p:nvGrpSpPr>
          <p:grpSpPr>
            <a:xfrm>
              <a:off x="0" y="6132165"/>
              <a:ext cx="12192000" cy="462446"/>
              <a:chOff x="0" y="6132165"/>
              <a:chExt cx="12192000" cy="462446"/>
            </a:xfrm>
          </p:grpSpPr>
          <p:sp>
            <p:nvSpPr>
              <p:cNvPr id="13" name="Freeform 33">
                <a:extLst>
                  <a:ext uri="{FF2B5EF4-FFF2-40B4-BE49-F238E27FC236}">
                    <a16:creationId xmlns:a16="http://schemas.microsoft.com/office/drawing/2014/main" id="{D0AADC51-EB98-4F07-8DA6-DDE717F89D09}"/>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Freeform 32">
                <a:extLst>
                  <a:ext uri="{FF2B5EF4-FFF2-40B4-BE49-F238E27FC236}">
                    <a16:creationId xmlns:a16="http://schemas.microsoft.com/office/drawing/2014/main" id="{D053817F-A4F6-4010-99C7-ECC41F7625EE}"/>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TextBox 14">
                <a:extLst>
                  <a:ext uri="{FF2B5EF4-FFF2-40B4-BE49-F238E27FC236}">
                    <a16:creationId xmlns:a16="http://schemas.microsoft.com/office/drawing/2014/main" id="{E7D3F637-5F42-488A-A841-AC0980DA755F}"/>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6" name="Group 15">
                <a:extLst>
                  <a:ext uri="{FF2B5EF4-FFF2-40B4-BE49-F238E27FC236}">
                    <a16:creationId xmlns:a16="http://schemas.microsoft.com/office/drawing/2014/main" id="{E5583983-8517-40AA-9536-79E9471E58C4}"/>
                  </a:ext>
                </a:extLst>
              </p:cNvPr>
              <p:cNvGrpSpPr/>
              <p:nvPr/>
            </p:nvGrpSpPr>
            <p:grpSpPr>
              <a:xfrm>
                <a:off x="9120336" y="6223211"/>
                <a:ext cx="2952328" cy="252385"/>
                <a:chOff x="9120336" y="6223211"/>
                <a:chExt cx="2952328" cy="252385"/>
              </a:xfrm>
            </p:grpSpPr>
            <p:sp>
              <p:nvSpPr>
                <p:cNvPr id="21" name="TextBox 20">
                  <a:extLst>
                    <a:ext uri="{FF2B5EF4-FFF2-40B4-BE49-F238E27FC236}">
                      <a16:creationId xmlns:a16="http://schemas.microsoft.com/office/drawing/2014/main" id="{2C158425-7236-460D-A7BF-1F759C2DA84D}"/>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2" name="Picture 21">
                  <a:extLst>
                    <a:ext uri="{FF2B5EF4-FFF2-40B4-BE49-F238E27FC236}">
                      <a16:creationId xmlns:a16="http://schemas.microsoft.com/office/drawing/2014/main" id="{14174590-CCAE-416C-9E56-D963156AD3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3" name="Picture 22">
                  <a:extLst>
                    <a:ext uri="{FF2B5EF4-FFF2-40B4-BE49-F238E27FC236}">
                      <a16:creationId xmlns:a16="http://schemas.microsoft.com/office/drawing/2014/main" id="{AAB80D26-8535-4329-8780-CAA437C4B2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7" name="Group 16">
                <a:extLst>
                  <a:ext uri="{FF2B5EF4-FFF2-40B4-BE49-F238E27FC236}">
                    <a16:creationId xmlns:a16="http://schemas.microsoft.com/office/drawing/2014/main" id="{7278A81E-9D03-4821-8DCA-58E379992ED5}"/>
                  </a:ext>
                </a:extLst>
              </p:cNvPr>
              <p:cNvGrpSpPr/>
              <p:nvPr/>
            </p:nvGrpSpPr>
            <p:grpSpPr>
              <a:xfrm>
                <a:off x="263352" y="6188227"/>
                <a:ext cx="615709" cy="376323"/>
                <a:chOff x="454695" y="6005005"/>
                <a:chExt cx="615709" cy="376323"/>
              </a:xfrm>
            </p:grpSpPr>
            <p:pic>
              <p:nvPicPr>
                <p:cNvPr id="18" name="Picture 7" descr="logo dwr">
                  <a:extLst>
                    <a:ext uri="{FF2B5EF4-FFF2-40B4-BE49-F238E27FC236}">
                      <a16:creationId xmlns:a16="http://schemas.microsoft.com/office/drawing/2014/main" id="{67828589-9FD6-4404-A6D0-EB3F292E257F}"/>
                    </a:ext>
                  </a:extLst>
                </p:cNvPr>
                <p:cNvPicPr>
                  <a:picLocks noChangeAspect="1" noChangeArrowheads="1"/>
                </p:cNvPicPr>
                <p:nvPr/>
              </p:nvPicPr>
              <p:blipFill>
                <a:blip r:embed="rId4"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9" name="Picture 2" descr="ผลการค้นหารูปภาพสำหรับ โลโก้ กระทรวงทรัพ">
                  <a:extLst>
                    <a:ext uri="{FF2B5EF4-FFF2-40B4-BE49-F238E27FC236}">
                      <a16:creationId xmlns:a16="http://schemas.microsoft.com/office/drawing/2014/main" id="{09A94D90-A881-49BF-B2D2-21AA42FEBC2A}"/>
                    </a:ext>
                  </a:extLst>
                </p:cNvPr>
                <p:cNvPicPr>
                  <a:picLocks noChangeAspect="1" noChangeArrowheads="1"/>
                </p:cNvPicPr>
                <p:nvPr/>
              </p:nvPicPr>
              <p:blipFill>
                <a:blip r:embed="rId5"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20" name="Rectangle 19">
            <a:extLst>
              <a:ext uri="{FF2B5EF4-FFF2-40B4-BE49-F238E27FC236}">
                <a16:creationId xmlns:a16="http://schemas.microsoft.com/office/drawing/2014/main" id="{E8CEEA3E-B8E0-463D-AC2A-4C95432B55BC}"/>
              </a:ext>
            </a:extLst>
          </p:cNvPr>
          <p:cNvSpPr/>
          <p:nvPr/>
        </p:nvSpPr>
        <p:spPr>
          <a:xfrm>
            <a:off x="407368" y="6296"/>
            <a:ext cx="11377264"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5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ระเบียบวาระที่ 2: เรื่องรับรองรายงานการประชุม</a:t>
            </a:r>
          </a:p>
        </p:txBody>
      </p:sp>
      <p:sp>
        <p:nvSpPr>
          <p:cNvPr id="8" name="Rectangle 3">
            <a:extLst>
              <a:ext uri="{FF2B5EF4-FFF2-40B4-BE49-F238E27FC236}">
                <a16:creationId xmlns:a16="http://schemas.microsoft.com/office/drawing/2014/main" id="{F9DE57D7-561F-4A1D-8CA6-EB4DBD973B2E}"/>
              </a:ext>
            </a:extLst>
          </p:cNvPr>
          <p:cNvSpPr txBox="1">
            <a:spLocks noChangeArrowheads="1"/>
          </p:cNvSpPr>
          <p:nvPr/>
        </p:nvSpPr>
        <p:spPr>
          <a:xfrm>
            <a:off x="1005153" y="1186163"/>
            <a:ext cx="11030916" cy="923330"/>
          </a:xfrm>
          <a:prstGeom prst="rect">
            <a:avLst/>
          </a:prstGeom>
        </p:spPr>
        <p:txBody>
          <a:bodyPr anchor="ctr">
            <a:noAutofit/>
          </a:bodyPr>
          <a:lst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a:lstStyle>
          <a:p>
            <a:pPr marL="0" marR="0" lvl="0" indent="0" algn="l" defTabSz="914400" rtl="0" eaLnBrk="0" fontAlgn="base" latinLnBrk="0" hangingPunct="0">
              <a:lnSpc>
                <a:spcPct val="100000"/>
              </a:lnSpc>
              <a:spcBef>
                <a:spcPct val="0"/>
              </a:spcBef>
              <a:spcAft>
                <a:spcPct val="0"/>
              </a:spcAft>
              <a:buClr>
                <a:srgbClr val="FF9933"/>
              </a:buClr>
              <a:buSzTx/>
              <a:buFont typeface="Sylfaen" pitchFamily="18" charset="0"/>
              <a:buNone/>
              <a:tabLst/>
              <a:defRPr/>
            </a:pPr>
            <a:r>
              <a:rPr kumimoji="0" lang="th-TH"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ศูนย์อำนวยการติดตามและแก้ไขปัญหาภาวะน้ำแล้งและภาวะน้ำท่วม ครั้งที่ 1/2564 เมื่อวันที่ 18</a:t>
            </a:r>
            <a:r>
              <a:rPr kumimoji="0" lang="en-US"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 </a:t>
            </a:r>
            <a:r>
              <a:rPr kumimoji="0" lang="th-TH"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พฤษภาคม </a:t>
            </a:r>
            <a:r>
              <a:rPr kumimoji="0" lang="en-US"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256</a:t>
            </a:r>
            <a:r>
              <a:rPr kumimoji="0" lang="th-TH"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4</a:t>
            </a:r>
            <a:endParaRPr kumimoji="0" lang="th-TH" sz="3200" b="0" i="0" u="none" strike="noStrike" kern="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sp>
        <p:nvSpPr>
          <p:cNvPr id="7"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r>
              <a:rPr kumimoji="0" lang="en-US"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5" name="สี่เหลี่ยมผืนผ้า 3">
            <a:extLst>
              <a:ext uri="{FF2B5EF4-FFF2-40B4-BE49-F238E27FC236}">
                <a16:creationId xmlns:a16="http://schemas.microsoft.com/office/drawing/2014/main" id="{8574702E-EF57-40AD-92B6-8AEB22084958}"/>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pic>
        <p:nvPicPr>
          <p:cNvPr id="3" name="Picture 2">
            <a:extLst>
              <a:ext uri="{FF2B5EF4-FFF2-40B4-BE49-F238E27FC236}">
                <a16:creationId xmlns:a16="http://schemas.microsoft.com/office/drawing/2014/main" id="{367BC6F3-E8B6-4FE7-BBD8-A8D1A465D1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9743" y="1177670"/>
            <a:ext cx="700803" cy="700803"/>
          </a:xfrm>
          <a:prstGeom prst="rect">
            <a:avLst/>
          </a:prstGeom>
        </p:spPr>
      </p:pic>
      <p:pic>
        <p:nvPicPr>
          <p:cNvPr id="24" name="Picture 23">
            <a:extLst>
              <a:ext uri="{FF2B5EF4-FFF2-40B4-BE49-F238E27FC236}">
                <a16:creationId xmlns:a16="http://schemas.microsoft.com/office/drawing/2014/main" id="{FB6C1DDC-AA31-43D4-91F2-73FC35E20EE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239743" y="2291900"/>
            <a:ext cx="700803" cy="700803"/>
          </a:xfrm>
          <a:prstGeom prst="rect">
            <a:avLst/>
          </a:prstGeom>
        </p:spPr>
      </p:pic>
      <p:sp>
        <p:nvSpPr>
          <p:cNvPr id="26" name="Rectangle 3">
            <a:extLst>
              <a:ext uri="{FF2B5EF4-FFF2-40B4-BE49-F238E27FC236}">
                <a16:creationId xmlns:a16="http://schemas.microsoft.com/office/drawing/2014/main" id="{864B04DE-6A8D-4506-9F90-534D54BD91E9}"/>
              </a:ext>
            </a:extLst>
          </p:cNvPr>
          <p:cNvSpPr txBox="1">
            <a:spLocks noChangeArrowheads="1"/>
          </p:cNvSpPr>
          <p:nvPr/>
        </p:nvSpPr>
        <p:spPr>
          <a:xfrm>
            <a:off x="1005153" y="2234922"/>
            <a:ext cx="10863291" cy="923330"/>
          </a:xfrm>
          <a:prstGeom prst="rect">
            <a:avLst/>
          </a:prstGeom>
        </p:spPr>
        <p:txBody>
          <a:bodyPr anchor="ctr">
            <a:noAutofit/>
          </a:bodyPr>
          <a:lst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a:lstStyle>
          <a:p>
            <a:pPr marL="0" marR="0" lvl="0" indent="0" algn="l" defTabSz="914400" rtl="0" eaLnBrk="0" fontAlgn="base" latinLnBrk="0" hangingPunct="0">
              <a:lnSpc>
                <a:spcPct val="100000"/>
              </a:lnSpc>
              <a:spcBef>
                <a:spcPct val="0"/>
              </a:spcBef>
              <a:spcAft>
                <a:spcPct val="0"/>
              </a:spcAft>
              <a:buClr>
                <a:srgbClr val="FF9933"/>
              </a:buClr>
              <a:buSzTx/>
              <a:buFont typeface="Sylfaen" pitchFamily="18" charset="0"/>
              <a:buNone/>
              <a:tabLst/>
              <a:defRPr/>
            </a:pPr>
            <a:r>
              <a:rPr kumimoji="0" lang="th-TH"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ฝ่ายเลขาฯ แจ้งเวียนรายงานการประชุมตามหนังสือ </a:t>
            </a:r>
            <a:r>
              <a:rPr kumimoji="0" lang="th-TH" sz="3200" b="0" i="0" u="none" strike="noStrike" kern="0" cap="none" spc="0" normalizeH="0" baseline="0" noProof="0" dirty="0">
                <a:ln>
                  <a:noFill/>
                </a:ln>
                <a:solidFill>
                  <a:srgbClr val="002060"/>
                </a:solidFill>
                <a:effectLst/>
                <a:uLnTx/>
                <a:uFillTx/>
                <a:latin typeface="FC Home" panose="020B0500040200020003" pitchFamily="34" charset="-34"/>
                <a:cs typeface="FC Home" panose="020B0500040200020003" pitchFamily="34" charset="-34"/>
              </a:rPr>
              <a:t>ที่ ทส 0602.4/ว 1077 ลงวันที่ </a:t>
            </a:r>
            <a:r>
              <a:rPr lang="th-TH" sz="3200" b="0" kern="0" dirty="0">
                <a:solidFill>
                  <a:srgbClr val="002060"/>
                </a:solidFill>
                <a:latin typeface="FC Home" panose="020B0500040200020003" pitchFamily="34" charset="-34"/>
                <a:cs typeface="FC Home" panose="020B0500040200020003" pitchFamily="34" charset="-34"/>
              </a:rPr>
              <a:t>28</a:t>
            </a:r>
            <a:r>
              <a:rPr kumimoji="0" lang="th-TH" sz="3200" b="0" i="0" u="none" strike="noStrike" kern="0" cap="none" spc="0" normalizeH="0" baseline="0" noProof="0" dirty="0">
                <a:ln>
                  <a:noFill/>
                </a:ln>
                <a:solidFill>
                  <a:srgbClr val="002060"/>
                </a:solidFill>
                <a:effectLst/>
                <a:uLnTx/>
                <a:uFillTx/>
                <a:latin typeface="FC Home" panose="020B0500040200020003" pitchFamily="34" charset="-34"/>
                <a:cs typeface="FC Home" panose="020B0500040200020003" pitchFamily="34" charset="-34"/>
              </a:rPr>
              <a:t> พฤษภาคม 2564</a:t>
            </a:r>
            <a:endParaRPr kumimoji="0" lang="th-TH" sz="3200" b="0" i="0" u="none" strike="noStrike" kern="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nvGrpSpPr>
          <p:cNvPr id="6" name="Group 5">
            <a:extLst>
              <a:ext uri="{FF2B5EF4-FFF2-40B4-BE49-F238E27FC236}">
                <a16:creationId xmlns:a16="http://schemas.microsoft.com/office/drawing/2014/main" id="{A4BD7547-2040-48FF-BB50-1124756A2546}"/>
              </a:ext>
            </a:extLst>
          </p:cNvPr>
          <p:cNvGrpSpPr/>
          <p:nvPr/>
        </p:nvGrpSpPr>
        <p:grpSpPr>
          <a:xfrm>
            <a:off x="1059069" y="3645024"/>
            <a:ext cx="10365523" cy="1872208"/>
            <a:chOff x="590144" y="3645024"/>
            <a:chExt cx="10978464" cy="1872208"/>
          </a:xfrm>
        </p:grpSpPr>
        <p:cxnSp>
          <p:nvCxnSpPr>
            <p:cNvPr id="5" name="Straight Connector 4">
              <a:extLst>
                <a:ext uri="{FF2B5EF4-FFF2-40B4-BE49-F238E27FC236}">
                  <a16:creationId xmlns:a16="http://schemas.microsoft.com/office/drawing/2014/main" id="{DBE54CE3-8A20-4F90-84A8-0D232325D3DC}"/>
                </a:ext>
              </a:extLst>
            </p:cNvPr>
            <p:cNvCxnSpPr/>
            <p:nvPr/>
          </p:nvCxnSpPr>
          <p:spPr bwMode="auto">
            <a:xfrm>
              <a:off x="590144" y="3645024"/>
              <a:ext cx="10978464" cy="0"/>
            </a:xfrm>
            <a:prstGeom prst="line">
              <a:avLst/>
            </a:prstGeom>
            <a:solidFill>
              <a:schemeClr val="accent1"/>
            </a:solidFill>
            <a:ln w="31750" cap="rnd" cmpd="sng" algn="ctr">
              <a:solidFill>
                <a:srgbClr val="002060"/>
              </a:solidFill>
              <a:prstDash val="sysDot"/>
              <a:round/>
              <a:headEnd type="none" w="med" len="med"/>
              <a:tailEnd type="none" w="med" len="med"/>
            </a:ln>
            <a:effectLst/>
          </p:spPr>
        </p:cxnSp>
        <p:cxnSp>
          <p:nvCxnSpPr>
            <p:cNvPr id="27" name="Straight Connector 26">
              <a:extLst>
                <a:ext uri="{FF2B5EF4-FFF2-40B4-BE49-F238E27FC236}">
                  <a16:creationId xmlns:a16="http://schemas.microsoft.com/office/drawing/2014/main" id="{75B77F67-C862-4886-81DE-24CB7049B56E}"/>
                </a:ext>
              </a:extLst>
            </p:cNvPr>
            <p:cNvCxnSpPr/>
            <p:nvPr/>
          </p:nvCxnSpPr>
          <p:spPr bwMode="auto">
            <a:xfrm>
              <a:off x="590144" y="4293096"/>
              <a:ext cx="10978464" cy="0"/>
            </a:xfrm>
            <a:prstGeom prst="line">
              <a:avLst/>
            </a:prstGeom>
            <a:solidFill>
              <a:schemeClr val="accent1"/>
            </a:solidFill>
            <a:ln w="31750" cap="rnd" cmpd="sng" algn="ctr">
              <a:solidFill>
                <a:srgbClr val="002060"/>
              </a:solidFill>
              <a:prstDash val="sysDot"/>
              <a:round/>
              <a:headEnd type="none" w="med" len="med"/>
              <a:tailEnd type="none" w="med" len="med"/>
            </a:ln>
            <a:effectLst/>
          </p:spPr>
        </p:cxnSp>
        <p:cxnSp>
          <p:nvCxnSpPr>
            <p:cNvPr id="28" name="Straight Connector 27">
              <a:extLst>
                <a:ext uri="{FF2B5EF4-FFF2-40B4-BE49-F238E27FC236}">
                  <a16:creationId xmlns:a16="http://schemas.microsoft.com/office/drawing/2014/main" id="{ADE2D6C2-E679-40F5-A379-4CFE4F1FC41D}"/>
                </a:ext>
              </a:extLst>
            </p:cNvPr>
            <p:cNvCxnSpPr/>
            <p:nvPr/>
          </p:nvCxnSpPr>
          <p:spPr bwMode="auto">
            <a:xfrm>
              <a:off x="590144" y="4941168"/>
              <a:ext cx="10978464" cy="0"/>
            </a:xfrm>
            <a:prstGeom prst="line">
              <a:avLst/>
            </a:prstGeom>
            <a:solidFill>
              <a:schemeClr val="accent1"/>
            </a:solidFill>
            <a:ln w="31750" cap="rnd" cmpd="sng" algn="ctr">
              <a:solidFill>
                <a:srgbClr val="002060"/>
              </a:solidFill>
              <a:prstDash val="sysDot"/>
              <a:round/>
              <a:headEnd type="none" w="med" len="med"/>
              <a:tailEnd type="none" w="med" len="med"/>
            </a:ln>
            <a:effectLst/>
          </p:spPr>
        </p:cxnSp>
        <p:cxnSp>
          <p:nvCxnSpPr>
            <p:cNvPr id="29" name="Straight Connector 28">
              <a:extLst>
                <a:ext uri="{FF2B5EF4-FFF2-40B4-BE49-F238E27FC236}">
                  <a16:creationId xmlns:a16="http://schemas.microsoft.com/office/drawing/2014/main" id="{0A67838B-2BA9-4D9F-9A09-48569DEB0AB6}"/>
                </a:ext>
              </a:extLst>
            </p:cNvPr>
            <p:cNvCxnSpPr/>
            <p:nvPr/>
          </p:nvCxnSpPr>
          <p:spPr bwMode="auto">
            <a:xfrm>
              <a:off x="590144" y="5517232"/>
              <a:ext cx="10978464" cy="0"/>
            </a:xfrm>
            <a:prstGeom prst="line">
              <a:avLst/>
            </a:prstGeom>
            <a:solidFill>
              <a:schemeClr val="accent1"/>
            </a:solidFill>
            <a:ln w="31750" cap="rnd" cmpd="sng" algn="ctr">
              <a:solidFill>
                <a:srgbClr val="002060"/>
              </a:solidFill>
              <a:prstDash val="sysDot"/>
              <a:round/>
              <a:headEnd type="none" w="med" len="med"/>
              <a:tailEnd type="none" w="med" len="med"/>
            </a:ln>
            <a:effectLst/>
          </p:spPr>
        </p:cxnSp>
      </p:grpSp>
    </p:spTree>
    <p:extLst>
      <p:ext uri="{BB962C8B-B14F-4D97-AF65-F5344CB8AC3E}">
        <p14:creationId xmlns:p14="http://schemas.microsoft.com/office/powerpoint/2010/main" val="12486467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33000">
              <a:schemeClr val="bg1"/>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4" name="Group 3">
            <a:extLst>
              <a:ext uri="{FF2B5EF4-FFF2-40B4-BE49-F238E27FC236}">
                <a16:creationId xmlns:a16="http://schemas.microsoft.com/office/drawing/2014/main" id="{1D8798C7-4B2C-45B1-B2EB-FD767126F00B}"/>
              </a:ext>
            </a:extLst>
          </p:cNvPr>
          <p:cNvGrpSpPr/>
          <p:nvPr/>
        </p:nvGrpSpPr>
        <p:grpSpPr>
          <a:xfrm>
            <a:off x="421164" y="401955"/>
            <a:ext cx="11507484" cy="4107165"/>
            <a:chOff x="5132159" y="1002702"/>
            <a:chExt cx="5367761" cy="2479209"/>
          </a:xfrm>
        </p:grpSpPr>
        <p:sp>
          <p:nvSpPr>
            <p:cNvPr id="20" name="Rectangle 4"/>
            <p:cNvSpPr txBox="1">
              <a:spLocks noChangeArrowheads="1"/>
            </p:cNvSpPr>
            <p:nvPr/>
          </p:nvSpPr>
          <p:spPr bwMode="auto">
            <a:xfrm>
              <a:off x="5132159" y="1002702"/>
              <a:ext cx="5179365"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lang="th-TH" sz="6000" kern="0" dirty="0">
                  <a:solidFill>
                    <a:srgbClr val="00206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3</a:t>
              </a: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5819848" y="1859578"/>
              <a:ext cx="3816424"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เรื่องเพื่อทราบ</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sp>
          <p:nvSpPr>
            <p:cNvPr id="22" name="Rectangle 4"/>
            <p:cNvSpPr txBox="1">
              <a:spLocks noChangeArrowheads="1"/>
            </p:cNvSpPr>
            <p:nvPr/>
          </p:nvSpPr>
          <p:spPr bwMode="auto">
            <a:xfrm>
              <a:off x="5613472" y="2561343"/>
              <a:ext cx="4886448" cy="92056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lang="th-TH" sz="2400" b="0" i="1" kern="0" dirty="0">
                <a:solidFill>
                  <a:srgbClr val="01244A"/>
                </a:solidFill>
                <a:latin typeface="FC Home" panose="020B0500040200020003" pitchFamily="34" charset="-34"/>
                <a:cs typeface="FC Home" panose="020B0500040200020003" pitchFamily="34" charset="-34"/>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a:p>
              <a:pPr marL="0" marR="0" lvl="0" indent="0" defTabSz="914400" rtl="0" eaLnBrk="1" fontAlgn="base" latinLnBrk="0" hangingPunct="1">
                <a:lnSpc>
                  <a:spcPct val="100000"/>
                </a:lnSpc>
                <a:spcBef>
                  <a:spcPct val="0"/>
                </a:spcBef>
                <a:spcAft>
                  <a:spcPct val="0"/>
                </a:spcAft>
                <a:buClrTx/>
                <a:buSzTx/>
                <a:buFontTx/>
                <a:buNone/>
                <a:tabLst/>
                <a:defRPr/>
              </a:pPr>
              <a:r>
                <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3.1)  สภาพอากาศ สถานการณ์น้ำ และพื้นที่เพาะปลูกปัจจุบัน</a:t>
              </a:r>
            </a:p>
            <a:p>
              <a:pPr marL="0" marR="0" lvl="0" indent="0" defTabSz="914400" rtl="0" eaLnBrk="1" fontAlgn="base" latinLnBrk="0" hangingPunct="1">
                <a:lnSpc>
                  <a:spcPct val="100000"/>
                </a:lnSpc>
                <a:spcBef>
                  <a:spcPct val="0"/>
                </a:spcBef>
                <a:spcAft>
                  <a:spcPct val="0"/>
                </a:spcAft>
                <a:buClrTx/>
                <a:buSzTx/>
                <a:buFontTx/>
                <a:buNone/>
                <a:tabLst/>
                <a:defRPr/>
              </a:pPr>
              <a:r>
                <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3.2)  ผลการบริหารจัดการเพื่อรองรับสภาวะวิกฤติน้ำ งบประมาณปี พ.ศ.2564</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3.3) ผลการบำรุงรักษาระบบตรวจวัดสภาพน้ำทางไกลอัตโนมัติ</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        </a:t>
              </a:r>
              <a:r>
                <a:rPr kumimoji="0" lang="en-US"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 </a:t>
              </a:r>
              <a:r>
                <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และระบบส่ง</a:t>
              </a:r>
              <a:r>
                <a:rPr lang="th-TH" sz="3200" b="0" i="1" kern="0" dirty="0">
                  <a:solidFill>
                    <a:srgbClr val="01244A"/>
                  </a:solidFill>
                  <a:latin typeface="FC Home" panose="020B0500040200020003" pitchFamily="34" charset="-34"/>
                  <a:cs typeface="FC Home" panose="020B0500040200020003" pitchFamily="34" charset="-34"/>
                </a:rPr>
                <a:t>ข้อมูลสัญญาณภาพ </a:t>
              </a:r>
              <a:r>
                <a:rPr lang="en-US" sz="3200" b="0" i="1" kern="0" dirty="0">
                  <a:solidFill>
                    <a:srgbClr val="01244A"/>
                  </a:solidFill>
                  <a:latin typeface="FC Home" panose="020B0500040200020003" pitchFamily="34" charset="-34"/>
                  <a:cs typeface="FC Home" panose="020B0500040200020003" pitchFamily="34" charset="-34"/>
                </a:rPr>
                <a:t> </a:t>
              </a:r>
              <a:r>
                <a:rPr lang="th-TH" sz="3200" b="0" i="1" kern="0" dirty="0">
                  <a:solidFill>
                    <a:srgbClr val="01244A"/>
                  </a:solidFill>
                  <a:latin typeface="FC Home" panose="020B0500040200020003" pitchFamily="34" charset="-34"/>
                  <a:cs typeface="FC Home" panose="020B0500040200020003" pitchFamily="34" charset="-34"/>
                </a:rPr>
                <a:t>และระบบเตือนภัยน้ำท่วม-ดินถล่ม</a:t>
              </a:r>
              <a:endParaRPr lang="en-US" sz="3200" b="0" i="1" kern="0" dirty="0">
                <a:solidFill>
                  <a:srgbClr val="01244A"/>
                </a:solidFill>
                <a:latin typeface="FC Home" panose="020B0500040200020003" pitchFamily="34" charset="-34"/>
                <a:cs typeface="FC Home" panose="020B0500040200020003" pitchFamily="34" charset="-34"/>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3200" b="0" i="1" kern="0" dirty="0">
                  <a:solidFill>
                    <a:srgbClr val="01244A"/>
                  </a:solidFill>
                  <a:latin typeface="FC Home" panose="020B0500040200020003" pitchFamily="34" charset="-34"/>
                  <a:cs typeface="FC Home" panose="020B0500040200020003" pitchFamily="34" charset="-34"/>
                </a:rPr>
                <a:t>        </a:t>
              </a:r>
              <a:r>
                <a:rPr lang="th-TH" sz="3200" b="0" i="1" kern="0" dirty="0">
                  <a:solidFill>
                    <a:srgbClr val="01244A"/>
                  </a:solidFill>
                  <a:latin typeface="FC Home" panose="020B0500040200020003" pitchFamily="34" charset="-34"/>
                  <a:cs typeface="FC Home" panose="020B0500040200020003" pitchFamily="34" charset="-34"/>
                </a:rPr>
                <a:t> งบประมาณปี พ.ศ.2564</a:t>
              </a:r>
            </a:p>
          </p:txBody>
        </p:sp>
      </p:grpSp>
      <p:grpSp>
        <p:nvGrpSpPr>
          <p:cNvPr id="119" name="Group 118">
            <a:extLst>
              <a:ext uri="{FF2B5EF4-FFF2-40B4-BE49-F238E27FC236}">
                <a16:creationId xmlns:a16="http://schemas.microsoft.com/office/drawing/2014/main" id="{6A7C119C-C5ED-4285-ABF0-194BF5FE33F2}"/>
              </a:ext>
            </a:extLst>
          </p:cNvPr>
          <p:cNvGrpSpPr/>
          <p:nvPr/>
        </p:nvGrpSpPr>
        <p:grpSpPr>
          <a:xfrm>
            <a:off x="0" y="5519518"/>
            <a:ext cx="12195372" cy="1409456"/>
            <a:chOff x="0" y="5519518"/>
            <a:chExt cx="12195372" cy="1409456"/>
          </a:xfrm>
        </p:grpSpPr>
        <p:grpSp>
          <p:nvGrpSpPr>
            <p:cNvPr id="120" name="Group 119">
              <a:extLst>
                <a:ext uri="{FF2B5EF4-FFF2-40B4-BE49-F238E27FC236}">
                  <a16:creationId xmlns:a16="http://schemas.microsoft.com/office/drawing/2014/main" id="{12E5A0C6-2D5D-41B0-A1A5-69B69B2329D0}"/>
                </a:ext>
              </a:extLst>
            </p:cNvPr>
            <p:cNvGrpSpPr/>
            <p:nvPr/>
          </p:nvGrpSpPr>
          <p:grpSpPr>
            <a:xfrm>
              <a:off x="0" y="5519518"/>
              <a:ext cx="12195372" cy="1409456"/>
              <a:chOff x="0" y="5519518"/>
              <a:chExt cx="12195372" cy="1409456"/>
            </a:xfrm>
          </p:grpSpPr>
          <p:grpSp>
            <p:nvGrpSpPr>
              <p:cNvPr id="133" name="Group 132">
                <a:extLst>
                  <a:ext uri="{FF2B5EF4-FFF2-40B4-BE49-F238E27FC236}">
                    <a16:creationId xmlns:a16="http://schemas.microsoft.com/office/drawing/2014/main" id="{C56CBF35-1023-4846-8DFD-B0A3F469A80D}"/>
                  </a:ext>
                </a:extLst>
              </p:cNvPr>
              <p:cNvGrpSpPr/>
              <p:nvPr/>
            </p:nvGrpSpPr>
            <p:grpSpPr>
              <a:xfrm>
                <a:off x="1742" y="5519518"/>
                <a:ext cx="12190258" cy="1409456"/>
                <a:chOff x="1742" y="5435629"/>
                <a:chExt cx="12190258" cy="1409456"/>
              </a:xfrm>
              <a:solidFill>
                <a:schemeClr val="accent5">
                  <a:lumMod val="75000"/>
                </a:schemeClr>
              </a:solidFill>
            </p:grpSpPr>
            <p:grpSp>
              <p:nvGrpSpPr>
                <p:cNvPr id="301" name="Group 300">
                  <a:extLst>
                    <a:ext uri="{FF2B5EF4-FFF2-40B4-BE49-F238E27FC236}">
                      <a16:creationId xmlns:a16="http://schemas.microsoft.com/office/drawing/2014/main" id="{3B52D241-F77B-429C-A731-DE868D5644BB}"/>
                    </a:ext>
                  </a:extLst>
                </p:cNvPr>
                <p:cNvGrpSpPr/>
                <p:nvPr/>
              </p:nvGrpSpPr>
              <p:grpSpPr>
                <a:xfrm>
                  <a:off x="5037541" y="5435629"/>
                  <a:ext cx="3157007" cy="1371226"/>
                  <a:chOff x="9116208" y="4547715"/>
                  <a:chExt cx="3157007" cy="1371226"/>
                </a:xfrm>
                <a:grpFill/>
              </p:grpSpPr>
              <p:sp>
                <p:nvSpPr>
                  <p:cNvPr id="334" name="Oval 333">
                    <a:extLst>
                      <a:ext uri="{FF2B5EF4-FFF2-40B4-BE49-F238E27FC236}">
                        <a16:creationId xmlns:a16="http://schemas.microsoft.com/office/drawing/2014/main" id="{5047D060-0A6B-45E9-A6E6-F329EB2225EA}"/>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6270541D-611B-4B03-80FE-53ACC112B2E3}"/>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20E412EC-6BAD-4F27-BF6B-B1EEC989CC87}"/>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9E2A7B4A-21C0-4A06-B6F4-0242C387434B}"/>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912851E3-F5B5-4795-A4BD-7996A4EC9FF0}"/>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6FF96D05-DCB0-4FAD-BC15-91BF0CE98F4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Rectangle 339">
                    <a:extLst>
                      <a:ext uri="{FF2B5EF4-FFF2-40B4-BE49-F238E27FC236}">
                        <a16:creationId xmlns:a16="http://schemas.microsoft.com/office/drawing/2014/main" id="{1B1CF5A4-062F-4144-9456-414593C6E0DA}"/>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4B60AF47-9364-4D89-954D-EC5C7CE2689B}"/>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DEB9D57B-B27F-4E3A-BF8F-B09A4B2A0329}"/>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2" name="Group 301">
                  <a:extLst>
                    <a:ext uri="{FF2B5EF4-FFF2-40B4-BE49-F238E27FC236}">
                      <a16:creationId xmlns:a16="http://schemas.microsoft.com/office/drawing/2014/main" id="{14244147-21BE-48F1-83B2-BCF1886558D8}"/>
                    </a:ext>
                  </a:extLst>
                </p:cNvPr>
                <p:cNvGrpSpPr/>
                <p:nvPr/>
              </p:nvGrpSpPr>
              <p:grpSpPr>
                <a:xfrm>
                  <a:off x="1742" y="5567890"/>
                  <a:ext cx="5485937" cy="1252345"/>
                  <a:chOff x="-51736" y="4811236"/>
                  <a:chExt cx="4754749" cy="1209795"/>
                </a:xfrm>
                <a:grpFill/>
              </p:grpSpPr>
              <p:sp>
                <p:nvSpPr>
                  <p:cNvPr id="322" name="Oval 321">
                    <a:extLst>
                      <a:ext uri="{FF2B5EF4-FFF2-40B4-BE49-F238E27FC236}">
                        <a16:creationId xmlns:a16="http://schemas.microsoft.com/office/drawing/2014/main" id="{BA89F240-C64B-4BB9-B46A-F032EC3BCFE0}"/>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C2D99F21-97D8-4F0F-AC33-BDA1C0969D80}"/>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B2A7E254-CFBD-498B-AC20-3070F407FB24}"/>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5F35B9BB-03F1-4F6F-8EFD-88ECC7432500}"/>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27A54A10-CFCB-4D2E-8F86-A42A76A625DE}"/>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A5189040-8C75-4162-B446-AE57899E9980}"/>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38FEBCC9-20D9-4097-B6C1-7EBB6AA9D160}"/>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CED4FF6A-C48E-43B4-AE2A-5F3359DB0047}"/>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Rectangle 329">
                    <a:extLst>
                      <a:ext uri="{FF2B5EF4-FFF2-40B4-BE49-F238E27FC236}">
                        <a16:creationId xmlns:a16="http://schemas.microsoft.com/office/drawing/2014/main" id="{46C476CB-D6FF-45D4-9F2C-F6C27EE14B73}"/>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6CC3CC1A-AD28-4904-8462-561F8D715C5A}"/>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FDE1C6A8-8B44-4C21-B230-E3F71671D702}"/>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F7F4E000-076A-4C91-9395-AD361CCC49B8}"/>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3" name="Oval 302">
                  <a:extLst>
                    <a:ext uri="{FF2B5EF4-FFF2-40B4-BE49-F238E27FC236}">
                      <a16:creationId xmlns:a16="http://schemas.microsoft.com/office/drawing/2014/main" id="{F82F231F-BD3E-477F-8CB9-54A34E2DF2E5}"/>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현 96">
                  <a:extLst>
                    <a:ext uri="{FF2B5EF4-FFF2-40B4-BE49-F238E27FC236}">
                      <a16:creationId xmlns:a16="http://schemas.microsoft.com/office/drawing/2014/main" id="{6F708E23-93E9-43FA-AA62-7A8F36A933DD}"/>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현 97">
                  <a:extLst>
                    <a:ext uri="{FF2B5EF4-FFF2-40B4-BE49-F238E27FC236}">
                      <a16:creationId xmlns:a16="http://schemas.microsoft.com/office/drawing/2014/main" id="{4E0F948D-BC8B-47E0-BCB4-9DEF690B967F}"/>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현 96">
                  <a:extLst>
                    <a:ext uri="{FF2B5EF4-FFF2-40B4-BE49-F238E27FC236}">
                      <a16:creationId xmlns:a16="http://schemas.microsoft.com/office/drawing/2014/main" id="{CEFC0A26-0D59-4B5F-AB0B-A2BD8F8F8C5D}"/>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7" name="Group 306">
                  <a:extLst>
                    <a:ext uri="{FF2B5EF4-FFF2-40B4-BE49-F238E27FC236}">
                      <a16:creationId xmlns:a16="http://schemas.microsoft.com/office/drawing/2014/main" id="{95FC450B-A740-46BB-BC3A-9D303028AA47}"/>
                    </a:ext>
                  </a:extLst>
                </p:cNvPr>
                <p:cNvGrpSpPr/>
                <p:nvPr/>
              </p:nvGrpSpPr>
              <p:grpSpPr>
                <a:xfrm flipH="1">
                  <a:off x="7769092" y="5591016"/>
                  <a:ext cx="4422908" cy="1216204"/>
                  <a:chOff x="8005970" y="4483310"/>
                  <a:chExt cx="4422908" cy="1216204"/>
                </a:xfrm>
                <a:grpFill/>
              </p:grpSpPr>
              <p:sp>
                <p:nvSpPr>
                  <p:cNvPr id="308" name="Oval 307">
                    <a:extLst>
                      <a:ext uri="{FF2B5EF4-FFF2-40B4-BE49-F238E27FC236}">
                        <a16:creationId xmlns:a16="http://schemas.microsoft.com/office/drawing/2014/main" id="{43C5F821-A60A-4286-9CC3-BE49712F57EF}"/>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DCD3FA09-76BA-4F73-8DC6-FAB392C0DD4F}"/>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832EF69B-D11E-49FA-91A2-1F273D48EF3B}"/>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863AF552-EE35-4536-B6B3-930839B8F5F2}"/>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B888AECD-E7C5-40BE-8654-E10160D73A79}"/>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9B86D331-BC7E-4E3E-A367-12A3431C702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Rectangle 313">
                    <a:extLst>
                      <a:ext uri="{FF2B5EF4-FFF2-40B4-BE49-F238E27FC236}">
                        <a16:creationId xmlns:a16="http://schemas.microsoft.com/office/drawing/2014/main" id="{684A3613-847D-4E7D-9E1A-516723A07F66}"/>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C5A7C4FA-497C-448F-87F9-717419263FA4}"/>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838332CA-2FD6-429A-A451-4F0301C56143}"/>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75E9A6AF-A165-495F-8C8E-DDC2A7A140E8}"/>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06009C8E-49AE-4BEF-B742-E875D1F7F14F}"/>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EBB720AA-07E5-4CA2-88BB-18B99A5F1DB6}"/>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ACB68272-D9BB-4C88-8F3B-4A1D5A08E6BB}"/>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9BAA868B-7168-4F09-9524-4C3D7D07CC28}"/>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4" name="Group 133">
                <a:extLst>
                  <a:ext uri="{FF2B5EF4-FFF2-40B4-BE49-F238E27FC236}">
                    <a16:creationId xmlns:a16="http://schemas.microsoft.com/office/drawing/2014/main" id="{21D72B6B-497C-4D83-8EAE-5921118C9F52}"/>
                  </a:ext>
                </a:extLst>
              </p:cNvPr>
              <p:cNvGrpSpPr/>
              <p:nvPr/>
            </p:nvGrpSpPr>
            <p:grpSpPr>
              <a:xfrm>
                <a:off x="0" y="5815425"/>
                <a:ext cx="12195372" cy="1095421"/>
                <a:chOff x="-3372" y="5771635"/>
                <a:chExt cx="12195372" cy="1095421"/>
              </a:xfrm>
              <a:solidFill>
                <a:schemeClr val="accent5">
                  <a:lumMod val="50000"/>
                </a:schemeClr>
              </a:solidFill>
            </p:grpSpPr>
            <p:grpSp>
              <p:nvGrpSpPr>
                <p:cNvPr id="247" name="Group 246">
                  <a:extLst>
                    <a:ext uri="{FF2B5EF4-FFF2-40B4-BE49-F238E27FC236}">
                      <a16:creationId xmlns:a16="http://schemas.microsoft.com/office/drawing/2014/main" id="{335221F4-9770-4DD3-9717-B0E95361587D}"/>
                    </a:ext>
                  </a:extLst>
                </p:cNvPr>
                <p:cNvGrpSpPr/>
                <p:nvPr/>
              </p:nvGrpSpPr>
              <p:grpSpPr>
                <a:xfrm>
                  <a:off x="-3372" y="6002404"/>
                  <a:ext cx="2653222" cy="855594"/>
                  <a:chOff x="5208276" y="5677120"/>
                  <a:chExt cx="3880949" cy="1251508"/>
                </a:xfrm>
                <a:grpFill/>
              </p:grpSpPr>
              <p:sp>
                <p:nvSpPr>
                  <p:cNvPr id="288" name="Oval 287">
                    <a:extLst>
                      <a:ext uri="{FF2B5EF4-FFF2-40B4-BE49-F238E27FC236}">
                        <a16:creationId xmlns:a16="http://schemas.microsoft.com/office/drawing/2014/main" id="{044A345F-3321-4DF6-8F6E-B9D4A8502F57}"/>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BDA23F56-5507-43F8-B176-5BEE27BBA72C}"/>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536C3975-AFD1-405E-ACFA-BE0254B6E558}"/>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B05F2D97-4971-4E45-B99E-58F0BC47F515}"/>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98974FE8-8214-46DF-B84B-F8CFA947F60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35DCF031-EAB5-4D1D-9956-03F931F7CDEE}"/>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0FCC5EC7-6DDF-4B2B-A262-3EA7CDADFA3A}"/>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479B005C-57E0-44BB-948E-9FEF161E1B7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C69766CA-25B2-413E-B9E9-1197DEFE9CDF}"/>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5BC183E3-D768-4460-B3B1-446999ACE5E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C9004845-346C-4381-892A-243343DCF3A9}"/>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4F6B591F-F42E-4824-B28E-8F6B94194A9C}"/>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4A60E2D0-DC88-42B8-8914-DC94B66885A3}"/>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8" name="Group 247">
                  <a:extLst>
                    <a:ext uri="{FF2B5EF4-FFF2-40B4-BE49-F238E27FC236}">
                      <a16:creationId xmlns:a16="http://schemas.microsoft.com/office/drawing/2014/main" id="{7DA03095-C9A8-41A6-A309-65D3329FAAE5}"/>
                    </a:ext>
                  </a:extLst>
                </p:cNvPr>
                <p:cNvGrpSpPr/>
                <p:nvPr/>
              </p:nvGrpSpPr>
              <p:grpSpPr>
                <a:xfrm>
                  <a:off x="2503359" y="5771635"/>
                  <a:ext cx="3430784" cy="1088468"/>
                  <a:chOff x="5096347" y="5677120"/>
                  <a:chExt cx="3992878" cy="1266805"/>
                </a:xfrm>
                <a:grpFill/>
              </p:grpSpPr>
              <p:sp>
                <p:nvSpPr>
                  <p:cNvPr id="275" name="Oval 274">
                    <a:extLst>
                      <a:ext uri="{FF2B5EF4-FFF2-40B4-BE49-F238E27FC236}">
                        <a16:creationId xmlns:a16="http://schemas.microsoft.com/office/drawing/2014/main" id="{4F77226E-8776-4126-8988-C4055D129814}"/>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4E705D1F-E083-4122-86C0-94D323E32D07}"/>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FB51B55A-CBDA-4BF2-B11C-E5E03F19051D}"/>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B97AC082-C7D0-4DC3-923F-169EC2291465}"/>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8C1AA72A-8A38-4967-B937-C441326AEAFB}"/>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F2B1CE0A-1893-4B9B-A5B5-CBE494FFCD0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1593DD04-9D77-476F-841C-24580F67EA22}"/>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B2D2EA5F-1FAE-48B2-964F-91CAADAEB14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C743000B-F865-490E-80A0-26BFE7C3AE62}"/>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C27BB791-F111-49EF-B545-69E61E16975D}"/>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6A83954A-00C3-4006-8426-37B150F4DD59}"/>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A7E1BFB9-FE68-420B-A0E7-4C88CA5EBB53}"/>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1D0B0D6B-C9B5-4A2D-A053-700292D369FA}"/>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9" name="Group 248">
                  <a:extLst>
                    <a:ext uri="{FF2B5EF4-FFF2-40B4-BE49-F238E27FC236}">
                      <a16:creationId xmlns:a16="http://schemas.microsoft.com/office/drawing/2014/main" id="{68DE34F4-72C5-4538-B519-9ED0F458BF18}"/>
                    </a:ext>
                  </a:extLst>
                </p:cNvPr>
                <p:cNvGrpSpPr/>
                <p:nvPr/>
              </p:nvGrpSpPr>
              <p:grpSpPr>
                <a:xfrm flipH="1">
                  <a:off x="5700882" y="5865298"/>
                  <a:ext cx="3453808" cy="994002"/>
                  <a:chOff x="5155809" y="5783050"/>
                  <a:chExt cx="4019674" cy="1156862"/>
                </a:xfrm>
                <a:grpFill/>
              </p:grpSpPr>
              <p:sp>
                <p:nvSpPr>
                  <p:cNvPr id="263" name="Oval 262">
                    <a:extLst>
                      <a:ext uri="{FF2B5EF4-FFF2-40B4-BE49-F238E27FC236}">
                        <a16:creationId xmlns:a16="http://schemas.microsoft.com/office/drawing/2014/main" id="{BEDF6168-28C5-4754-AF43-0ACD5ED61F7B}"/>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1F2837A0-EC07-4A9D-BD83-5C2564BB13DC}"/>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6F81544B-EBCB-4AEF-87B2-D6F0ABEF3E4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E3A83EBB-AD9D-424C-A62F-5137700FCC4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529E4889-E46E-4152-BE83-4C3F9C05FE1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37F54EE6-D468-4B6F-BADB-CB28605A061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368C6C91-F95F-4576-9D79-17F72532EF44}"/>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Rectangle 269">
                    <a:extLst>
                      <a:ext uri="{FF2B5EF4-FFF2-40B4-BE49-F238E27FC236}">
                        <a16:creationId xmlns:a16="http://schemas.microsoft.com/office/drawing/2014/main" id="{B76BF449-C40B-4BDA-BC5F-0AACA7F69329}"/>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28A9D02F-4E5E-4A98-AE9F-3E9423EBC43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F582F21D-E7AA-4FD3-A96C-485A63B0DFC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2EECB9C1-1BAA-499D-A37E-8B0491558547}"/>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15F99319-0A67-4ADF-9873-869BDB3F39BA}"/>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0" name="Group 249">
                  <a:extLst>
                    <a:ext uri="{FF2B5EF4-FFF2-40B4-BE49-F238E27FC236}">
                      <a16:creationId xmlns:a16="http://schemas.microsoft.com/office/drawing/2014/main" id="{C5348E09-2627-46F9-AAD6-2325405D8B2A}"/>
                    </a:ext>
                  </a:extLst>
                </p:cNvPr>
                <p:cNvGrpSpPr/>
                <p:nvPr/>
              </p:nvGrpSpPr>
              <p:grpSpPr>
                <a:xfrm flipH="1">
                  <a:off x="8843757" y="5862656"/>
                  <a:ext cx="3348243" cy="1004400"/>
                  <a:chOff x="5192411" y="5783050"/>
                  <a:chExt cx="3896814" cy="1168963"/>
                </a:xfrm>
                <a:grpFill/>
              </p:grpSpPr>
              <p:sp>
                <p:nvSpPr>
                  <p:cNvPr id="251" name="Oval 250">
                    <a:extLst>
                      <a:ext uri="{FF2B5EF4-FFF2-40B4-BE49-F238E27FC236}">
                        <a16:creationId xmlns:a16="http://schemas.microsoft.com/office/drawing/2014/main" id="{CE1592E6-57E3-416A-8CC7-DF5CC2F5356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2" name="Oval 251">
                    <a:extLst>
                      <a:ext uri="{FF2B5EF4-FFF2-40B4-BE49-F238E27FC236}">
                        <a16:creationId xmlns:a16="http://schemas.microsoft.com/office/drawing/2014/main" id="{9F01D9BF-42B4-426C-AB61-855961666A3F}"/>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3" name="Oval 252">
                    <a:extLst>
                      <a:ext uri="{FF2B5EF4-FFF2-40B4-BE49-F238E27FC236}">
                        <a16:creationId xmlns:a16="http://schemas.microsoft.com/office/drawing/2014/main" id="{BC071576-A1B2-44A6-98DB-4EE803781C7C}"/>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5D8FD774-67C1-4016-809E-A9ABAC9B06E0}"/>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C868EC44-F98F-4548-ABF4-96FD9361C503}"/>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94BA1332-8DA7-42A5-A1E6-0D1A87C69832}"/>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8357D8CF-4988-4B6E-B46B-579071F8C0FF}"/>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Rectangle 257">
                    <a:extLst>
                      <a:ext uri="{FF2B5EF4-FFF2-40B4-BE49-F238E27FC236}">
                        <a16:creationId xmlns:a16="http://schemas.microsoft.com/office/drawing/2014/main" id="{AD4D4AD1-0E93-4B67-AB38-C400E032D3C3}"/>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181E9641-F065-4EA9-BE9D-8860BEF8011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FA4BAC2A-AB21-4D5C-8B38-BF903EF1D0BD}"/>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DDE3F80B-F79D-4284-AAA2-FB8E41D1139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27C13B84-9B23-4383-8602-BD0622E9EE48}"/>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1" name="Group 120">
              <a:extLst>
                <a:ext uri="{FF2B5EF4-FFF2-40B4-BE49-F238E27FC236}">
                  <a16:creationId xmlns:a16="http://schemas.microsoft.com/office/drawing/2014/main" id="{9F74FD45-7A5A-46B7-B376-8FC7BAE85076}"/>
                </a:ext>
              </a:extLst>
            </p:cNvPr>
            <p:cNvGrpSpPr/>
            <p:nvPr/>
          </p:nvGrpSpPr>
          <p:grpSpPr>
            <a:xfrm>
              <a:off x="227391" y="6183786"/>
              <a:ext cx="11769448" cy="615038"/>
              <a:chOff x="228244" y="6131048"/>
              <a:chExt cx="11769448" cy="615038"/>
            </a:xfrm>
          </p:grpSpPr>
          <p:grpSp>
            <p:nvGrpSpPr>
              <p:cNvPr id="122" name="Group 121">
                <a:extLst>
                  <a:ext uri="{FF2B5EF4-FFF2-40B4-BE49-F238E27FC236}">
                    <a16:creationId xmlns:a16="http://schemas.microsoft.com/office/drawing/2014/main" id="{25989E25-AF69-46BF-908F-C1F9517945F2}"/>
                  </a:ext>
                </a:extLst>
              </p:cNvPr>
              <p:cNvGrpSpPr/>
              <p:nvPr/>
            </p:nvGrpSpPr>
            <p:grpSpPr>
              <a:xfrm>
                <a:off x="228244" y="6131048"/>
                <a:ext cx="5522830" cy="605918"/>
                <a:chOff x="228244" y="6131048"/>
                <a:chExt cx="5522830" cy="605918"/>
              </a:xfrm>
            </p:grpSpPr>
            <p:grpSp>
              <p:nvGrpSpPr>
                <p:cNvPr id="127" name="Group 126">
                  <a:extLst>
                    <a:ext uri="{FF2B5EF4-FFF2-40B4-BE49-F238E27FC236}">
                      <a16:creationId xmlns:a16="http://schemas.microsoft.com/office/drawing/2014/main" id="{33D6E3F3-5D71-45E1-8F34-E67668F929C2}"/>
                    </a:ext>
                  </a:extLst>
                </p:cNvPr>
                <p:cNvGrpSpPr/>
                <p:nvPr/>
              </p:nvGrpSpPr>
              <p:grpSpPr>
                <a:xfrm>
                  <a:off x="228244" y="6131048"/>
                  <a:ext cx="967564" cy="582669"/>
                  <a:chOff x="4583832" y="398744"/>
                  <a:chExt cx="2989030" cy="1800000"/>
                </a:xfrm>
              </p:grpSpPr>
              <p:pic>
                <p:nvPicPr>
                  <p:cNvPr id="131" name="Picture 7" descr="logo dwr">
                    <a:extLst>
                      <a:ext uri="{FF2B5EF4-FFF2-40B4-BE49-F238E27FC236}">
                        <a16:creationId xmlns:a16="http://schemas.microsoft.com/office/drawing/2014/main" id="{74637E95-349F-4816-A49B-9C1E6F087743}"/>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2" name="Picture 2" descr="ผลการค้นหารูปภาพสำหรับ โลโก้ กระทรวงทรัพ">
                    <a:extLst>
                      <a:ext uri="{FF2B5EF4-FFF2-40B4-BE49-F238E27FC236}">
                        <a16:creationId xmlns:a16="http://schemas.microsoft.com/office/drawing/2014/main" id="{BF857C15-46B9-4AAA-8869-CE33CDC0D41C}"/>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28" name="Group 127">
                  <a:extLst>
                    <a:ext uri="{FF2B5EF4-FFF2-40B4-BE49-F238E27FC236}">
                      <a16:creationId xmlns:a16="http://schemas.microsoft.com/office/drawing/2014/main" id="{D4F89C87-1BEC-44A0-9D7C-38C67322CC57}"/>
                    </a:ext>
                  </a:extLst>
                </p:cNvPr>
                <p:cNvGrpSpPr/>
                <p:nvPr/>
              </p:nvGrpSpPr>
              <p:grpSpPr>
                <a:xfrm>
                  <a:off x="1195807" y="6248208"/>
                  <a:ext cx="4555267" cy="488758"/>
                  <a:chOff x="1205469" y="6184641"/>
                  <a:chExt cx="4555267" cy="488758"/>
                </a:xfrm>
              </p:grpSpPr>
              <p:sp>
                <p:nvSpPr>
                  <p:cNvPr id="129" name="Rectangle 4">
                    <a:extLst>
                      <a:ext uri="{FF2B5EF4-FFF2-40B4-BE49-F238E27FC236}">
                        <a16:creationId xmlns:a16="http://schemas.microsoft.com/office/drawing/2014/main" id="{39601490-6A21-411D-B0C6-A4376401FD53}"/>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0" name="Rectangle 4">
                    <a:extLst>
                      <a:ext uri="{FF2B5EF4-FFF2-40B4-BE49-F238E27FC236}">
                        <a16:creationId xmlns:a16="http://schemas.microsoft.com/office/drawing/2014/main" id="{9C3CE095-3B7C-417B-836C-0F36A8186A35}"/>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3" name="Group 122">
                <a:extLst>
                  <a:ext uri="{FF2B5EF4-FFF2-40B4-BE49-F238E27FC236}">
                    <a16:creationId xmlns:a16="http://schemas.microsoft.com/office/drawing/2014/main" id="{F4EA8BBB-EC13-40FC-93F9-909F050DD4DC}"/>
                  </a:ext>
                </a:extLst>
              </p:cNvPr>
              <p:cNvGrpSpPr/>
              <p:nvPr/>
            </p:nvGrpSpPr>
            <p:grpSpPr>
              <a:xfrm>
                <a:off x="7529621" y="6287843"/>
                <a:ext cx="4468071" cy="458243"/>
                <a:chOff x="7529621" y="6239350"/>
                <a:chExt cx="4468071" cy="458243"/>
              </a:xfrm>
            </p:grpSpPr>
            <p:sp>
              <p:nvSpPr>
                <p:cNvPr id="124" name="Rectangle 4">
                  <a:extLst>
                    <a:ext uri="{FF2B5EF4-FFF2-40B4-BE49-F238E27FC236}">
                      <a16:creationId xmlns:a16="http://schemas.microsoft.com/office/drawing/2014/main" id="{F3B55330-E84F-4E87-8804-B36AA6F16DEF}"/>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5" name="Picture 124">
                  <a:extLst>
                    <a:ext uri="{FF2B5EF4-FFF2-40B4-BE49-F238E27FC236}">
                      <a16:creationId xmlns:a16="http://schemas.microsoft.com/office/drawing/2014/main" id="{B3E4B089-52CC-4027-9FB1-1FACB44FB2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6" name="Picture 125">
                  <a:extLst>
                    <a:ext uri="{FF2B5EF4-FFF2-40B4-BE49-F238E27FC236}">
                      <a16:creationId xmlns:a16="http://schemas.microsoft.com/office/drawing/2014/main" id="{9D2DB105-045B-4B90-A0F4-5251A164B7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928839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5">
            <a:extLst>
              <a:ext uri="{FF2B5EF4-FFF2-40B4-BE49-F238E27FC236}">
                <a16:creationId xmlns:a16="http://schemas.microsoft.com/office/drawing/2014/main" id="{E275B296-2D88-496E-AF83-7E0194C1F062}"/>
              </a:ext>
            </a:extLst>
          </p:cNvPr>
          <p:cNvSpPr/>
          <p:nvPr/>
        </p:nvSpPr>
        <p:spPr bwMode="auto">
          <a:xfrm>
            <a:off x="-1" y="6561472"/>
            <a:ext cx="12181435" cy="313867"/>
          </a:xfrm>
          <a:prstGeom prst="rect">
            <a:avLst/>
          </a:prstGeom>
          <a:solidFill>
            <a:srgbClr val="292929"/>
          </a:solidFill>
          <a:ln w="9525" cap="flat" cmpd="sng" algn="ctr">
            <a:solidFill>
              <a:srgbClr val="2929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 name="ตัวแทนหมายเลขสไลด์ 1">
            <a:extLst>
              <a:ext uri="{FF2B5EF4-FFF2-40B4-BE49-F238E27FC236}">
                <a16:creationId xmlns:a16="http://schemas.microsoft.com/office/drawing/2014/main" id="{979AA0AF-0065-44F4-91D7-AA25496AAA1C}"/>
              </a:ext>
            </a:extLst>
          </p:cNvPr>
          <p:cNvSpPr>
            <a:spLocks noGrp="1"/>
          </p:cNvSpPr>
          <p:nvPr>
            <p:ph type="sldNum" sz="quarter" idx="10"/>
          </p:nvPr>
        </p:nvSpPr>
        <p:spPr>
          <a:xfrm>
            <a:off x="9332181" y="6508735"/>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7">
            <a:extLst>
              <a:ext uri="{FF2B5EF4-FFF2-40B4-BE49-F238E27FC236}">
                <a16:creationId xmlns:a16="http://schemas.microsoft.com/office/drawing/2014/main" id="{74215B10-040F-4BA5-8056-E4205E60607D}"/>
              </a:ext>
            </a:extLst>
          </p:cNvPr>
          <p:cNvSpPr/>
          <p:nvPr/>
        </p:nvSpPr>
        <p:spPr>
          <a:xfrm>
            <a:off x="263352" y="6572423"/>
            <a:ext cx="388843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กรมอุตุนิยมวิทยา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ข้อมูล ณ วันที่ </a:t>
            </a:r>
            <a:r>
              <a:rPr lang="en-US" sz="1200" b="1" dirty="0">
                <a:solidFill>
                  <a:srgbClr val="FFFFFF"/>
                </a:solidFill>
                <a:latin typeface="TH SarabunPSK" panose="020B0500040200020003" pitchFamily="34" charset="-34"/>
                <a:cs typeface="TH SarabunPSK" panose="020B0500040200020003" pitchFamily="34" charset="-34"/>
              </a:rPr>
              <a:t>7</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กันยายน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106" name="Group 105"/>
          <p:cNvGrpSpPr/>
          <p:nvPr/>
        </p:nvGrpSpPr>
        <p:grpSpPr>
          <a:xfrm>
            <a:off x="0" y="6132165"/>
            <a:ext cx="12192000" cy="462446"/>
            <a:chOff x="0" y="6132165"/>
            <a:chExt cx="12192000" cy="462446"/>
          </a:xfrm>
        </p:grpSpPr>
        <p:sp>
          <p:nvSpPr>
            <p:cNvPr id="34" name="Freeform 33"/>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3" name="Freeform 32"/>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6" name="TextBox 35"/>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42" name="Group 41"/>
            <p:cNvGrpSpPr/>
            <p:nvPr/>
          </p:nvGrpSpPr>
          <p:grpSpPr>
            <a:xfrm>
              <a:off x="9120336" y="6223211"/>
              <a:ext cx="2952328" cy="252385"/>
              <a:chOff x="9120336" y="6223211"/>
              <a:chExt cx="2952328" cy="252385"/>
            </a:xfrm>
          </p:grpSpPr>
          <p:sp>
            <p:nvSpPr>
              <p:cNvPr id="38" name="TextBox 37"/>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41" name="Picture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45" name="Group 44"/>
            <p:cNvGrpSpPr/>
            <p:nvPr/>
          </p:nvGrpSpPr>
          <p:grpSpPr>
            <a:xfrm>
              <a:off x="263352" y="6188227"/>
              <a:ext cx="615709" cy="376323"/>
              <a:chOff x="454695" y="6005005"/>
              <a:chExt cx="615709" cy="376323"/>
            </a:xfrm>
          </p:grpSpPr>
          <p:pic>
            <p:nvPicPr>
              <p:cNvPr id="43" name="Picture 7" descr="logo dw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44"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sp>
        <p:nvSpPr>
          <p:cNvPr id="110" name="Rectangle 2">
            <a:extLst>
              <a:ext uri="{FF2B5EF4-FFF2-40B4-BE49-F238E27FC236}">
                <a16:creationId xmlns:a16="http://schemas.microsoft.com/office/drawing/2014/main" id="{DB4E768D-EF3D-4320-B17C-10D5E78A41C3}"/>
              </a:ext>
            </a:extLst>
          </p:cNvPr>
          <p:cNvSpPr txBox="1">
            <a:spLocks noChangeArrowheads="1"/>
          </p:cNvSpPr>
          <p:nvPr/>
        </p:nvSpPr>
        <p:spPr bwMode="auto">
          <a:xfrm>
            <a:off x="-8431" y="-1415"/>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0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0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0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สภาพอากาศ สถานการณ์น้ำ และพื้นที่เพาะปลูกปัจจุบัน</a:t>
            </a:r>
            <a:r>
              <a:rPr kumimoji="0" lang="en-GB" sz="40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0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000" dirty="0">
                <a:latin typeface="TH SarabunPSK" panose="020B0500040200020003" pitchFamily="34" charset="-34"/>
                <a:cs typeface="TH SarabunPSK" panose="020B0500040200020003" pitchFamily="34" charset="-34"/>
              </a:rPr>
              <a:t>พายุโซนร้อน</a:t>
            </a:r>
          </a:p>
        </p:txBody>
      </p:sp>
      <p:pic>
        <p:nvPicPr>
          <p:cNvPr id="4" name="Picture 3" descr="Map&#10;&#10;Description automatically generated">
            <a:extLst>
              <a:ext uri="{FF2B5EF4-FFF2-40B4-BE49-F238E27FC236}">
                <a16:creationId xmlns:a16="http://schemas.microsoft.com/office/drawing/2014/main" id="{6803A80C-7E2D-452B-99F2-6C2D795CE6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3352" y="1094645"/>
            <a:ext cx="7397393" cy="4114800"/>
          </a:xfrm>
          <a:prstGeom prst="rect">
            <a:avLst/>
          </a:prstGeom>
        </p:spPr>
      </p:pic>
      <p:sp>
        <p:nvSpPr>
          <p:cNvPr id="115" name="TextBox 114">
            <a:extLst>
              <a:ext uri="{FF2B5EF4-FFF2-40B4-BE49-F238E27FC236}">
                <a16:creationId xmlns:a16="http://schemas.microsoft.com/office/drawing/2014/main" id="{D90BC48B-CE5E-4364-820F-9B41DEB33DE5}"/>
              </a:ext>
            </a:extLst>
          </p:cNvPr>
          <p:cNvSpPr txBox="1"/>
          <p:nvPr/>
        </p:nvSpPr>
        <p:spPr>
          <a:xfrm>
            <a:off x="263352" y="5282624"/>
            <a:ext cx="7397393" cy="738664"/>
          </a:xfrm>
          <a:prstGeom prst="rect">
            <a:avLst/>
          </a:prstGeom>
          <a:noFill/>
        </p:spPr>
        <p:txBody>
          <a:bodyPr wrap="square">
            <a:spAutoFit/>
          </a:bodyPr>
          <a:lstStyle/>
          <a:p>
            <a:r>
              <a:rPr lang="th-TH" sz="2100" i="1" dirty="0">
                <a:solidFill>
                  <a:srgbClr val="00326F"/>
                </a:solidFill>
                <a:latin typeface="FC Home" panose="020B0500040200020003" pitchFamily="34" charset="-34"/>
                <a:cs typeface="FC Home" panose="020B0500040200020003" pitchFamily="34" charset="-34"/>
              </a:rPr>
              <a:t>พายุโซนร้อน “โกนเซ</a:t>
            </a:r>
            <a:r>
              <a:rPr lang="th-TH" sz="2100" i="1" dirty="0" err="1">
                <a:solidFill>
                  <a:srgbClr val="00326F"/>
                </a:solidFill>
                <a:latin typeface="FC Home" panose="020B0500040200020003" pitchFamily="34" charset="-34"/>
                <a:cs typeface="FC Home" panose="020B0500040200020003" pitchFamily="34" charset="-34"/>
              </a:rPr>
              <a:t>ิน</a:t>
            </a:r>
            <a:r>
              <a:rPr lang="th-TH" sz="2100" i="1" dirty="0">
                <a:solidFill>
                  <a:srgbClr val="00326F"/>
                </a:solidFill>
                <a:latin typeface="FC Home" panose="020B0500040200020003" pitchFamily="34" charset="-34"/>
                <a:cs typeface="FC Home" panose="020B0500040200020003" pitchFamily="34" charset="-34"/>
              </a:rPr>
              <a:t>” (</a:t>
            </a:r>
            <a:r>
              <a:rPr lang="en-US" sz="2100" i="1" dirty="0">
                <a:solidFill>
                  <a:srgbClr val="00326F"/>
                </a:solidFill>
                <a:latin typeface="FC Home" panose="020B0500040200020003" pitchFamily="34" charset="-34"/>
                <a:cs typeface="FC Home" panose="020B0500040200020003" pitchFamily="34" charset="-34"/>
              </a:rPr>
              <a:t>CONSON) </a:t>
            </a:r>
            <a:r>
              <a:rPr lang="th-TH" sz="2100" i="1" dirty="0">
                <a:solidFill>
                  <a:srgbClr val="00326F"/>
                </a:solidFill>
                <a:latin typeface="FC Home" panose="020B0500040200020003" pitchFamily="34" charset="-34"/>
                <a:cs typeface="FC Home" panose="020B0500040200020003" pitchFamily="34" charset="-34"/>
              </a:rPr>
              <a:t>ตอนกลางของประเทศฟิลิปปินส์ กำลังเคลื่อนตัวทางทิศตะวันตกเฉียงเหนือ คาดว่าจะเคลื่อนตัวลงสู่ทะเลจีนใต้ช่วง 9-10 ก.ย. </a:t>
            </a:r>
            <a:r>
              <a:rPr lang="en-US" sz="2100" i="1" dirty="0">
                <a:solidFill>
                  <a:srgbClr val="00326F"/>
                </a:solidFill>
                <a:latin typeface="FC Home" panose="020B0500040200020003" pitchFamily="34" charset="-34"/>
                <a:cs typeface="FC Home" panose="020B0500040200020003" pitchFamily="34" charset="-34"/>
              </a:rPr>
              <a:t>6</a:t>
            </a:r>
            <a:r>
              <a:rPr lang="th-TH" sz="2100" i="1" dirty="0">
                <a:solidFill>
                  <a:srgbClr val="00326F"/>
                </a:solidFill>
                <a:latin typeface="FC Home" panose="020B0500040200020003" pitchFamily="34" charset="-34"/>
                <a:cs typeface="FC Home" panose="020B0500040200020003" pitchFamily="34" charset="-34"/>
              </a:rPr>
              <a:t>4</a:t>
            </a:r>
            <a:endParaRPr lang="en-US" sz="2100" i="1" dirty="0">
              <a:solidFill>
                <a:srgbClr val="00326F"/>
              </a:solidFill>
              <a:latin typeface="FC Home" panose="020B0500040200020003" pitchFamily="34" charset="-34"/>
              <a:cs typeface="FC Home" panose="020B0500040200020003" pitchFamily="34" charset="-34"/>
            </a:endParaRPr>
          </a:p>
        </p:txBody>
      </p:sp>
      <p:pic>
        <p:nvPicPr>
          <p:cNvPr id="15" name="Picture 14" descr="Map&#10;&#10;Description automatically generated">
            <a:extLst>
              <a:ext uri="{FF2B5EF4-FFF2-40B4-BE49-F238E27FC236}">
                <a16:creationId xmlns:a16="http://schemas.microsoft.com/office/drawing/2014/main" id="{6B267903-A926-4059-A728-4B00F82EDE4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52184" y="1373192"/>
            <a:ext cx="4282806" cy="4480560"/>
          </a:xfrm>
          <a:prstGeom prst="rect">
            <a:avLst/>
          </a:prstGeom>
        </p:spPr>
      </p:pic>
      <p:pic>
        <p:nvPicPr>
          <p:cNvPr id="6" name="รูปภาพ 5" descr="รูปภาพประกอบด้วย ข้อความ&#10;&#10;คำอธิบายที่สร้างโดยอัตโนมัติ">
            <a:extLst>
              <a:ext uri="{FF2B5EF4-FFF2-40B4-BE49-F238E27FC236}">
                <a16:creationId xmlns:a16="http://schemas.microsoft.com/office/drawing/2014/main" id="{CE039979-5B6D-4F1A-B8A3-DEF6E5E8221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96019" y="1457333"/>
            <a:ext cx="1064726" cy="709817"/>
          </a:xfrm>
          <a:prstGeom prst="rect">
            <a:avLst/>
          </a:prstGeom>
        </p:spPr>
      </p:pic>
    </p:spTree>
    <p:extLst>
      <p:ext uri="{BB962C8B-B14F-4D97-AF65-F5344CB8AC3E}">
        <p14:creationId xmlns:p14="http://schemas.microsoft.com/office/powerpoint/2010/main" val="105929628"/>
      </p:ext>
    </p:extLst>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Times New Roman" pitchFamily="18" charset="0"/>
            <a:cs typeface="Browallia New" pitchFamily="34"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Times New Roman" pitchFamily="18" charset="0"/>
            <a:cs typeface="Browallia New" pitchFamily="34" charset="-34"/>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Times New Roman" pitchFamily="18" charset="0"/>
            <a:cs typeface="Browallia New" pitchFamily="34"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Times New Roman" pitchFamily="18" charset="0"/>
            <a:cs typeface="Browallia New" pitchFamily="34" charset="-34"/>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43407</TotalTime>
  <Words>6203</Words>
  <Application>Microsoft Office PowerPoint</Application>
  <PresentationFormat>Widescreen</PresentationFormat>
  <Paragraphs>1119</Paragraphs>
  <Slides>42</Slides>
  <Notes>13</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42</vt:i4>
      </vt:variant>
    </vt:vector>
  </HeadingPairs>
  <TitlesOfParts>
    <vt:vector size="55" baseType="lpstr">
      <vt:lpstr>Arial</vt:lpstr>
      <vt:lpstr>Calibri</vt:lpstr>
      <vt:lpstr>Century</vt:lpstr>
      <vt:lpstr>Century Gothic</vt:lpstr>
      <vt:lpstr>FC Home</vt:lpstr>
      <vt:lpstr>Sylfaen</vt:lpstr>
      <vt:lpstr>TH Sarabun New</vt:lpstr>
      <vt:lpstr>TH SarabunIT๙</vt:lpstr>
      <vt:lpstr>TH SarabunPSK</vt:lpstr>
      <vt:lpstr>Times New Roman</vt:lpstr>
      <vt:lpstr>Wingdings</vt:lpstr>
      <vt:lpstr>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Kunming_01112018</dc:subject>
  <dc:creator>Supapap Patsinghasanee;Kalyanee Suwanprasert</dc:creator>
  <cp:lastModifiedBy>Supapap Patsinghasanee</cp:lastModifiedBy>
  <cp:revision>2228</cp:revision>
  <cp:lastPrinted>2021-09-03T03:54:51Z</cp:lastPrinted>
  <dcterms:created xsi:type="dcterms:W3CDTF">2016-09-11T06:10:36Z</dcterms:created>
  <dcterms:modified xsi:type="dcterms:W3CDTF">2021-09-07T02:05:22Z</dcterms:modified>
</cp:coreProperties>
</file>