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6.xml" ContentType="application/vnd.openxmlformats-officedocument.themeOverr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68" r:id="rId1"/>
    <p:sldMasterId id="2147483880" r:id="rId2"/>
  </p:sldMasterIdLst>
  <p:notesMasterIdLst>
    <p:notesMasterId r:id="rId51"/>
  </p:notesMasterIdLst>
  <p:sldIdLst>
    <p:sldId id="12685" r:id="rId3"/>
    <p:sldId id="12683" r:id="rId4"/>
    <p:sldId id="12704" r:id="rId5"/>
    <p:sldId id="12671" r:id="rId6"/>
    <p:sldId id="12679" r:id="rId7"/>
    <p:sldId id="12686" r:id="rId8"/>
    <p:sldId id="12680" r:id="rId9"/>
    <p:sldId id="12645" r:id="rId10"/>
    <p:sldId id="12716" r:id="rId11"/>
    <p:sldId id="12717" r:id="rId12"/>
    <p:sldId id="12718" r:id="rId13"/>
    <p:sldId id="12660" r:id="rId14"/>
    <p:sldId id="12699" r:id="rId15"/>
    <p:sldId id="12729" r:id="rId16"/>
    <p:sldId id="12730" r:id="rId17"/>
    <p:sldId id="12731" r:id="rId18"/>
    <p:sldId id="12687" r:id="rId19"/>
    <p:sldId id="12719" r:id="rId20"/>
    <p:sldId id="2535" r:id="rId21"/>
    <p:sldId id="2540" r:id="rId22"/>
    <p:sldId id="12707" r:id="rId23"/>
    <p:sldId id="1455" r:id="rId24"/>
    <p:sldId id="1268" r:id="rId25"/>
    <p:sldId id="12720" r:id="rId26"/>
    <p:sldId id="12721" r:id="rId27"/>
    <p:sldId id="12732" r:id="rId28"/>
    <p:sldId id="12696" r:id="rId29"/>
    <p:sldId id="12708" r:id="rId30"/>
    <p:sldId id="1454" r:id="rId31"/>
    <p:sldId id="1541" r:id="rId32"/>
    <p:sldId id="12722" r:id="rId33"/>
    <p:sldId id="12723" r:id="rId34"/>
    <p:sldId id="12705" r:id="rId35"/>
    <p:sldId id="12688" r:id="rId36"/>
    <p:sldId id="12623" r:id="rId37"/>
    <p:sldId id="12673" r:id="rId38"/>
    <p:sldId id="12709" r:id="rId39"/>
    <p:sldId id="12675" r:id="rId40"/>
    <p:sldId id="12676" r:id="rId41"/>
    <p:sldId id="12735" r:id="rId42"/>
    <p:sldId id="12724" r:id="rId43"/>
    <p:sldId id="12726" r:id="rId44"/>
    <p:sldId id="12728" r:id="rId45"/>
    <p:sldId id="12706" r:id="rId46"/>
    <p:sldId id="12689" r:id="rId47"/>
    <p:sldId id="12733" r:id="rId48"/>
    <p:sldId id="12690" r:id="rId49"/>
    <p:sldId id="12674" r:id="rId5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79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2" clrIdx="0">
    <p:extLst>
      <p:ext uri="{19B8F6BF-5375-455C-9EA6-DF929625EA0E}">
        <p15:presenceInfo xmlns:p15="http://schemas.microsoft.com/office/powerpoint/2012/main" userId="User" providerId="None"/>
      </p:ext>
    </p:extLst>
  </p:cmAuthor>
  <p:cmAuthor id="2" name="punyawee" initials="p" lastIdx="1" clrIdx="1">
    <p:extLst>
      <p:ext uri="{19B8F6BF-5375-455C-9EA6-DF929625EA0E}">
        <p15:presenceInfo xmlns:p15="http://schemas.microsoft.com/office/powerpoint/2012/main" userId="punyawe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B0F0"/>
    <a:srgbClr val="FFCE63"/>
    <a:srgbClr val="FFC600"/>
    <a:srgbClr val="785046"/>
    <a:srgbClr val="A2A094"/>
    <a:srgbClr val="FF5500"/>
    <a:srgbClr val="5279CB"/>
    <a:srgbClr val="FC832F"/>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สไตล์สีอ่อน 3 - เน้น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สไตล์สีอ่อน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สไตล์สีเข้ม 2 - เน้น 1/เน้น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สไตล์สีปานกลาง 2 - เน้น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สไตล์สีอ่อน 1 - เน้น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235" autoAdjust="0"/>
    <p:restoredTop sz="94291" autoAdjust="0"/>
  </p:normalViewPr>
  <p:slideViewPr>
    <p:cSldViewPr>
      <p:cViewPr varScale="1">
        <p:scale>
          <a:sx n="82" d="100"/>
          <a:sy n="82" d="100"/>
        </p:scale>
        <p:origin x="264" y="67"/>
      </p:cViewPr>
      <p:guideLst>
        <p:guide orient="horz" pos="2205"/>
        <p:guide pos="3795"/>
      </p:guideLst>
    </p:cSldViewPr>
  </p:slid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AB6-49EA-99D0-F62A53239A83}"/>
              </c:ext>
            </c:extLst>
          </c:dPt>
          <c:dPt>
            <c:idx val="1"/>
            <c:bubble3D val="0"/>
            <c:spPr>
              <a:solidFill>
                <a:schemeClr val="accent2">
                  <a:lumMod val="75000"/>
                </a:schemeClr>
              </a:solidFill>
              <a:ln w="19050">
                <a:solidFill>
                  <a:schemeClr val="lt1"/>
                </a:solidFill>
              </a:ln>
              <a:effectLst/>
            </c:spPr>
            <c:extLst>
              <c:ext xmlns:c16="http://schemas.microsoft.com/office/drawing/2014/chart" uri="{C3380CC4-5D6E-409C-BE32-E72D297353CC}">
                <c16:uniqueId val="{00000003-FAB6-49EA-99D0-F62A53239A83}"/>
              </c:ext>
            </c:extLst>
          </c:dPt>
          <c:val>
            <c:numRef>
              <c:f>Sheet1!$F$4:$F$5</c:f>
              <c:numCache>
                <c:formatCode>General</c:formatCode>
                <c:ptCount val="2"/>
                <c:pt idx="0">
                  <c:v>37.94</c:v>
                </c:pt>
                <c:pt idx="1">
                  <c:v>12.060000000000002</c:v>
                </c:pt>
              </c:numCache>
            </c:numRef>
          </c:val>
          <c:extLst>
            <c:ext xmlns:c16="http://schemas.microsoft.com/office/drawing/2014/chart" uri="{C3380CC4-5D6E-409C-BE32-E72D297353CC}">
              <c16:uniqueId val="{00000004-FAB6-49EA-99D0-F62A53239A8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6182917423767755E-2"/>
          <c:y val="0.26687022669222965"/>
          <c:w val="0.91381703067167164"/>
          <c:h val="0.67556703008968255"/>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FC Home" panose="020B0500040200020003" pitchFamily="34" charset="-34"/>
                    <a:ea typeface="+mn-ea"/>
                    <a:cs typeface="FC Home" panose="020B0500040200020003" pitchFamily="34" charset="-34"/>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'[ข้อมูลประชุมศูนย์น้ำท่วม ๖๔.xlsx]Sheet2'!$C$5:$C$10</c:f>
              <c:strCache>
                <c:ptCount val="6"/>
                <c:pt idx="0">
                  <c:v>งบบริหารจัดการวิกฤติน้ำ</c:v>
                </c:pt>
                <c:pt idx="1">
                  <c:v>กองกลาง</c:v>
                </c:pt>
                <c:pt idx="2">
                  <c:v>งบบึงบรเพ็ด</c:v>
                </c:pt>
                <c:pt idx="3">
                  <c:v>งบแม่รำพัน</c:v>
                </c:pt>
                <c:pt idx="4">
                  <c:v>งบเครื่องจักรใหม่</c:v>
                </c:pt>
                <c:pt idx="5">
                  <c:v>งบบริหารจัดการ</c:v>
                </c:pt>
              </c:strCache>
            </c:strRef>
          </c:cat>
          <c:val>
            <c:numRef>
              <c:f>'[ข้อมูลประชุมศูนย์น้ำท่วม ๖๔.xlsx]Sheet2'!$D$5:$D$10</c:f>
            </c:numRef>
          </c:val>
          <c:extLst>
            <c:ext xmlns:c16="http://schemas.microsoft.com/office/drawing/2014/chart" uri="{C3380CC4-5D6E-409C-BE32-E72D297353CC}">
              <c16:uniqueId val="{00000000-714A-4F70-8BA7-8CF2B5531974}"/>
            </c:ext>
          </c:extLst>
        </c:ser>
        <c:ser>
          <c:idx val="1"/>
          <c:order val="1"/>
          <c:tx>
            <c:strRef>
              <c:f>'[ข้อมูลประชุมศูนย์น้ำท่วม ๖๔.xlsx]Sheet2'!$E$4</c:f>
              <c:strCache>
                <c:ptCount val="1"/>
                <c:pt idx="0">
                  <c:v>ยอดเงินตามแผนงวดที่ 1</c:v>
                </c:pt>
              </c:strCache>
            </c:strRef>
          </c:tx>
          <c:spPr>
            <a:solidFill>
              <a:schemeClr val="accent2"/>
            </a:solidFill>
            <a:ln>
              <a:noFill/>
            </a:ln>
            <a:effectLst/>
          </c:spPr>
          <c:invertIfNegative val="0"/>
          <c:dLbls>
            <c:dLbl>
              <c:idx val="0"/>
              <c:tx>
                <c:rich>
                  <a:bodyPr/>
                  <a:lstStyle/>
                  <a:p>
                    <a:r>
                      <a:rPr lang="en-US"/>
                      <a:t>8.20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70F-4239-A150-54B72BE2C152}"/>
                </c:ext>
              </c:extLst>
            </c:dLbl>
            <c:dLbl>
              <c:idx val="1"/>
              <c:tx>
                <c:rich>
                  <a:bodyPr/>
                  <a:lstStyle/>
                  <a:p>
                    <a:r>
                      <a:rPr lang="en-US"/>
                      <a:t>0.70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A70F-4239-A150-54B72BE2C152}"/>
                </c:ext>
              </c:extLst>
            </c:dLbl>
            <c:dLbl>
              <c:idx val="2"/>
              <c:tx>
                <c:rich>
                  <a:bodyPr/>
                  <a:lstStyle/>
                  <a:p>
                    <a:r>
                      <a:rPr lang="en-US"/>
                      <a:t>4.07</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A70F-4239-A150-54B72BE2C152}"/>
                </c:ext>
              </c:extLst>
            </c:dLbl>
            <c:dLbl>
              <c:idx val="3"/>
              <c:tx>
                <c:rich>
                  <a:bodyPr/>
                  <a:lstStyle/>
                  <a:p>
                    <a:r>
                      <a:rPr lang="en-US"/>
                      <a:t>0.23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A70F-4239-A150-54B72BE2C152}"/>
                </c:ext>
              </c:extLst>
            </c:dLbl>
            <c:dLbl>
              <c:idx val="4"/>
              <c:tx>
                <c:rich>
                  <a:bodyPr/>
                  <a:lstStyle/>
                  <a:p>
                    <a:r>
                      <a:rPr lang="en-US"/>
                      <a:t>1.50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C-A70F-4239-A150-54B72BE2C152}"/>
                </c:ext>
              </c:extLst>
            </c:dLbl>
            <c:dLbl>
              <c:idx val="5"/>
              <c:tx>
                <c:rich>
                  <a:bodyPr/>
                  <a:lstStyle/>
                  <a:p>
                    <a:r>
                      <a:rPr lang="en-US" dirty="0"/>
                      <a:t>0.30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F-A70F-4239-A150-54B72BE2C152}"/>
                </c:ext>
              </c:extLst>
            </c:dLbl>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FC Home" panose="020B0500040200020003" pitchFamily="34" charset="-34"/>
                    <a:ea typeface="+mn-ea"/>
                    <a:cs typeface="FC Home" panose="020B0500040200020003" pitchFamily="34" charset="-34"/>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'[ข้อมูลประชุมศูนย์น้ำท่วม ๖๔.xlsx]Sheet2'!$C$5:$C$10</c:f>
              <c:strCache>
                <c:ptCount val="6"/>
                <c:pt idx="0">
                  <c:v>งบบริหารจัดการวิกฤติน้ำ</c:v>
                </c:pt>
                <c:pt idx="1">
                  <c:v>กองกลาง</c:v>
                </c:pt>
                <c:pt idx="2">
                  <c:v>งบบึงบรเพ็ด</c:v>
                </c:pt>
                <c:pt idx="3">
                  <c:v>งบแม่รำพัน</c:v>
                </c:pt>
                <c:pt idx="4">
                  <c:v>งบเครื่องจักรใหม่</c:v>
                </c:pt>
                <c:pt idx="5">
                  <c:v>งบบริหารจัดการ</c:v>
                </c:pt>
              </c:strCache>
            </c:strRef>
          </c:cat>
          <c:val>
            <c:numRef>
              <c:f>'[ข้อมูลประชุมศูนย์น้ำท่วม ๖๔.xlsx]Sheet2'!$E$5:$E$10</c:f>
              <c:numCache>
                <c:formatCode>_-* #,##0_-;\-* #,##0_-;_-* "-"??_-;_-@_-</c:formatCode>
                <c:ptCount val="6"/>
                <c:pt idx="0">
                  <c:v>8200000</c:v>
                </c:pt>
                <c:pt idx="1">
                  <c:v>700000</c:v>
                </c:pt>
                <c:pt idx="2">
                  <c:v>4070000</c:v>
                </c:pt>
                <c:pt idx="3">
                  <c:v>230000</c:v>
                </c:pt>
                <c:pt idx="4">
                  <c:v>1500000</c:v>
                </c:pt>
                <c:pt idx="5">
                  <c:v>300000</c:v>
                </c:pt>
              </c:numCache>
            </c:numRef>
          </c:val>
          <c:extLst>
            <c:ext xmlns:c16="http://schemas.microsoft.com/office/drawing/2014/chart" uri="{C3380CC4-5D6E-409C-BE32-E72D297353CC}">
              <c16:uniqueId val="{00000001-714A-4F70-8BA7-8CF2B5531974}"/>
            </c:ext>
          </c:extLst>
        </c:ser>
        <c:ser>
          <c:idx val="2"/>
          <c:order val="2"/>
          <c:tx>
            <c:strRef>
              <c:f>'[ข้อมูลประชุมศูนย์น้ำท่วม ๖๔.xlsx]Sheet2'!$F$4</c:f>
              <c:strCache>
                <c:ptCount val="1"/>
                <c:pt idx="0">
                  <c:v>งวดที่ 1 ปัจจุบัน</c:v>
                </c:pt>
              </c:strCache>
            </c:strRef>
          </c:tx>
          <c:spPr>
            <a:solidFill>
              <a:schemeClr val="accent3"/>
            </a:solidFill>
            <a:ln>
              <a:noFill/>
            </a:ln>
            <a:effectLst/>
          </c:spPr>
          <c:invertIfNegative val="0"/>
          <c:dLbls>
            <c:dLbl>
              <c:idx val="0"/>
              <c:tx>
                <c:rich>
                  <a:bodyPr/>
                  <a:lstStyle/>
                  <a:p>
                    <a:r>
                      <a:rPr lang="en-US"/>
                      <a:t>9.88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A70F-4239-A150-54B72BE2C152}"/>
                </c:ext>
              </c:extLst>
            </c:dLbl>
            <c:dLbl>
              <c:idx val="1"/>
              <c:tx>
                <c:rich>
                  <a:bodyPr/>
                  <a:lstStyle/>
                  <a:p>
                    <a:r>
                      <a:rPr lang="en-US" dirty="0"/>
                      <a:t>0.00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A70F-4239-A150-54B72BE2C152}"/>
                </c:ext>
              </c:extLst>
            </c:dLbl>
            <c:dLbl>
              <c:idx val="2"/>
              <c:tx>
                <c:rich>
                  <a:bodyPr/>
                  <a:lstStyle/>
                  <a:p>
                    <a:r>
                      <a:rPr lang="en-US"/>
                      <a:t>4.07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A70F-4239-A150-54B72BE2C152}"/>
                </c:ext>
              </c:extLst>
            </c:dLbl>
            <c:dLbl>
              <c:idx val="3"/>
              <c:tx>
                <c:rich>
                  <a:bodyPr/>
                  <a:lstStyle/>
                  <a:p>
                    <a:r>
                      <a:rPr lang="en-US"/>
                      <a:t>0.23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A-A70F-4239-A150-54B72BE2C152}"/>
                </c:ext>
              </c:extLst>
            </c:dLbl>
            <c:dLbl>
              <c:idx val="4"/>
              <c:tx>
                <c:rich>
                  <a:bodyPr/>
                  <a:lstStyle/>
                  <a:p>
                    <a:r>
                      <a:rPr lang="en-US"/>
                      <a:t>0.52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A70F-4239-A150-54B72BE2C152}"/>
                </c:ext>
              </c:extLst>
            </c:dLbl>
            <c:dLbl>
              <c:idx val="5"/>
              <c:tx>
                <c:rich>
                  <a:bodyPr/>
                  <a:lstStyle/>
                  <a:p>
                    <a:r>
                      <a:rPr lang="en-US" dirty="0"/>
                      <a:t>0.30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0-A70F-4239-A150-54B72BE2C152}"/>
                </c:ext>
              </c:extLst>
            </c:dLbl>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FC Home" panose="020B0500040200020003" pitchFamily="34" charset="-34"/>
                    <a:ea typeface="+mn-ea"/>
                    <a:cs typeface="FC Home" panose="020B0500040200020003" pitchFamily="34" charset="-34"/>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'[ข้อมูลประชุมศูนย์น้ำท่วม ๖๔.xlsx]Sheet2'!$C$5:$C$10</c:f>
              <c:strCache>
                <c:ptCount val="6"/>
                <c:pt idx="0">
                  <c:v>งบบริหารจัดการวิกฤติน้ำ</c:v>
                </c:pt>
                <c:pt idx="1">
                  <c:v>กองกลาง</c:v>
                </c:pt>
                <c:pt idx="2">
                  <c:v>งบบึงบรเพ็ด</c:v>
                </c:pt>
                <c:pt idx="3">
                  <c:v>งบแม่รำพัน</c:v>
                </c:pt>
                <c:pt idx="4">
                  <c:v>งบเครื่องจักรใหม่</c:v>
                </c:pt>
                <c:pt idx="5">
                  <c:v>งบบริหารจัดการ</c:v>
                </c:pt>
              </c:strCache>
            </c:strRef>
          </c:cat>
          <c:val>
            <c:numRef>
              <c:f>'[ข้อมูลประชุมศูนย์น้ำท่วม ๖๔.xlsx]Sheet2'!$F$5:$F$10</c:f>
              <c:numCache>
                <c:formatCode>_-* #,##0_-;\-* #,##0_-;_-* "-"??_-;_-@_-</c:formatCode>
                <c:ptCount val="6"/>
                <c:pt idx="0">
                  <c:v>9875200</c:v>
                </c:pt>
                <c:pt idx="1">
                  <c:v>0</c:v>
                </c:pt>
                <c:pt idx="2">
                  <c:v>4070000</c:v>
                </c:pt>
                <c:pt idx="3">
                  <c:v>230000</c:v>
                </c:pt>
                <c:pt idx="4">
                  <c:v>524800</c:v>
                </c:pt>
                <c:pt idx="5">
                  <c:v>300000</c:v>
                </c:pt>
              </c:numCache>
            </c:numRef>
          </c:val>
          <c:extLst>
            <c:ext xmlns:c16="http://schemas.microsoft.com/office/drawing/2014/chart" uri="{C3380CC4-5D6E-409C-BE32-E72D297353CC}">
              <c16:uniqueId val="{00000002-714A-4F70-8BA7-8CF2B5531974}"/>
            </c:ext>
          </c:extLst>
        </c:ser>
        <c:ser>
          <c:idx val="3"/>
          <c:order val="3"/>
          <c:tx>
            <c:strRef>
              <c:f>'[ข้อมูลประชุมศูนย์น้ำท่วม ๖๔.xlsx]Sheet2'!$G$4</c:f>
              <c:strCache>
                <c:ptCount val="1"/>
                <c:pt idx="0">
                  <c:v>งวดที่ 2</c:v>
                </c:pt>
              </c:strCache>
            </c:strRef>
          </c:tx>
          <c:spPr>
            <a:solidFill>
              <a:schemeClr val="accent4"/>
            </a:solidFill>
            <a:ln>
              <a:noFill/>
            </a:ln>
            <a:effectLst/>
          </c:spPr>
          <c:invertIfNegative val="0"/>
          <c:dLbls>
            <c:dLbl>
              <c:idx val="0"/>
              <c:tx>
                <c:rich>
                  <a:bodyPr/>
                  <a:lstStyle/>
                  <a:p>
                    <a:r>
                      <a:rPr lang="en-US"/>
                      <a:t>6.52</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A70F-4239-A150-54B72BE2C152}"/>
                </c:ext>
              </c:extLst>
            </c:dLbl>
            <c:dLbl>
              <c:idx val="1"/>
              <c:tx>
                <c:rich>
                  <a:bodyPr/>
                  <a:lstStyle/>
                  <a:p>
                    <a:r>
                      <a:rPr lang="en-US"/>
                      <a:t>1.40</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A70F-4239-A150-54B72BE2C152}"/>
                </c:ext>
              </c:extLst>
            </c:dLbl>
            <c:dLbl>
              <c:idx val="2"/>
              <c:tx>
                <c:rich>
                  <a:bodyPr/>
                  <a:lstStyle/>
                  <a:p>
                    <a:r>
                      <a:rPr lang="en-US"/>
                      <a:t>2.07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A70F-4239-A150-54B72BE2C152}"/>
                </c:ext>
              </c:extLst>
            </c:dLbl>
            <c:dLbl>
              <c:idx val="3"/>
              <c:tx>
                <c:rich>
                  <a:bodyPr/>
                  <a:lstStyle/>
                  <a:p>
                    <a:r>
                      <a:rPr lang="en-US"/>
                      <a:t>0.23</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A70F-4239-A150-54B72BE2C152}"/>
                </c:ext>
              </c:extLst>
            </c:dLbl>
            <c:dLbl>
              <c:idx val="4"/>
              <c:tx>
                <c:rich>
                  <a:bodyPr/>
                  <a:lstStyle/>
                  <a:p>
                    <a:r>
                      <a:rPr lang="en-US"/>
                      <a:t>4.48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E-A70F-4239-A150-54B72BE2C152}"/>
                </c:ext>
              </c:extLst>
            </c:dLbl>
            <c:dLbl>
              <c:idx val="5"/>
              <c:tx>
                <c:rich>
                  <a:bodyPr/>
                  <a:lstStyle/>
                  <a:p>
                    <a:r>
                      <a:rPr lang="en-US"/>
                      <a:t>0.30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A70F-4239-A150-54B72BE2C152}"/>
                </c:ext>
              </c:extLst>
            </c:dLbl>
            <c:spPr>
              <a:noFill/>
              <a:ln>
                <a:noFill/>
              </a:ln>
              <a:effectLst/>
            </c:spPr>
            <c:txPr>
              <a:bodyPr rot="-5400000" spcFirstLastPara="1" vertOverflow="clip" horzOverflow="clip" vert="horz" wrap="square" lIns="38100" tIns="19050" rIns="38100" bIns="19050" anchor="ctr" anchorCtr="1">
                <a:spAutoFit/>
              </a:bodyPr>
              <a:lstStyle/>
              <a:p>
                <a:pPr>
                  <a:defRPr sz="1600" b="0" i="0" u="none" strike="noStrike" kern="1200" baseline="0">
                    <a:solidFill>
                      <a:schemeClr val="tx1">
                        <a:lumMod val="50000"/>
                        <a:lumOff val="50000"/>
                      </a:schemeClr>
                    </a:solidFill>
                    <a:latin typeface="FC Home" panose="020B0500040200020003" pitchFamily="34" charset="-34"/>
                    <a:ea typeface="+mn-ea"/>
                    <a:cs typeface="FC Home" panose="020B0500040200020003" pitchFamily="34" charset="-34"/>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'[ข้อมูลประชุมศูนย์น้ำท่วม ๖๔.xlsx]Sheet2'!$C$5:$C$10</c:f>
              <c:strCache>
                <c:ptCount val="6"/>
                <c:pt idx="0">
                  <c:v>งบบริหารจัดการวิกฤติน้ำ</c:v>
                </c:pt>
                <c:pt idx="1">
                  <c:v>กองกลาง</c:v>
                </c:pt>
                <c:pt idx="2">
                  <c:v>งบบึงบรเพ็ด</c:v>
                </c:pt>
                <c:pt idx="3">
                  <c:v>งบแม่รำพัน</c:v>
                </c:pt>
                <c:pt idx="4">
                  <c:v>งบเครื่องจักรใหม่</c:v>
                </c:pt>
                <c:pt idx="5">
                  <c:v>งบบริหารจัดการ</c:v>
                </c:pt>
              </c:strCache>
            </c:strRef>
          </c:cat>
          <c:val>
            <c:numRef>
              <c:f>'[ข้อมูลประชุมศูนย์น้ำท่วม ๖๔.xlsx]Sheet2'!$G$5:$G$10</c:f>
              <c:numCache>
                <c:formatCode>_-* #,##0_-;\-* #,##0_-;_-* "-"??_-;_-@_-</c:formatCode>
                <c:ptCount val="6"/>
                <c:pt idx="0">
                  <c:v>6524800</c:v>
                </c:pt>
                <c:pt idx="1">
                  <c:v>1400000</c:v>
                </c:pt>
                <c:pt idx="2">
                  <c:v>2070000</c:v>
                </c:pt>
                <c:pt idx="3">
                  <c:v>230000</c:v>
                </c:pt>
                <c:pt idx="4">
                  <c:v>4475200</c:v>
                </c:pt>
                <c:pt idx="5">
                  <c:v>300000</c:v>
                </c:pt>
              </c:numCache>
            </c:numRef>
          </c:val>
          <c:extLst>
            <c:ext xmlns:c16="http://schemas.microsoft.com/office/drawing/2014/chart" uri="{C3380CC4-5D6E-409C-BE32-E72D297353CC}">
              <c16:uniqueId val="{00000003-714A-4F70-8BA7-8CF2B5531974}"/>
            </c:ext>
          </c:extLst>
        </c:ser>
        <c:dLbls>
          <c:dLblPos val="outEnd"/>
          <c:showLegendKey val="0"/>
          <c:showVal val="1"/>
          <c:showCatName val="0"/>
          <c:showSerName val="0"/>
          <c:showPercent val="0"/>
          <c:showBubbleSize val="0"/>
        </c:dLbls>
        <c:gapWidth val="444"/>
        <c:overlap val="-90"/>
        <c:axId val="625238144"/>
        <c:axId val="625241952"/>
      </c:barChart>
      <c:catAx>
        <c:axId val="62523814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900" b="0" i="0" u="none" strike="noStrike" kern="1200" cap="all" spc="120" normalizeH="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crossAx val="625241952"/>
        <c:crosses val="autoZero"/>
        <c:auto val="1"/>
        <c:lblAlgn val="ctr"/>
        <c:lblOffset val="100"/>
        <c:noMultiLvlLbl val="0"/>
      </c:catAx>
      <c:valAx>
        <c:axId val="625241952"/>
        <c:scaling>
          <c:orientation val="minMax"/>
        </c:scaling>
        <c:delete val="1"/>
        <c:axPos val="l"/>
        <c:numFmt formatCode="_-* #,##0_-;\-* #,##0_-;_-* &quot;-&quot;??_-;_-@_-" sourceLinked="1"/>
        <c:majorTickMark val="none"/>
        <c:minorTickMark val="none"/>
        <c:tickLblPos val="nextTo"/>
        <c:crossAx val="6252381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latin typeface="FC Home" panose="020B0500040200020003" pitchFamily="34" charset="-34"/>
          <a:cs typeface="FC Home" panose="020B0500040200020003" pitchFamily="34" charset="-34"/>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3398110686936935E-2"/>
          <c:y val="5.0925925925925923E-2"/>
          <c:w val="0.55323772479576994"/>
          <c:h val="0.89814814814814814"/>
        </c:manualLayout>
      </c:layout>
      <c:barChart>
        <c:barDir val="col"/>
        <c:grouping val="clustered"/>
        <c:varyColors val="0"/>
        <c:ser>
          <c:idx val="0"/>
          <c:order val="0"/>
          <c:tx>
            <c:strRef>
              <c:f>Sheet2!$B$24</c:f>
              <c:strCache>
                <c:ptCount val="1"/>
                <c:pt idx="0">
                  <c:v>เบื้องต้นได้รับการจัดสรร (งวดที่ 1)</c:v>
                </c:pt>
              </c:strCache>
            </c:strRef>
          </c:tx>
          <c:spPr>
            <a:solidFill>
              <a:schemeClr val="accent1"/>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Sheet2!$C$24</c:f>
              <c:numCache>
                <c:formatCode>General</c:formatCode>
                <c:ptCount val="1"/>
                <c:pt idx="0">
                  <c:v>2.0011000000000001</c:v>
                </c:pt>
              </c:numCache>
            </c:numRef>
          </c:val>
          <c:extLst>
            <c:ext xmlns:c16="http://schemas.microsoft.com/office/drawing/2014/chart" uri="{C3380CC4-5D6E-409C-BE32-E72D297353CC}">
              <c16:uniqueId val="{00000000-6358-4184-9557-9F780B7F0203}"/>
            </c:ext>
          </c:extLst>
        </c:ser>
        <c:ser>
          <c:idx val="1"/>
          <c:order val="1"/>
          <c:tx>
            <c:strRef>
              <c:f>Sheet2!$B$25</c:f>
              <c:strCache>
                <c:ptCount val="1"/>
                <c:pt idx="0">
                  <c:v>ผลการเบิกจ่าย</c:v>
                </c:pt>
              </c:strCache>
            </c:strRef>
          </c:tx>
          <c:spPr>
            <a:solidFill>
              <a:schemeClr val="accent2"/>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Sheet2!$C$25</c:f>
              <c:numCache>
                <c:formatCode>0.0000</c:formatCode>
                <c:ptCount val="1"/>
                <c:pt idx="0">
                  <c:v>1.7720240900000002</c:v>
                </c:pt>
              </c:numCache>
            </c:numRef>
          </c:val>
          <c:extLst>
            <c:ext xmlns:c16="http://schemas.microsoft.com/office/drawing/2014/chart" uri="{C3380CC4-5D6E-409C-BE32-E72D297353CC}">
              <c16:uniqueId val="{00000001-6358-4184-9557-9F780B7F0203}"/>
            </c:ext>
          </c:extLst>
        </c:ser>
        <c:dLbls>
          <c:showLegendKey val="0"/>
          <c:showVal val="0"/>
          <c:showCatName val="0"/>
          <c:showSerName val="0"/>
          <c:showPercent val="0"/>
          <c:showBubbleSize val="0"/>
        </c:dLbls>
        <c:gapWidth val="219"/>
        <c:overlap val="-27"/>
        <c:axId val="625239232"/>
        <c:axId val="625246848"/>
      </c:barChart>
      <c:catAx>
        <c:axId val="625239232"/>
        <c:scaling>
          <c:orientation val="minMax"/>
        </c:scaling>
        <c:delete val="1"/>
        <c:axPos val="b"/>
        <c:numFmt formatCode="General" sourceLinked="1"/>
        <c:majorTickMark val="none"/>
        <c:minorTickMark val="none"/>
        <c:tickLblPos val="nextTo"/>
        <c:crossAx val="625246848"/>
        <c:crosses val="autoZero"/>
        <c:auto val="1"/>
        <c:lblAlgn val="ctr"/>
        <c:lblOffset val="100"/>
        <c:noMultiLvlLbl val="0"/>
      </c:catAx>
      <c:valAx>
        <c:axId val="62524684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crossAx val="625239232"/>
        <c:crosses val="autoZero"/>
        <c:crossBetween val="between"/>
      </c:valAx>
      <c:spPr>
        <a:noFill/>
        <a:ln>
          <a:noFill/>
        </a:ln>
        <a:effectLst/>
      </c:spPr>
    </c:plotArea>
    <c:legend>
      <c:legendPos val="r"/>
      <c:layout>
        <c:manualLayout>
          <c:xMode val="edge"/>
          <c:yMode val="edge"/>
          <c:x val="0.64861325167564021"/>
          <c:y val="8.1796406431014056E-3"/>
          <c:w val="0.34567190976854906"/>
          <c:h val="0.32059174498700338"/>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legend>
    <c:plotVisOnly val="1"/>
    <c:dispBlanksAs val="gap"/>
    <c:showDLblsOverMax val="0"/>
  </c:chart>
  <c:spPr>
    <a:noFill/>
    <a:ln>
      <a:noFill/>
    </a:ln>
    <a:effectLst/>
  </c:spPr>
  <c:txPr>
    <a:bodyPr/>
    <a:lstStyle/>
    <a:p>
      <a:pPr>
        <a:defRPr sz="1600">
          <a:latin typeface="FC Home" panose="020B0500040200020003" pitchFamily="34" charset="-34"/>
          <a:cs typeface="FC Home" panose="020B0500040200020003" pitchFamily="34" charset="-34"/>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2886482939632541E-2"/>
          <c:y val="5.0925925925925923E-2"/>
          <c:w val="0.60130298652637015"/>
          <c:h val="0.89814814814814814"/>
        </c:manualLayout>
      </c:layout>
      <c:barChart>
        <c:barDir val="col"/>
        <c:grouping val="clustered"/>
        <c:varyColors val="0"/>
        <c:ser>
          <c:idx val="0"/>
          <c:order val="0"/>
          <c:tx>
            <c:strRef>
              <c:f>Sheet2!$B$2</c:f>
              <c:strCache>
                <c:ptCount val="1"/>
                <c:pt idx="0">
                  <c:v>งบประมาณทั้งหมด</c:v>
                </c:pt>
              </c:strCache>
            </c:strRef>
          </c:tx>
          <c:spPr>
            <a:solidFill>
              <a:schemeClr val="accent1"/>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Sheet2!$C$2</c:f>
              <c:numCache>
                <c:formatCode>General</c:formatCode>
                <c:ptCount val="1"/>
                <c:pt idx="0">
                  <c:v>4.0022000000000002</c:v>
                </c:pt>
              </c:numCache>
            </c:numRef>
          </c:val>
          <c:extLst>
            <c:ext xmlns:c16="http://schemas.microsoft.com/office/drawing/2014/chart" uri="{C3380CC4-5D6E-409C-BE32-E72D297353CC}">
              <c16:uniqueId val="{00000000-93EF-4E1C-8277-032DF46DA971}"/>
            </c:ext>
          </c:extLst>
        </c:ser>
        <c:ser>
          <c:idx val="1"/>
          <c:order val="1"/>
          <c:tx>
            <c:strRef>
              <c:f>Sheet2!$B$3</c:f>
              <c:strCache>
                <c:ptCount val="1"/>
                <c:pt idx="0">
                  <c:v>เบื้องต้นได้รับการจัดสรร (งวดที่ 1)</c:v>
                </c:pt>
              </c:strCache>
            </c:strRef>
          </c:tx>
          <c:spPr>
            <a:solidFill>
              <a:schemeClr val="accent2"/>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Sheet2!$C$3</c:f>
              <c:numCache>
                <c:formatCode>General</c:formatCode>
                <c:ptCount val="1"/>
                <c:pt idx="0">
                  <c:v>2.0011000000000001</c:v>
                </c:pt>
              </c:numCache>
            </c:numRef>
          </c:val>
          <c:extLst>
            <c:ext xmlns:c16="http://schemas.microsoft.com/office/drawing/2014/chart" uri="{C3380CC4-5D6E-409C-BE32-E72D297353CC}">
              <c16:uniqueId val="{00000001-93EF-4E1C-8277-032DF46DA971}"/>
            </c:ext>
          </c:extLst>
        </c:ser>
        <c:ser>
          <c:idx val="2"/>
          <c:order val="2"/>
          <c:tx>
            <c:strRef>
              <c:f>Sheet2!$B$4</c:f>
              <c:strCache>
                <c:ptCount val="1"/>
                <c:pt idx="0">
                  <c:v>คงเหลือรอรับการจัดสรร</c:v>
                </c:pt>
              </c:strCache>
            </c:strRef>
          </c:tx>
          <c:spPr>
            <a:solidFill>
              <a:schemeClr val="accent3"/>
            </a:solidFill>
            <a:ln>
              <a:noFill/>
            </a:ln>
            <a:effectLst/>
          </c:spPr>
          <c:invertIfNegative val="0"/>
          <c:dLbls>
            <c:dLbl>
              <c:idx val="0"/>
              <c:layout>
                <c:manualLayout>
                  <c:x val="1.345673976042764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0CE-4234-9D4C-11F95C0DC581}"/>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Sheet2!$C$4</c:f>
              <c:numCache>
                <c:formatCode>General</c:formatCode>
                <c:ptCount val="1"/>
                <c:pt idx="0">
                  <c:v>2.0011000000000001</c:v>
                </c:pt>
              </c:numCache>
            </c:numRef>
          </c:val>
          <c:extLst>
            <c:ext xmlns:c16="http://schemas.microsoft.com/office/drawing/2014/chart" uri="{C3380CC4-5D6E-409C-BE32-E72D297353CC}">
              <c16:uniqueId val="{00000002-93EF-4E1C-8277-032DF46DA971}"/>
            </c:ext>
          </c:extLst>
        </c:ser>
        <c:dLbls>
          <c:showLegendKey val="0"/>
          <c:showVal val="0"/>
          <c:showCatName val="0"/>
          <c:showSerName val="0"/>
          <c:showPercent val="0"/>
          <c:showBubbleSize val="0"/>
        </c:dLbls>
        <c:gapWidth val="219"/>
        <c:overlap val="-27"/>
        <c:axId val="625240320"/>
        <c:axId val="625247392"/>
      </c:barChart>
      <c:catAx>
        <c:axId val="625240320"/>
        <c:scaling>
          <c:orientation val="minMax"/>
        </c:scaling>
        <c:delete val="1"/>
        <c:axPos val="b"/>
        <c:numFmt formatCode="General" sourceLinked="1"/>
        <c:majorTickMark val="none"/>
        <c:minorTickMark val="none"/>
        <c:tickLblPos val="nextTo"/>
        <c:crossAx val="625247392"/>
        <c:crosses val="autoZero"/>
        <c:auto val="1"/>
        <c:lblAlgn val="ctr"/>
        <c:lblOffset val="100"/>
        <c:noMultiLvlLbl val="0"/>
      </c:catAx>
      <c:valAx>
        <c:axId val="625247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crossAx val="625240320"/>
        <c:crosses val="autoZero"/>
        <c:crossBetween val="between"/>
      </c:valAx>
      <c:spPr>
        <a:noFill/>
        <a:ln>
          <a:noFill/>
        </a:ln>
        <a:effectLst/>
      </c:spPr>
    </c:plotArea>
    <c:legend>
      <c:legendPos val="r"/>
      <c:layout>
        <c:manualLayout>
          <c:xMode val="edge"/>
          <c:yMode val="edge"/>
          <c:x val="0.67266038832072073"/>
          <c:y val="8.0438174394867321E-2"/>
          <c:w val="0.32733969791208617"/>
          <c:h val="0.83005288977464353"/>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legend>
    <c:plotVisOnly val="1"/>
    <c:dispBlanksAs val="gap"/>
    <c:showDLblsOverMax val="0"/>
  </c:chart>
  <c:spPr>
    <a:noFill/>
    <a:ln>
      <a:noFill/>
    </a:ln>
    <a:effectLst/>
  </c:spPr>
  <c:txPr>
    <a:bodyPr/>
    <a:lstStyle/>
    <a:p>
      <a:pPr>
        <a:defRPr sz="1600">
          <a:latin typeface="FC Home" panose="020B0500040200020003" pitchFamily="34" charset="-34"/>
          <a:cs typeface="FC Home" panose="020B0500040200020003" pitchFamily="34" charset="-34"/>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580927384076991E-2"/>
          <c:y val="5.0925925925925923E-2"/>
          <c:w val="0.54182611548556425"/>
          <c:h val="0.89814814814814814"/>
        </c:manualLayout>
      </c:layout>
      <c:barChart>
        <c:barDir val="col"/>
        <c:grouping val="clustered"/>
        <c:varyColors val="0"/>
        <c:ser>
          <c:idx val="0"/>
          <c:order val="0"/>
          <c:tx>
            <c:strRef>
              <c:f>Sheet2!$B$81</c:f>
              <c:strCache>
                <c:ptCount val="1"/>
                <c:pt idx="0">
                  <c:v>เบื้องต้นได้รับการจัดสรร (งวดที่ 1 และงวดที่ 2 (ครั้งที่1))</c:v>
                </c:pt>
              </c:strCache>
            </c:strRef>
          </c:tx>
          <c:spPr>
            <a:solidFill>
              <a:schemeClr val="accent1"/>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Sheet2!$C$81</c:f>
              <c:numCache>
                <c:formatCode>0.0000</c:formatCode>
                <c:ptCount val="1"/>
                <c:pt idx="0">
                  <c:v>14.854400000000002</c:v>
                </c:pt>
              </c:numCache>
            </c:numRef>
          </c:val>
          <c:extLst>
            <c:ext xmlns:c16="http://schemas.microsoft.com/office/drawing/2014/chart" uri="{C3380CC4-5D6E-409C-BE32-E72D297353CC}">
              <c16:uniqueId val="{00000001-08CD-4C4E-A7F4-7FEB87222BC0}"/>
            </c:ext>
          </c:extLst>
        </c:ser>
        <c:ser>
          <c:idx val="1"/>
          <c:order val="1"/>
          <c:tx>
            <c:strRef>
              <c:f>Sheet2!$B$82</c:f>
              <c:strCache>
                <c:ptCount val="1"/>
                <c:pt idx="0">
                  <c:v>ผลการเบิกจ่าย</c:v>
                </c:pt>
              </c:strCache>
            </c:strRef>
          </c:tx>
          <c:spPr>
            <a:solidFill>
              <a:schemeClr val="accent2"/>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Sheet2!$C$82</c:f>
              <c:numCache>
                <c:formatCode>0.0000</c:formatCode>
                <c:ptCount val="1"/>
                <c:pt idx="0">
                  <c:v>9.7995562399999994</c:v>
                </c:pt>
              </c:numCache>
            </c:numRef>
          </c:val>
          <c:extLst>
            <c:ext xmlns:c16="http://schemas.microsoft.com/office/drawing/2014/chart" uri="{C3380CC4-5D6E-409C-BE32-E72D297353CC}">
              <c16:uniqueId val="{00000002-08CD-4C4E-A7F4-7FEB87222BC0}"/>
            </c:ext>
          </c:extLst>
        </c:ser>
        <c:dLbls>
          <c:showLegendKey val="0"/>
          <c:showVal val="0"/>
          <c:showCatName val="0"/>
          <c:showSerName val="0"/>
          <c:showPercent val="0"/>
          <c:showBubbleSize val="0"/>
        </c:dLbls>
        <c:gapWidth val="219"/>
        <c:overlap val="-27"/>
        <c:axId val="625242496"/>
        <c:axId val="625249024"/>
      </c:barChart>
      <c:catAx>
        <c:axId val="625242496"/>
        <c:scaling>
          <c:orientation val="minMax"/>
        </c:scaling>
        <c:delete val="1"/>
        <c:axPos val="b"/>
        <c:numFmt formatCode="General" sourceLinked="1"/>
        <c:majorTickMark val="none"/>
        <c:minorTickMark val="none"/>
        <c:tickLblPos val="nextTo"/>
        <c:crossAx val="625249024"/>
        <c:crosses val="autoZero"/>
        <c:auto val="1"/>
        <c:lblAlgn val="ctr"/>
        <c:lblOffset val="100"/>
        <c:noMultiLvlLbl val="0"/>
      </c:catAx>
      <c:valAx>
        <c:axId val="625249024"/>
        <c:scaling>
          <c:orientation val="minMax"/>
          <c:max val="18"/>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crossAx val="625242496"/>
        <c:crosses val="autoZero"/>
        <c:crossBetween val="between"/>
      </c:valAx>
      <c:spPr>
        <a:noFill/>
        <a:ln>
          <a:noFill/>
        </a:ln>
        <a:effectLst/>
      </c:spPr>
    </c:plotArea>
    <c:legend>
      <c:legendPos val="r"/>
      <c:layout>
        <c:manualLayout>
          <c:xMode val="edge"/>
          <c:yMode val="edge"/>
          <c:x val="0.64486742563605171"/>
          <c:y val="0.11441330579143989"/>
          <c:w val="0.32857211281014537"/>
          <c:h val="0.55646544181977253"/>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legend>
    <c:plotVisOnly val="1"/>
    <c:dispBlanksAs val="gap"/>
    <c:showDLblsOverMax val="0"/>
  </c:chart>
  <c:spPr>
    <a:noFill/>
    <a:ln>
      <a:noFill/>
    </a:ln>
    <a:effectLst/>
  </c:spPr>
  <c:txPr>
    <a:bodyPr/>
    <a:lstStyle/>
    <a:p>
      <a:pPr>
        <a:defRPr sz="1600">
          <a:latin typeface="FC Home" panose="020B0500040200020003" pitchFamily="34" charset="-34"/>
          <a:cs typeface="FC Home" panose="020B0500040200020003" pitchFamily="34" charset="-34"/>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6580927384076991E-2"/>
          <c:y val="5.0925925925925923E-2"/>
          <c:w val="0.5278627854459319"/>
          <c:h val="0.89814814814814814"/>
        </c:manualLayout>
      </c:layout>
      <c:barChart>
        <c:barDir val="col"/>
        <c:grouping val="clustered"/>
        <c:varyColors val="0"/>
        <c:ser>
          <c:idx val="0"/>
          <c:order val="0"/>
          <c:tx>
            <c:strRef>
              <c:f>Sheet2!$B$60</c:f>
              <c:strCache>
                <c:ptCount val="1"/>
                <c:pt idx="0">
                  <c:v>งบประมาณทั้งหมด</c:v>
                </c:pt>
              </c:strCache>
            </c:strRef>
          </c:tx>
          <c:spPr>
            <a:solidFill>
              <a:schemeClr val="accent1"/>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Sheet2!$C$60</c:f>
              <c:numCache>
                <c:formatCode>General</c:formatCode>
                <c:ptCount val="1"/>
                <c:pt idx="0">
                  <c:v>20.328800000000001</c:v>
                </c:pt>
              </c:numCache>
            </c:numRef>
          </c:val>
          <c:extLst>
            <c:ext xmlns:c16="http://schemas.microsoft.com/office/drawing/2014/chart" uri="{C3380CC4-5D6E-409C-BE32-E72D297353CC}">
              <c16:uniqueId val="{00000001-F95A-4B68-9BF2-A11E24834162}"/>
            </c:ext>
          </c:extLst>
        </c:ser>
        <c:ser>
          <c:idx val="1"/>
          <c:order val="1"/>
          <c:tx>
            <c:strRef>
              <c:f>Sheet2!$B$61</c:f>
              <c:strCache>
                <c:ptCount val="1"/>
                <c:pt idx="0">
                  <c:v>เบื้องต้นได้รับการจัดสรร (งวดที่ 1)</c:v>
                </c:pt>
              </c:strCache>
            </c:strRef>
          </c:tx>
          <c:spPr>
            <a:solidFill>
              <a:schemeClr val="accent2"/>
            </a:solidFill>
            <a:ln>
              <a:noFill/>
            </a:ln>
            <a:effectLst/>
          </c:spPr>
          <c:invertIfNegative val="0"/>
          <c:dLbls>
            <c:dLbl>
              <c:idx val="0"/>
              <c:layout>
                <c:manualLayout>
                  <c:x val="1.233140505437105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95A-4B68-9BF2-A11E24834162}"/>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Sheet2!$C$61</c:f>
              <c:numCache>
                <c:formatCode>General</c:formatCode>
                <c:ptCount val="1"/>
                <c:pt idx="0">
                  <c:v>10.164400000000001</c:v>
                </c:pt>
              </c:numCache>
            </c:numRef>
          </c:val>
          <c:extLst>
            <c:ext xmlns:c16="http://schemas.microsoft.com/office/drawing/2014/chart" uri="{C3380CC4-5D6E-409C-BE32-E72D297353CC}">
              <c16:uniqueId val="{00000003-F95A-4B68-9BF2-A11E24834162}"/>
            </c:ext>
          </c:extLst>
        </c:ser>
        <c:ser>
          <c:idx val="2"/>
          <c:order val="2"/>
          <c:tx>
            <c:strRef>
              <c:f>Sheet2!$B$62</c:f>
              <c:strCache>
                <c:ptCount val="1"/>
                <c:pt idx="0">
                  <c:v>เบื้องต้นได้รับการจัดสรร (งวดที่ 2) ครั้งที่ 1</c:v>
                </c:pt>
              </c:strCache>
            </c:strRef>
          </c:tx>
          <c:spPr>
            <a:solidFill>
              <a:schemeClr val="accent3"/>
            </a:solidFill>
            <a:ln>
              <a:noFill/>
            </a:ln>
            <a:effectLst/>
          </c:spPr>
          <c:invertIfNegative val="0"/>
          <c:dLbls>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Sheet2!$C$62</c:f>
              <c:numCache>
                <c:formatCode>0.0000</c:formatCode>
                <c:ptCount val="1"/>
                <c:pt idx="0">
                  <c:v>4.6900000000000004</c:v>
                </c:pt>
              </c:numCache>
            </c:numRef>
          </c:val>
          <c:extLst>
            <c:ext xmlns:c16="http://schemas.microsoft.com/office/drawing/2014/chart" uri="{C3380CC4-5D6E-409C-BE32-E72D297353CC}">
              <c16:uniqueId val="{00000004-F95A-4B68-9BF2-A11E24834162}"/>
            </c:ext>
          </c:extLst>
        </c:ser>
        <c:ser>
          <c:idx val="3"/>
          <c:order val="3"/>
          <c:tx>
            <c:strRef>
              <c:f>Sheet2!$B$63</c:f>
              <c:strCache>
                <c:ptCount val="1"/>
                <c:pt idx="0">
                  <c:v>คงเหลือรอรับการจัดสรร</c:v>
                </c:pt>
              </c:strCache>
            </c:strRef>
          </c:tx>
          <c:spPr>
            <a:solidFill>
              <a:schemeClr val="accent4"/>
            </a:solidFill>
            <a:ln>
              <a:noFill/>
            </a:ln>
            <a:effectLst/>
          </c:spPr>
          <c:invertIfNegative val="0"/>
          <c:dLbls>
            <c:dLbl>
              <c:idx val="0"/>
              <c:layout>
                <c:manualLayout>
                  <c:x val="2.1579958845149294E-2"/>
                  <c:y val="4.62962962962962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95A-4B68-9BF2-A11E24834162}"/>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600" b="0" i="0" u="none" strike="noStrike" kern="1200" baseline="0">
                    <a:solidFill>
                      <a:schemeClr val="dk1">
                        <a:lumMod val="65000"/>
                        <a:lumOff val="35000"/>
                      </a:schemeClr>
                    </a:solidFill>
                    <a:latin typeface="FC Home" panose="020B0500040200020003" pitchFamily="34" charset="-34"/>
                    <a:ea typeface="+mn-ea"/>
                    <a:cs typeface="FC Home" panose="020B0500040200020003" pitchFamily="34" charset="-34"/>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val>
            <c:numRef>
              <c:f>Sheet2!$C$63</c:f>
              <c:numCache>
                <c:formatCode>General</c:formatCode>
                <c:ptCount val="1"/>
                <c:pt idx="0">
                  <c:v>5.4744000000000002</c:v>
                </c:pt>
              </c:numCache>
            </c:numRef>
          </c:val>
          <c:extLst>
            <c:ext xmlns:c16="http://schemas.microsoft.com/office/drawing/2014/chart" uri="{C3380CC4-5D6E-409C-BE32-E72D297353CC}">
              <c16:uniqueId val="{00000006-F95A-4B68-9BF2-A11E24834162}"/>
            </c:ext>
          </c:extLst>
        </c:ser>
        <c:dLbls>
          <c:showLegendKey val="0"/>
          <c:showVal val="0"/>
          <c:showCatName val="0"/>
          <c:showSerName val="0"/>
          <c:showPercent val="0"/>
          <c:showBubbleSize val="0"/>
        </c:dLbls>
        <c:gapWidth val="219"/>
        <c:overlap val="-27"/>
        <c:axId val="625250112"/>
        <c:axId val="625240864"/>
      </c:barChart>
      <c:catAx>
        <c:axId val="625250112"/>
        <c:scaling>
          <c:orientation val="minMax"/>
        </c:scaling>
        <c:delete val="1"/>
        <c:axPos val="b"/>
        <c:numFmt formatCode="General" sourceLinked="1"/>
        <c:majorTickMark val="none"/>
        <c:minorTickMark val="none"/>
        <c:tickLblPos val="nextTo"/>
        <c:crossAx val="625240864"/>
        <c:crosses val="autoZero"/>
        <c:auto val="1"/>
        <c:lblAlgn val="ctr"/>
        <c:lblOffset val="100"/>
        <c:noMultiLvlLbl val="0"/>
      </c:catAx>
      <c:valAx>
        <c:axId val="625240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crossAx val="625250112"/>
        <c:crosses val="autoZero"/>
        <c:crossBetween val="between"/>
      </c:valAx>
      <c:spPr>
        <a:noFill/>
        <a:ln>
          <a:noFill/>
        </a:ln>
        <a:effectLst/>
      </c:spPr>
    </c:plotArea>
    <c:legend>
      <c:legendPos val="r"/>
      <c:layout>
        <c:manualLayout>
          <c:xMode val="edge"/>
          <c:yMode val="edge"/>
          <c:x val="0.62079486876335044"/>
          <c:y val="3.0529446238334847E-2"/>
          <c:w val="0.35008248898232114"/>
          <c:h val="0.7901385243511227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FC Home" panose="020B0500040200020003" pitchFamily="34" charset="-34"/>
              <a:ea typeface="+mn-ea"/>
              <a:cs typeface="FC Home" panose="020B0500040200020003" pitchFamily="34" charset="-34"/>
            </a:defRPr>
          </a:pPr>
          <a:endParaRPr lang="en-US"/>
        </a:p>
      </c:txPr>
    </c:legend>
    <c:plotVisOnly val="1"/>
    <c:dispBlanksAs val="gap"/>
    <c:showDLblsOverMax val="0"/>
  </c:chart>
  <c:spPr>
    <a:noFill/>
    <a:ln>
      <a:noFill/>
    </a:ln>
    <a:effectLst/>
  </c:spPr>
  <c:txPr>
    <a:bodyPr/>
    <a:lstStyle/>
    <a:p>
      <a:pPr>
        <a:defRPr sz="1600">
          <a:latin typeface="FC Home" panose="020B0500040200020003" pitchFamily="34" charset="-34"/>
          <a:cs typeface="FC Home" panose="020B0500040200020003" pitchFamily="34" charset="-34"/>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 y="1"/>
            <a:ext cx="2945659" cy="496333"/>
          </a:xfrm>
          <a:prstGeom prst="rect">
            <a:avLst/>
          </a:prstGeom>
        </p:spPr>
        <p:txBody>
          <a:bodyPr vert="horz" lIns="93585" tIns="46793" rIns="93585" bIns="46793" rtlCol="0"/>
          <a:lstStyle>
            <a:lvl1pPr algn="l">
              <a:defRPr sz="1200"/>
            </a:lvl1pPr>
          </a:lstStyle>
          <a:p>
            <a:endParaRPr lang="en-US"/>
          </a:p>
        </p:txBody>
      </p:sp>
      <p:sp>
        <p:nvSpPr>
          <p:cNvPr id="3" name="Date Placeholder 2"/>
          <p:cNvSpPr>
            <a:spLocks noGrp="1"/>
          </p:cNvSpPr>
          <p:nvPr>
            <p:ph type="dt" idx="1"/>
          </p:nvPr>
        </p:nvSpPr>
        <p:spPr>
          <a:xfrm>
            <a:off x="3850447" y="1"/>
            <a:ext cx="2945659" cy="496333"/>
          </a:xfrm>
          <a:prstGeom prst="rect">
            <a:avLst/>
          </a:prstGeom>
        </p:spPr>
        <p:txBody>
          <a:bodyPr vert="horz" lIns="93585" tIns="46793" rIns="93585" bIns="46793" rtlCol="0"/>
          <a:lstStyle>
            <a:lvl1pPr algn="r">
              <a:defRPr sz="1200"/>
            </a:lvl1pPr>
          </a:lstStyle>
          <a:p>
            <a:fld id="{E65ECA38-5577-42E9-9484-881261B58AF6}" type="datetimeFigureOut">
              <a:rPr lang="en-US" smtClean="0"/>
              <a:pPr/>
              <a:t>5/17/2021</a:t>
            </a:fld>
            <a:endParaRPr lang="en-US"/>
          </a:p>
        </p:txBody>
      </p:sp>
      <p:sp>
        <p:nvSpPr>
          <p:cNvPr id="4" name="Slide Image Placeholder 3"/>
          <p:cNvSpPr>
            <a:spLocks noGrp="1" noRot="1" noChangeAspect="1"/>
          </p:cNvSpPr>
          <p:nvPr>
            <p:ph type="sldImg" idx="2"/>
          </p:nvPr>
        </p:nvSpPr>
        <p:spPr>
          <a:xfrm>
            <a:off x="95250" y="747713"/>
            <a:ext cx="6607175" cy="3716337"/>
          </a:xfrm>
          <a:prstGeom prst="rect">
            <a:avLst/>
          </a:prstGeom>
          <a:noFill/>
          <a:ln w="12700">
            <a:solidFill>
              <a:prstClr val="black"/>
            </a:solidFill>
          </a:ln>
        </p:spPr>
        <p:txBody>
          <a:bodyPr vert="horz" lIns="93585" tIns="46793" rIns="93585" bIns="46793" rtlCol="0" anchor="ctr"/>
          <a:lstStyle/>
          <a:p>
            <a:endParaRPr lang="en-US"/>
          </a:p>
        </p:txBody>
      </p:sp>
      <p:sp>
        <p:nvSpPr>
          <p:cNvPr id="5" name="Notes Placeholder 4"/>
          <p:cNvSpPr>
            <a:spLocks noGrp="1"/>
          </p:cNvSpPr>
          <p:nvPr>
            <p:ph type="body" sz="quarter" idx="3"/>
          </p:nvPr>
        </p:nvSpPr>
        <p:spPr>
          <a:xfrm>
            <a:off x="679769" y="4715157"/>
            <a:ext cx="5438140" cy="4466988"/>
          </a:xfrm>
          <a:prstGeom prst="rect">
            <a:avLst/>
          </a:prstGeom>
        </p:spPr>
        <p:txBody>
          <a:bodyPr vert="horz" lIns="93585" tIns="46793" rIns="93585" bIns="4679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6" y="9428584"/>
            <a:ext cx="2945659" cy="496333"/>
          </a:xfrm>
          <a:prstGeom prst="rect">
            <a:avLst/>
          </a:prstGeom>
        </p:spPr>
        <p:txBody>
          <a:bodyPr vert="horz" lIns="93585" tIns="46793" rIns="93585" bIns="46793" rtlCol="0" anchor="b"/>
          <a:lstStyle>
            <a:lvl1pPr algn="l">
              <a:defRPr sz="1200"/>
            </a:lvl1pPr>
          </a:lstStyle>
          <a:p>
            <a:endParaRPr lang="en-US"/>
          </a:p>
        </p:txBody>
      </p:sp>
      <p:sp>
        <p:nvSpPr>
          <p:cNvPr id="7" name="Slide Number Placeholder 6"/>
          <p:cNvSpPr>
            <a:spLocks noGrp="1"/>
          </p:cNvSpPr>
          <p:nvPr>
            <p:ph type="sldNum" sz="quarter" idx="5"/>
          </p:nvPr>
        </p:nvSpPr>
        <p:spPr>
          <a:xfrm>
            <a:off x="3850447" y="9428584"/>
            <a:ext cx="2945659" cy="496333"/>
          </a:xfrm>
          <a:prstGeom prst="rect">
            <a:avLst/>
          </a:prstGeom>
        </p:spPr>
        <p:txBody>
          <a:bodyPr vert="horz" lIns="93585" tIns="46793" rIns="93585" bIns="46793" rtlCol="0" anchor="b"/>
          <a:lstStyle>
            <a:lvl1pPr algn="r">
              <a:defRPr sz="1200"/>
            </a:lvl1pPr>
          </a:lstStyle>
          <a:p>
            <a:fld id="{EC7B9207-34CE-4068-8E13-7E95E86A19B4}" type="slidenum">
              <a:rPr lang="en-US" smtClean="0"/>
              <a:pPr/>
              <a:t>‹#›</a:t>
            </a:fld>
            <a:endParaRPr lang="en-US"/>
          </a:p>
        </p:txBody>
      </p:sp>
    </p:spTree>
    <p:extLst>
      <p:ext uri="{BB962C8B-B14F-4D97-AF65-F5344CB8AC3E}">
        <p14:creationId xmlns:p14="http://schemas.microsoft.com/office/powerpoint/2010/main" val="1784983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51814" y="9427768"/>
            <a:ext cx="2944342" cy="497333"/>
          </a:xfrm>
          <a:prstGeom prst="rect">
            <a:avLst/>
          </a:prstGeom>
          <a:noFill/>
          <a:ln w="9525">
            <a:noFill/>
            <a:miter lim="800000"/>
            <a:headEnd/>
            <a:tailEnd/>
          </a:ln>
        </p:spPr>
        <p:txBody>
          <a:bodyPr lIns="90609" tIns="45302" rIns="90609" bIns="45302" anchor="b"/>
          <a:lstStyle/>
          <a:p>
            <a:pPr marL="0" marR="0" lvl="0" indent="0" algn="r" defTabSz="905977" rtl="0" eaLnBrk="1" fontAlgn="base" latinLnBrk="0" hangingPunct="1">
              <a:lnSpc>
                <a:spcPct val="100000"/>
              </a:lnSpc>
              <a:spcBef>
                <a:spcPct val="0"/>
              </a:spcBef>
              <a:spcAft>
                <a:spcPct val="0"/>
              </a:spcAft>
              <a:buClrTx/>
              <a:buSzTx/>
              <a:buFontTx/>
              <a:buNone/>
              <a:tabLst/>
              <a:defRPr/>
            </a:pPr>
            <a:fld id="{BA3C26EC-C37E-4EB6-8225-30952433801D}" type="slidenum">
              <a:rPr kumimoji="0" lang="en-US" sz="1100" b="0" i="0" u="none" strike="noStrike" kern="1200" cap="none" spc="0" normalizeH="0" baseline="0" noProof="0">
                <a:ln>
                  <a:noFill/>
                </a:ln>
                <a:solidFill>
                  <a:srgbClr val="000000"/>
                </a:solidFill>
                <a:effectLst/>
                <a:uLnTx/>
                <a:uFillTx/>
                <a:latin typeface="Arial" pitchFamily="34" charset="0"/>
                <a:ea typeface="+mn-ea"/>
                <a:cs typeface="Angsana New" pitchFamily="18" charset="-34"/>
              </a:rPr>
              <a:pPr marL="0" marR="0" lvl="0" indent="0" algn="r" defTabSz="905977" rtl="0" eaLnBrk="1" fontAlgn="base" latinLnBrk="0" hangingPunct="1">
                <a:lnSpc>
                  <a:spcPct val="100000"/>
                </a:lnSpc>
                <a:spcBef>
                  <a:spcPct val="0"/>
                </a:spcBef>
                <a:spcAft>
                  <a:spcPct val="0"/>
                </a:spcAft>
                <a:buClrTx/>
                <a:buSzTx/>
                <a:buFontTx/>
                <a:buNone/>
                <a:tabLst/>
                <a:defRPr/>
              </a:pPr>
              <a:t>1</a:t>
            </a:fld>
            <a:endParaRPr kumimoji="0" lang="th-TH" sz="1100" b="0" i="0" u="none" strike="noStrike" kern="1200" cap="none" spc="0" normalizeH="0" baseline="0" noProof="0" dirty="0">
              <a:ln>
                <a:noFill/>
              </a:ln>
              <a:solidFill>
                <a:srgbClr val="000000"/>
              </a:solidFill>
              <a:effectLst/>
              <a:uLnTx/>
              <a:uFillTx/>
              <a:latin typeface="Arial" pitchFamily="34" charset="0"/>
              <a:ea typeface="+mn-ea"/>
              <a:cs typeface="Angsana New" pitchFamily="18" charset="-34"/>
            </a:endParaRPr>
          </a:p>
        </p:txBody>
      </p:sp>
      <p:sp>
        <p:nvSpPr>
          <p:cNvPr id="123907" name="Rectangle 7"/>
          <p:cNvSpPr txBox="1">
            <a:spLocks noGrp="1" noChangeArrowheads="1"/>
          </p:cNvSpPr>
          <p:nvPr/>
        </p:nvSpPr>
        <p:spPr bwMode="auto">
          <a:xfrm>
            <a:off x="3853334" y="9427768"/>
            <a:ext cx="2942822" cy="497333"/>
          </a:xfrm>
          <a:prstGeom prst="rect">
            <a:avLst/>
          </a:prstGeom>
          <a:noFill/>
          <a:ln w="9525">
            <a:noFill/>
            <a:miter lim="800000"/>
            <a:headEnd/>
            <a:tailEnd/>
          </a:ln>
        </p:spPr>
        <p:txBody>
          <a:bodyPr lIns="91362" tIns="45680" rIns="91362" bIns="45680" anchor="b"/>
          <a:lstStyle/>
          <a:p>
            <a:pPr marL="0" marR="0" lvl="0" indent="0" algn="r" defTabSz="913479" rtl="0" eaLnBrk="1" fontAlgn="base" latinLnBrk="0" hangingPunct="1">
              <a:lnSpc>
                <a:spcPct val="100000"/>
              </a:lnSpc>
              <a:spcBef>
                <a:spcPct val="0"/>
              </a:spcBef>
              <a:spcAft>
                <a:spcPct val="0"/>
              </a:spcAft>
              <a:buClrTx/>
              <a:buSzTx/>
              <a:buFontTx/>
              <a:buNone/>
              <a:tabLst/>
              <a:defRPr/>
            </a:pPr>
            <a:fld id="{E8F97ADA-438E-4D56-ADCE-5BEBE34C8178}" type="slidenum">
              <a:rPr kumimoji="0" lang="en-GB" sz="11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13479" rtl="0" eaLnBrk="1" fontAlgn="base" latinLnBrk="0" hangingPunct="1">
                <a:lnSpc>
                  <a:spcPct val="100000"/>
                </a:lnSpc>
                <a:spcBef>
                  <a:spcPct val="0"/>
                </a:spcBef>
                <a:spcAft>
                  <a:spcPct val="0"/>
                </a:spcAft>
                <a:buClrTx/>
                <a:buSzTx/>
                <a:buFontTx/>
                <a:buNone/>
                <a:tabLst/>
                <a:defRPr/>
              </a:pPr>
              <a:t>1</a:t>
            </a:fld>
            <a:endParaRPr kumimoji="0" lang="en-GB" sz="11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123908" name="Rectangle 2"/>
          <p:cNvSpPr>
            <a:spLocks noGrp="1" noRot="1" noChangeAspect="1" noChangeArrowheads="1" noTextEdit="1"/>
          </p:cNvSpPr>
          <p:nvPr>
            <p:ph type="sldImg"/>
          </p:nvPr>
        </p:nvSpPr>
        <p:spPr bwMode="auto">
          <a:xfrm>
            <a:off x="95250" y="747713"/>
            <a:ext cx="6607175" cy="3716337"/>
          </a:xfrm>
          <a:noFill/>
          <a:ln>
            <a:solidFill>
              <a:srgbClr val="000000"/>
            </a:solidFill>
            <a:miter lim="800000"/>
            <a:headEnd/>
            <a:tailEnd/>
          </a:ln>
        </p:spPr>
      </p:sp>
      <p:sp>
        <p:nvSpPr>
          <p:cNvPr id="123909" name="Rectangle 3"/>
          <p:cNvSpPr>
            <a:spLocks noGrp="1" noChangeArrowheads="1"/>
          </p:cNvSpPr>
          <p:nvPr>
            <p:ph type="body" idx="1"/>
          </p:nvPr>
        </p:nvSpPr>
        <p:spPr bwMode="auto">
          <a:xfrm>
            <a:off x="680985" y="4713115"/>
            <a:ext cx="5435708" cy="4468296"/>
          </a:xfrm>
          <a:noFill/>
        </p:spPr>
        <p:txBody>
          <a:bodyPr wrap="square" lIns="91362" tIns="45680" rIns="91362" bIns="45680" numCol="1" anchor="t" anchorCtr="0" compatLnSpc="1">
            <a:prstTxWarp prst="textNoShape">
              <a:avLst/>
            </a:prstTxWarp>
          </a:bodyPr>
          <a:lstStyle/>
          <a:p>
            <a:pPr eaLnBrk="1" hangingPunct="1"/>
            <a:endParaRPr lang="en-US" sz="1700" dirty="0">
              <a:cs typeface="Cordia New" pitchFamily="34" charset="-34"/>
            </a:endParaRPr>
          </a:p>
        </p:txBody>
      </p:sp>
    </p:spTree>
    <p:extLst>
      <p:ext uri="{BB962C8B-B14F-4D97-AF65-F5344CB8AC3E}">
        <p14:creationId xmlns:p14="http://schemas.microsoft.com/office/powerpoint/2010/main" val="1804525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0975" y="836613"/>
            <a:ext cx="7402513" cy="4165600"/>
          </a:xfrm>
          <a:noFill/>
          <a:ln>
            <a:solidFill>
              <a:srgbClr val="000000"/>
            </a:solidFill>
            <a:miter lim="800000"/>
            <a:headEnd/>
            <a:tailEnd/>
          </a:ln>
        </p:spPr>
      </p:sp>
      <p:sp>
        <p:nvSpPr>
          <p:cNvPr id="83976" name="Notes Placeholder 2"/>
          <p:cNvSpPr>
            <a:spLocks noGrp="1"/>
          </p:cNvSpPr>
          <p:nvPr>
            <p:ph type="body" idx="1"/>
          </p:nvPr>
        </p:nvSpPr>
        <p:spPr bwMode="auto">
          <a:xfrm>
            <a:off x="704006" y="5276081"/>
            <a:ext cx="5628870" cy="5002341"/>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2258454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76200" y="741363"/>
            <a:ext cx="6564313" cy="3692525"/>
          </a:xfrm>
          <a:noFill/>
          <a:ln>
            <a:solidFill>
              <a:srgbClr val="000000"/>
            </a:solidFill>
            <a:miter lim="800000"/>
            <a:headEnd/>
            <a:tailEnd/>
          </a:ln>
        </p:spPr>
      </p:sp>
      <p:sp>
        <p:nvSpPr>
          <p:cNvPr id="83976" name="Notes Placeholder 2"/>
          <p:cNvSpPr>
            <a:spLocks noGrp="1"/>
          </p:cNvSpPr>
          <p:nvPr>
            <p:ph type="body" idx="1"/>
          </p:nvPr>
        </p:nvSpPr>
        <p:spPr bwMode="auto">
          <a:xfrm>
            <a:off x="671827" y="4679221"/>
            <a:ext cx="5371608" cy="4436449"/>
          </a:xfrm>
          <a:noFill/>
        </p:spPr>
        <p:txBody>
          <a:bodyPr lIns="88728" tIns="44362" rIns="88728" bIns="44362"/>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2845784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2563" y="836613"/>
            <a:ext cx="7405688" cy="4167187"/>
          </a:xfrm>
          <a:noFill/>
          <a:ln>
            <a:solidFill>
              <a:srgbClr val="000000"/>
            </a:solidFill>
            <a:miter lim="800000"/>
            <a:headEnd/>
            <a:tailEnd/>
          </a:ln>
        </p:spPr>
      </p:sp>
      <p:sp>
        <p:nvSpPr>
          <p:cNvPr id="83976" name="Notes Placeholder 2"/>
          <p:cNvSpPr>
            <a:spLocks noGrp="1"/>
          </p:cNvSpPr>
          <p:nvPr>
            <p:ph type="body" idx="1"/>
          </p:nvPr>
        </p:nvSpPr>
        <p:spPr bwMode="auto">
          <a:xfrm>
            <a:off x="704006" y="5276925"/>
            <a:ext cx="5628870" cy="5003141"/>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190562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2563" y="836613"/>
            <a:ext cx="7405688" cy="4167187"/>
          </a:xfrm>
          <a:noFill/>
          <a:ln>
            <a:solidFill>
              <a:srgbClr val="000000"/>
            </a:solidFill>
            <a:miter lim="800000"/>
            <a:headEnd/>
            <a:tailEnd/>
          </a:ln>
        </p:spPr>
      </p:sp>
      <p:sp>
        <p:nvSpPr>
          <p:cNvPr id="83976" name="Notes Placeholder 2"/>
          <p:cNvSpPr>
            <a:spLocks noGrp="1"/>
          </p:cNvSpPr>
          <p:nvPr>
            <p:ph type="body" idx="1"/>
          </p:nvPr>
        </p:nvSpPr>
        <p:spPr bwMode="auto">
          <a:xfrm>
            <a:off x="704006" y="5276925"/>
            <a:ext cx="5628870" cy="5003141"/>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3321782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0975" y="836613"/>
            <a:ext cx="7402513" cy="4165600"/>
          </a:xfrm>
          <a:noFill/>
          <a:ln>
            <a:solidFill>
              <a:srgbClr val="000000"/>
            </a:solidFill>
            <a:miter lim="800000"/>
            <a:headEnd/>
            <a:tailEnd/>
          </a:ln>
        </p:spPr>
      </p:sp>
      <p:sp>
        <p:nvSpPr>
          <p:cNvPr id="83976" name="Notes Placeholder 2"/>
          <p:cNvSpPr>
            <a:spLocks noGrp="1"/>
          </p:cNvSpPr>
          <p:nvPr>
            <p:ph type="body" idx="1"/>
          </p:nvPr>
        </p:nvSpPr>
        <p:spPr bwMode="auto">
          <a:xfrm>
            <a:off x="704006" y="5276081"/>
            <a:ext cx="5628870" cy="5002341"/>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3249832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76200" y="741363"/>
            <a:ext cx="6564313" cy="3692525"/>
          </a:xfrm>
          <a:noFill/>
          <a:ln>
            <a:solidFill>
              <a:srgbClr val="000000"/>
            </a:solidFill>
            <a:miter lim="800000"/>
            <a:headEnd/>
            <a:tailEnd/>
          </a:ln>
        </p:spPr>
      </p:sp>
      <p:sp>
        <p:nvSpPr>
          <p:cNvPr id="83976" name="Notes Placeholder 2"/>
          <p:cNvSpPr>
            <a:spLocks noGrp="1"/>
          </p:cNvSpPr>
          <p:nvPr>
            <p:ph type="body" idx="1"/>
          </p:nvPr>
        </p:nvSpPr>
        <p:spPr bwMode="auto">
          <a:xfrm>
            <a:off x="671827" y="4679221"/>
            <a:ext cx="5371608" cy="4436449"/>
          </a:xfrm>
          <a:noFill/>
        </p:spPr>
        <p:txBody>
          <a:bodyPr lIns="88728" tIns="44362" rIns="88728" bIns="44362"/>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28467255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76200" y="741363"/>
            <a:ext cx="6564313" cy="3692525"/>
          </a:xfrm>
          <a:noFill/>
          <a:ln>
            <a:solidFill>
              <a:srgbClr val="000000"/>
            </a:solidFill>
            <a:miter lim="800000"/>
            <a:headEnd/>
            <a:tailEnd/>
          </a:ln>
        </p:spPr>
      </p:sp>
      <p:sp>
        <p:nvSpPr>
          <p:cNvPr id="83976" name="Notes Placeholder 2"/>
          <p:cNvSpPr>
            <a:spLocks noGrp="1"/>
          </p:cNvSpPr>
          <p:nvPr>
            <p:ph type="body" idx="1"/>
          </p:nvPr>
        </p:nvSpPr>
        <p:spPr bwMode="auto">
          <a:xfrm>
            <a:off x="671827" y="4679221"/>
            <a:ext cx="5371608" cy="4436449"/>
          </a:xfrm>
          <a:noFill/>
        </p:spPr>
        <p:txBody>
          <a:bodyPr lIns="88728" tIns="44362" rIns="88728" bIns="44362"/>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9326522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4150" y="838200"/>
            <a:ext cx="7418388" cy="4173538"/>
          </a:xfrm>
          <a:noFill/>
          <a:ln>
            <a:solidFill>
              <a:srgbClr val="000000"/>
            </a:solidFill>
            <a:miter lim="800000"/>
            <a:headEnd/>
            <a:tailEnd/>
          </a:ln>
        </p:spPr>
      </p:sp>
      <p:sp>
        <p:nvSpPr>
          <p:cNvPr id="83976" name="Notes Placeholder 2"/>
          <p:cNvSpPr>
            <a:spLocks noGrp="1"/>
          </p:cNvSpPr>
          <p:nvPr>
            <p:ph type="body" idx="1"/>
          </p:nvPr>
        </p:nvSpPr>
        <p:spPr bwMode="auto">
          <a:xfrm>
            <a:off x="704994" y="5285367"/>
            <a:ext cx="5636761" cy="5011145"/>
          </a:xfrm>
          <a:noFill/>
        </p:spPr>
        <p:txBody>
          <a:bodyPr lIns="97142" tIns="48569" rIns="97142" bIns="48569"/>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9619"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9619"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9619"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9619"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961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3799430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4150" y="838200"/>
            <a:ext cx="7418388" cy="4173538"/>
          </a:xfrm>
          <a:noFill/>
          <a:ln>
            <a:solidFill>
              <a:srgbClr val="000000"/>
            </a:solidFill>
            <a:miter lim="800000"/>
            <a:headEnd/>
            <a:tailEnd/>
          </a:ln>
        </p:spPr>
      </p:sp>
      <p:sp>
        <p:nvSpPr>
          <p:cNvPr id="83976" name="Notes Placeholder 2"/>
          <p:cNvSpPr>
            <a:spLocks noGrp="1"/>
          </p:cNvSpPr>
          <p:nvPr>
            <p:ph type="body" idx="1"/>
          </p:nvPr>
        </p:nvSpPr>
        <p:spPr bwMode="auto">
          <a:xfrm>
            <a:off x="704994" y="5285367"/>
            <a:ext cx="5636761" cy="5011145"/>
          </a:xfrm>
          <a:noFill/>
        </p:spPr>
        <p:txBody>
          <a:bodyPr lIns="97142" tIns="48569" rIns="97142" bIns="48569"/>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9619"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9619"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9619"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9619"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961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53355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76200" y="741363"/>
            <a:ext cx="6564313" cy="3692525"/>
          </a:xfrm>
          <a:noFill/>
          <a:ln>
            <a:solidFill>
              <a:srgbClr val="000000"/>
            </a:solidFill>
            <a:miter lim="800000"/>
            <a:headEnd/>
            <a:tailEnd/>
          </a:ln>
        </p:spPr>
      </p:sp>
      <p:sp>
        <p:nvSpPr>
          <p:cNvPr id="83976" name="Notes Placeholder 2"/>
          <p:cNvSpPr>
            <a:spLocks noGrp="1"/>
          </p:cNvSpPr>
          <p:nvPr>
            <p:ph type="body" idx="1"/>
          </p:nvPr>
        </p:nvSpPr>
        <p:spPr bwMode="auto">
          <a:xfrm>
            <a:off x="671827" y="4679221"/>
            <a:ext cx="5371608" cy="4436449"/>
          </a:xfrm>
          <a:noFill/>
        </p:spPr>
        <p:txBody>
          <a:bodyPr lIns="88728" tIns="44362" rIns="88728" bIns="44362"/>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2673980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สไลด์ 1"/>
          <p:cNvSpPr>
            <a:spLocks noGrp="1" noRot="1" noChangeAspect="1"/>
          </p:cNvSpPr>
          <p:nvPr>
            <p:ph type="sldImg"/>
          </p:nvPr>
        </p:nvSpPr>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สไลด์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7B9207-34CE-4068-8E13-7E95E86A19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472675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76200" y="741363"/>
            <a:ext cx="6564313" cy="3692525"/>
          </a:xfrm>
          <a:noFill/>
          <a:ln>
            <a:solidFill>
              <a:srgbClr val="000000"/>
            </a:solidFill>
            <a:miter lim="800000"/>
            <a:headEnd/>
            <a:tailEnd/>
          </a:ln>
        </p:spPr>
      </p:sp>
      <p:sp>
        <p:nvSpPr>
          <p:cNvPr id="83976" name="Notes Placeholder 2"/>
          <p:cNvSpPr>
            <a:spLocks noGrp="1"/>
          </p:cNvSpPr>
          <p:nvPr>
            <p:ph type="body" idx="1"/>
          </p:nvPr>
        </p:nvSpPr>
        <p:spPr bwMode="auto">
          <a:xfrm>
            <a:off x="671827" y="4679221"/>
            <a:ext cx="5371608" cy="4436449"/>
          </a:xfrm>
          <a:noFill/>
        </p:spPr>
        <p:txBody>
          <a:bodyPr lIns="88728" tIns="44362" rIns="88728" bIns="44362"/>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1277083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51814" y="9427768"/>
            <a:ext cx="2944342" cy="497333"/>
          </a:xfrm>
          <a:prstGeom prst="rect">
            <a:avLst/>
          </a:prstGeom>
          <a:noFill/>
          <a:ln w="9525">
            <a:noFill/>
            <a:miter lim="800000"/>
            <a:headEnd/>
            <a:tailEnd/>
          </a:ln>
        </p:spPr>
        <p:txBody>
          <a:bodyPr lIns="90609" tIns="45302" rIns="90609" bIns="45302" anchor="b"/>
          <a:lstStyle/>
          <a:p>
            <a:pPr marL="0" marR="0" lvl="0" indent="0" algn="r" defTabSz="905977" rtl="0" eaLnBrk="1" fontAlgn="base" latinLnBrk="0" hangingPunct="1">
              <a:lnSpc>
                <a:spcPct val="100000"/>
              </a:lnSpc>
              <a:spcBef>
                <a:spcPct val="0"/>
              </a:spcBef>
              <a:spcAft>
                <a:spcPct val="0"/>
              </a:spcAft>
              <a:buClrTx/>
              <a:buSzTx/>
              <a:buFontTx/>
              <a:buNone/>
              <a:tabLst/>
              <a:defRPr/>
            </a:pPr>
            <a:fld id="{BA3C26EC-C37E-4EB6-8225-30952433801D}" type="slidenum">
              <a:rPr kumimoji="0" lang="en-US" sz="1100" b="0" i="0" u="none" strike="noStrike" kern="1200" cap="none" spc="0" normalizeH="0" baseline="0" noProof="0">
                <a:ln>
                  <a:noFill/>
                </a:ln>
                <a:solidFill>
                  <a:srgbClr val="000000"/>
                </a:solidFill>
                <a:effectLst/>
                <a:uLnTx/>
                <a:uFillTx/>
                <a:latin typeface="Arial" pitchFamily="34" charset="0"/>
                <a:ea typeface="+mn-ea"/>
                <a:cs typeface="Angsana New" pitchFamily="18" charset="-34"/>
              </a:rPr>
              <a:pPr marL="0" marR="0" lvl="0" indent="0" algn="r" defTabSz="905977" rtl="0" eaLnBrk="1" fontAlgn="base" latinLnBrk="0" hangingPunct="1">
                <a:lnSpc>
                  <a:spcPct val="100000"/>
                </a:lnSpc>
                <a:spcBef>
                  <a:spcPct val="0"/>
                </a:spcBef>
                <a:spcAft>
                  <a:spcPct val="0"/>
                </a:spcAft>
                <a:buClrTx/>
                <a:buSzTx/>
                <a:buFontTx/>
                <a:buNone/>
                <a:tabLst/>
                <a:defRPr/>
              </a:pPr>
              <a:t>48</a:t>
            </a:fld>
            <a:endParaRPr kumimoji="0" lang="th-TH" sz="1100" b="0" i="0" u="none" strike="noStrike" kern="1200" cap="none" spc="0" normalizeH="0" baseline="0" noProof="0" dirty="0">
              <a:ln>
                <a:noFill/>
              </a:ln>
              <a:solidFill>
                <a:srgbClr val="000000"/>
              </a:solidFill>
              <a:effectLst/>
              <a:uLnTx/>
              <a:uFillTx/>
              <a:latin typeface="Arial" pitchFamily="34" charset="0"/>
              <a:ea typeface="+mn-ea"/>
              <a:cs typeface="Angsana New" pitchFamily="18" charset="-34"/>
            </a:endParaRPr>
          </a:p>
        </p:txBody>
      </p:sp>
      <p:sp>
        <p:nvSpPr>
          <p:cNvPr id="123907" name="Rectangle 7"/>
          <p:cNvSpPr txBox="1">
            <a:spLocks noGrp="1" noChangeArrowheads="1"/>
          </p:cNvSpPr>
          <p:nvPr/>
        </p:nvSpPr>
        <p:spPr bwMode="auto">
          <a:xfrm>
            <a:off x="3853334" y="9427768"/>
            <a:ext cx="2942822" cy="497333"/>
          </a:xfrm>
          <a:prstGeom prst="rect">
            <a:avLst/>
          </a:prstGeom>
          <a:noFill/>
          <a:ln w="9525">
            <a:noFill/>
            <a:miter lim="800000"/>
            <a:headEnd/>
            <a:tailEnd/>
          </a:ln>
        </p:spPr>
        <p:txBody>
          <a:bodyPr lIns="91362" tIns="45680" rIns="91362" bIns="45680" anchor="b"/>
          <a:lstStyle/>
          <a:p>
            <a:pPr marL="0" marR="0" lvl="0" indent="0" algn="r" defTabSz="913479" rtl="0" eaLnBrk="1" fontAlgn="base" latinLnBrk="0" hangingPunct="1">
              <a:lnSpc>
                <a:spcPct val="100000"/>
              </a:lnSpc>
              <a:spcBef>
                <a:spcPct val="0"/>
              </a:spcBef>
              <a:spcAft>
                <a:spcPct val="0"/>
              </a:spcAft>
              <a:buClrTx/>
              <a:buSzTx/>
              <a:buFontTx/>
              <a:buNone/>
              <a:tabLst/>
              <a:defRPr/>
            </a:pPr>
            <a:fld id="{E8F97ADA-438E-4D56-ADCE-5BEBE34C8178}" type="slidenum">
              <a:rPr kumimoji="0" lang="en-GB" sz="1100" b="0" i="0" u="none" strike="noStrike" kern="1200" cap="none" spc="0" normalizeH="0" baseline="0" noProof="0">
                <a:ln>
                  <a:noFill/>
                </a:ln>
                <a:solidFill>
                  <a:srgbClr val="000000"/>
                </a:solidFill>
                <a:effectLst/>
                <a:uLnTx/>
                <a:uFillTx/>
                <a:latin typeface="Arial" pitchFamily="34" charset="0"/>
                <a:ea typeface="+mn-ea"/>
                <a:cs typeface="Arial" pitchFamily="34" charset="0"/>
              </a:rPr>
              <a:pPr marL="0" marR="0" lvl="0" indent="0" algn="r" defTabSz="913479" rtl="0" eaLnBrk="1" fontAlgn="base" latinLnBrk="0" hangingPunct="1">
                <a:lnSpc>
                  <a:spcPct val="100000"/>
                </a:lnSpc>
                <a:spcBef>
                  <a:spcPct val="0"/>
                </a:spcBef>
                <a:spcAft>
                  <a:spcPct val="0"/>
                </a:spcAft>
                <a:buClrTx/>
                <a:buSzTx/>
                <a:buFontTx/>
                <a:buNone/>
                <a:tabLst/>
                <a:defRPr/>
              </a:pPr>
              <a:t>48</a:t>
            </a:fld>
            <a:endParaRPr kumimoji="0" lang="en-GB" sz="1100" b="0" i="0" u="none" strike="noStrike" kern="1200" cap="none" spc="0" normalizeH="0" baseline="0" noProof="0" dirty="0">
              <a:ln>
                <a:noFill/>
              </a:ln>
              <a:solidFill>
                <a:srgbClr val="000000"/>
              </a:solidFill>
              <a:effectLst/>
              <a:uLnTx/>
              <a:uFillTx/>
              <a:latin typeface="Arial" pitchFamily="34" charset="0"/>
              <a:ea typeface="+mn-ea"/>
              <a:cs typeface="Arial" pitchFamily="34" charset="0"/>
            </a:endParaRPr>
          </a:p>
        </p:txBody>
      </p:sp>
      <p:sp>
        <p:nvSpPr>
          <p:cNvPr id="123908" name="Rectangle 2"/>
          <p:cNvSpPr>
            <a:spLocks noGrp="1" noRot="1" noChangeAspect="1" noChangeArrowheads="1" noTextEdit="1"/>
          </p:cNvSpPr>
          <p:nvPr>
            <p:ph type="sldImg"/>
          </p:nvPr>
        </p:nvSpPr>
        <p:spPr bwMode="auto">
          <a:xfrm>
            <a:off x="95250" y="747713"/>
            <a:ext cx="6607175" cy="3716337"/>
          </a:xfrm>
          <a:noFill/>
          <a:ln>
            <a:solidFill>
              <a:srgbClr val="000000"/>
            </a:solidFill>
            <a:miter lim="800000"/>
            <a:headEnd/>
            <a:tailEnd/>
          </a:ln>
        </p:spPr>
      </p:sp>
      <p:sp>
        <p:nvSpPr>
          <p:cNvPr id="123909" name="Rectangle 3"/>
          <p:cNvSpPr>
            <a:spLocks noGrp="1" noChangeArrowheads="1"/>
          </p:cNvSpPr>
          <p:nvPr>
            <p:ph type="body" idx="1"/>
          </p:nvPr>
        </p:nvSpPr>
        <p:spPr bwMode="auto">
          <a:xfrm>
            <a:off x="680985" y="4713115"/>
            <a:ext cx="5435708" cy="4468296"/>
          </a:xfrm>
          <a:noFill/>
        </p:spPr>
        <p:txBody>
          <a:bodyPr wrap="square" lIns="91362" tIns="45680" rIns="91362" bIns="45680" numCol="1" anchor="t" anchorCtr="0" compatLnSpc="1">
            <a:prstTxWarp prst="textNoShape">
              <a:avLst/>
            </a:prstTxWarp>
          </a:bodyPr>
          <a:lstStyle/>
          <a:p>
            <a:pPr eaLnBrk="1" hangingPunct="1"/>
            <a:endParaRPr lang="en-US" sz="1700" dirty="0">
              <a:cs typeface="Cordia New" pitchFamily="34" charset="-34"/>
            </a:endParaRPr>
          </a:p>
        </p:txBody>
      </p:sp>
    </p:spTree>
    <p:extLst>
      <p:ext uri="{BB962C8B-B14F-4D97-AF65-F5344CB8AC3E}">
        <p14:creationId xmlns:p14="http://schemas.microsoft.com/office/powerpoint/2010/main" val="2423677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76200" y="741363"/>
            <a:ext cx="6564313" cy="3692525"/>
          </a:xfrm>
          <a:noFill/>
          <a:ln>
            <a:solidFill>
              <a:srgbClr val="000000"/>
            </a:solidFill>
            <a:miter lim="800000"/>
            <a:headEnd/>
            <a:tailEnd/>
          </a:ln>
        </p:spPr>
      </p:sp>
      <p:sp>
        <p:nvSpPr>
          <p:cNvPr id="83976" name="Notes Placeholder 2"/>
          <p:cNvSpPr>
            <a:spLocks noGrp="1"/>
          </p:cNvSpPr>
          <p:nvPr>
            <p:ph type="body" idx="1"/>
          </p:nvPr>
        </p:nvSpPr>
        <p:spPr bwMode="auto">
          <a:xfrm>
            <a:off x="671827" y="4679221"/>
            <a:ext cx="5371608" cy="4436449"/>
          </a:xfrm>
          <a:noFill/>
        </p:spPr>
        <p:txBody>
          <a:bodyPr lIns="88728" tIns="44362" rIns="88728" bIns="44362"/>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2270281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76200" y="741363"/>
            <a:ext cx="6564313" cy="3692525"/>
          </a:xfrm>
          <a:noFill/>
          <a:ln>
            <a:solidFill>
              <a:srgbClr val="000000"/>
            </a:solidFill>
            <a:miter lim="800000"/>
            <a:headEnd/>
            <a:tailEnd/>
          </a:ln>
        </p:spPr>
      </p:sp>
      <p:sp>
        <p:nvSpPr>
          <p:cNvPr id="83976" name="Notes Placeholder 2"/>
          <p:cNvSpPr>
            <a:spLocks noGrp="1"/>
          </p:cNvSpPr>
          <p:nvPr>
            <p:ph type="body" idx="1"/>
          </p:nvPr>
        </p:nvSpPr>
        <p:spPr bwMode="auto">
          <a:xfrm>
            <a:off x="671827" y="4679221"/>
            <a:ext cx="5371608" cy="4436449"/>
          </a:xfrm>
          <a:noFill/>
        </p:spPr>
        <p:txBody>
          <a:bodyPr lIns="88728" tIns="44362" rIns="88728" bIns="44362"/>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2346150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76200" y="741363"/>
            <a:ext cx="6564313" cy="3692525"/>
          </a:xfrm>
          <a:noFill/>
          <a:ln>
            <a:solidFill>
              <a:srgbClr val="000000"/>
            </a:solidFill>
            <a:miter lim="800000"/>
            <a:headEnd/>
            <a:tailEnd/>
          </a:ln>
        </p:spPr>
      </p:sp>
      <p:sp>
        <p:nvSpPr>
          <p:cNvPr id="83976" name="Notes Placeholder 2"/>
          <p:cNvSpPr>
            <a:spLocks noGrp="1"/>
          </p:cNvSpPr>
          <p:nvPr>
            <p:ph type="body" idx="1"/>
          </p:nvPr>
        </p:nvSpPr>
        <p:spPr bwMode="auto">
          <a:xfrm>
            <a:off x="671827" y="4679221"/>
            <a:ext cx="5371608" cy="4436449"/>
          </a:xfrm>
          <a:noFill/>
        </p:spPr>
        <p:txBody>
          <a:bodyPr lIns="88728" tIns="44362" rIns="88728" bIns="44362"/>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2590543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0975" y="836613"/>
            <a:ext cx="7402513" cy="4165600"/>
          </a:xfrm>
          <a:noFill/>
          <a:ln>
            <a:solidFill>
              <a:srgbClr val="000000"/>
            </a:solidFill>
            <a:miter lim="800000"/>
            <a:headEnd/>
            <a:tailEnd/>
          </a:ln>
        </p:spPr>
      </p:sp>
      <p:sp>
        <p:nvSpPr>
          <p:cNvPr id="83976" name="Notes Placeholder 2"/>
          <p:cNvSpPr>
            <a:spLocks noGrp="1"/>
          </p:cNvSpPr>
          <p:nvPr>
            <p:ph type="body" idx="1"/>
          </p:nvPr>
        </p:nvSpPr>
        <p:spPr bwMode="auto">
          <a:xfrm>
            <a:off x="704006" y="5276081"/>
            <a:ext cx="5628870" cy="5002341"/>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defTabSz="998121">
              <a:defRPr/>
            </a:pPr>
            <a:fld id="{A536F381-0214-4E4A-BF76-2D5171D9BD83}" type="datetimeFigureOut">
              <a:rPr lang="en-US">
                <a:solidFill>
                  <a:prstClr val="black"/>
                </a:solidFill>
                <a:latin typeface="Calibri"/>
              </a:rPr>
              <a:pPr defTabSz="998121">
                <a:defRPr/>
              </a:pPr>
              <a:t>5/17/2021</a:t>
            </a:fld>
            <a:endParaRPr lang="en-US">
              <a:solidFill>
                <a:prstClr val="black"/>
              </a:solidFill>
              <a:latin typeface="Calibri"/>
            </a:endParaRPr>
          </a:p>
        </p:txBody>
      </p:sp>
      <p:sp>
        <p:nvSpPr>
          <p:cNvPr id="14" name="Slide Number Placeholder 13"/>
          <p:cNvSpPr>
            <a:spLocks noGrp="1"/>
          </p:cNvSpPr>
          <p:nvPr>
            <p:ph type="sldNum" sz="quarter" idx="11"/>
          </p:nvPr>
        </p:nvSpPr>
        <p:spPr/>
        <p:txBody>
          <a:bodyPr/>
          <a:lstStyle/>
          <a:p>
            <a:pPr defTabSz="998121">
              <a:defRPr/>
            </a:pPr>
            <a:fld id="{4C97E090-98D1-4A65-9AD5-4625BE5812D6}" type="slidenum">
              <a:rPr lang="en-US">
                <a:solidFill>
                  <a:prstClr val="black"/>
                </a:solidFill>
                <a:latin typeface="Calibri"/>
              </a:rPr>
              <a:pPr defTabSz="998121">
                <a:defRPr/>
              </a:pPr>
              <a:t>12</a:t>
            </a:fld>
            <a:endParaRPr lang="en-US">
              <a:solidFill>
                <a:prstClr val="black"/>
              </a:solidFill>
              <a:latin typeface="Calibri"/>
            </a:endParaRPr>
          </a:p>
        </p:txBody>
      </p:sp>
      <p:sp>
        <p:nvSpPr>
          <p:cNvPr id="6" name="Header Placeholder 5"/>
          <p:cNvSpPr>
            <a:spLocks noGrp="1"/>
          </p:cNvSpPr>
          <p:nvPr>
            <p:ph type="hdr" sz="quarter" idx="12"/>
          </p:nvPr>
        </p:nvSpPr>
        <p:spPr/>
        <p:txBody>
          <a:bodyPr/>
          <a:lstStyle/>
          <a:p>
            <a:pPr defTabSz="998121">
              <a:defRPr/>
            </a:pPr>
            <a:r>
              <a:rPr lang="en-US">
                <a:solidFill>
                  <a:prstClr val="black"/>
                </a:solidFill>
                <a:latin typeface="Calibri"/>
              </a:rPr>
              <a:t>Supapap's Public Presentation</a:t>
            </a:r>
          </a:p>
        </p:txBody>
      </p:sp>
    </p:spTree>
    <p:extLst>
      <p:ext uri="{BB962C8B-B14F-4D97-AF65-F5344CB8AC3E}">
        <p14:creationId xmlns:p14="http://schemas.microsoft.com/office/powerpoint/2010/main" val="4194673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0975" y="836613"/>
            <a:ext cx="7402513" cy="4165600"/>
          </a:xfrm>
          <a:noFill/>
          <a:ln>
            <a:solidFill>
              <a:srgbClr val="000000"/>
            </a:solidFill>
            <a:miter lim="800000"/>
            <a:headEnd/>
            <a:tailEnd/>
          </a:ln>
        </p:spPr>
      </p:sp>
      <p:sp>
        <p:nvSpPr>
          <p:cNvPr id="83976" name="Notes Placeholder 2"/>
          <p:cNvSpPr>
            <a:spLocks noGrp="1"/>
          </p:cNvSpPr>
          <p:nvPr>
            <p:ph type="body" idx="1"/>
          </p:nvPr>
        </p:nvSpPr>
        <p:spPr bwMode="auto">
          <a:xfrm>
            <a:off x="704006" y="5276081"/>
            <a:ext cx="5628870" cy="5002341"/>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defTabSz="998121">
              <a:defRPr/>
            </a:pPr>
            <a:fld id="{A536F381-0214-4E4A-BF76-2D5171D9BD83}" type="datetimeFigureOut">
              <a:rPr lang="en-US">
                <a:solidFill>
                  <a:prstClr val="black"/>
                </a:solidFill>
                <a:latin typeface="Calibri"/>
              </a:rPr>
              <a:pPr defTabSz="998121">
                <a:defRPr/>
              </a:pPr>
              <a:t>5/17/2021</a:t>
            </a:fld>
            <a:endParaRPr lang="en-US">
              <a:solidFill>
                <a:prstClr val="black"/>
              </a:solidFill>
              <a:latin typeface="Calibri"/>
            </a:endParaRPr>
          </a:p>
        </p:txBody>
      </p:sp>
      <p:sp>
        <p:nvSpPr>
          <p:cNvPr id="14" name="Slide Number Placeholder 13"/>
          <p:cNvSpPr>
            <a:spLocks noGrp="1"/>
          </p:cNvSpPr>
          <p:nvPr>
            <p:ph type="sldNum" sz="quarter" idx="11"/>
          </p:nvPr>
        </p:nvSpPr>
        <p:spPr/>
        <p:txBody>
          <a:bodyPr/>
          <a:lstStyle/>
          <a:p>
            <a:pPr defTabSz="998121">
              <a:defRPr/>
            </a:pPr>
            <a:fld id="{4C97E090-98D1-4A65-9AD5-4625BE5812D6}" type="slidenum">
              <a:rPr lang="en-US">
                <a:solidFill>
                  <a:prstClr val="black"/>
                </a:solidFill>
                <a:latin typeface="Calibri"/>
              </a:rPr>
              <a:pPr defTabSz="998121">
                <a:defRPr/>
              </a:pPr>
              <a:t>13</a:t>
            </a:fld>
            <a:endParaRPr lang="en-US">
              <a:solidFill>
                <a:prstClr val="black"/>
              </a:solidFill>
              <a:latin typeface="Calibri"/>
            </a:endParaRPr>
          </a:p>
        </p:txBody>
      </p:sp>
      <p:sp>
        <p:nvSpPr>
          <p:cNvPr id="6" name="Header Placeholder 5"/>
          <p:cNvSpPr>
            <a:spLocks noGrp="1"/>
          </p:cNvSpPr>
          <p:nvPr>
            <p:ph type="hdr" sz="quarter" idx="12"/>
          </p:nvPr>
        </p:nvSpPr>
        <p:spPr/>
        <p:txBody>
          <a:bodyPr/>
          <a:lstStyle/>
          <a:p>
            <a:pPr defTabSz="998121">
              <a:defRPr/>
            </a:pPr>
            <a:r>
              <a:rPr lang="en-US">
                <a:solidFill>
                  <a:prstClr val="black"/>
                </a:solidFill>
                <a:latin typeface="Calibri"/>
              </a:rPr>
              <a:t>Supapap's Public Presentation</a:t>
            </a:r>
          </a:p>
        </p:txBody>
      </p:sp>
    </p:spTree>
    <p:extLst>
      <p:ext uri="{BB962C8B-B14F-4D97-AF65-F5344CB8AC3E}">
        <p14:creationId xmlns:p14="http://schemas.microsoft.com/office/powerpoint/2010/main" val="3457592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0975" y="836613"/>
            <a:ext cx="7402513" cy="4165600"/>
          </a:xfrm>
          <a:noFill/>
          <a:ln>
            <a:solidFill>
              <a:srgbClr val="000000"/>
            </a:solidFill>
            <a:miter lim="800000"/>
            <a:headEnd/>
            <a:tailEnd/>
          </a:ln>
        </p:spPr>
      </p:sp>
      <p:sp>
        <p:nvSpPr>
          <p:cNvPr id="83976" name="Notes Placeholder 2"/>
          <p:cNvSpPr>
            <a:spLocks noGrp="1"/>
          </p:cNvSpPr>
          <p:nvPr>
            <p:ph type="body" idx="1"/>
          </p:nvPr>
        </p:nvSpPr>
        <p:spPr bwMode="auto">
          <a:xfrm>
            <a:off x="704006" y="5276081"/>
            <a:ext cx="5628870" cy="5002341"/>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354271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5" name="Slide Image Placeholder 1"/>
          <p:cNvSpPr>
            <a:spLocks noGrp="1" noRot="1" noChangeAspect="1" noTextEdit="1"/>
          </p:cNvSpPr>
          <p:nvPr>
            <p:ph type="sldImg"/>
          </p:nvPr>
        </p:nvSpPr>
        <p:spPr bwMode="auto">
          <a:xfrm>
            <a:off x="-180975" y="836613"/>
            <a:ext cx="7402513" cy="4165600"/>
          </a:xfrm>
          <a:noFill/>
          <a:ln>
            <a:solidFill>
              <a:srgbClr val="000000"/>
            </a:solidFill>
            <a:miter lim="800000"/>
            <a:headEnd/>
            <a:tailEnd/>
          </a:ln>
        </p:spPr>
      </p:sp>
      <p:sp>
        <p:nvSpPr>
          <p:cNvPr id="83976" name="Notes Placeholder 2"/>
          <p:cNvSpPr>
            <a:spLocks noGrp="1"/>
          </p:cNvSpPr>
          <p:nvPr>
            <p:ph type="body" idx="1"/>
          </p:nvPr>
        </p:nvSpPr>
        <p:spPr bwMode="auto">
          <a:xfrm>
            <a:off x="704006" y="5276081"/>
            <a:ext cx="5628870" cy="5002341"/>
          </a:xfrm>
          <a:noFill/>
        </p:spPr>
        <p:txBody>
          <a:bodyPr lIns="96996" tIns="48496" rIns="96996" bIns="48496"/>
          <a:lstStyle/>
          <a:p>
            <a:endParaRPr lang="en-US" dirty="0">
              <a:cs typeface="Cordia New" pitchFamily="34" charset="-34"/>
            </a:endParaRPr>
          </a:p>
        </p:txBody>
      </p:sp>
      <p:sp>
        <p:nvSpPr>
          <p:cNvPr id="13" name="Date Placeholder 12"/>
          <p:cNvSpPr>
            <a:spLocks noGrp="1"/>
          </p:cNvSpPr>
          <p:nvPr>
            <p:ph type="dt" idx="10"/>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A536F381-0214-4E4A-BF76-2D5171D9BD83}" type="datetimeFigureOut">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5/17/2021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Slide Number Placeholder 13"/>
          <p:cNvSpPr>
            <a:spLocks noGrp="1"/>
          </p:cNvSpPr>
          <p:nvPr>
            <p:ph type="sldNum" sz="quarter" idx="11"/>
          </p:nvPr>
        </p:nvSpPr>
        <p:spPr/>
        <p:txBody>
          <a:bodyPr/>
          <a:lstStyle/>
          <a:p>
            <a:pPr marL="0" marR="0" lvl="0" indent="0" algn="r" defTabSz="998121" rtl="0" eaLnBrk="1" fontAlgn="auto" latinLnBrk="0" hangingPunct="1">
              <a:lnSpc>
                <a:spcPct val="100000"/>
              </a:lnSpc>
              <a:spcBef>
                <a:spcPts val="0"/>
              </a:spcBef>
              <a:spcAft>
                <a:spcPts val="0"/>
              </a:spcAft>
              <a:buClrTx/>
              <a:buSzTx/>
              <a:buFontTx/>
              <a:buNone/>
              <a:tabLst/>
              <a:defRPr/>
            </a:pPr>
            <a:fld id="{4C97E090-98D1-4A65-9AD5-4625BE5812D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98121"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Header Placeholder 5"/>
          <p:cNvSpPr>
            <a:spLocks noGrp="1"/>
          </p:cNvSpPr>
          <p:nvPr>
            <p:ph type="hdr" sz="quarter" idx="12"/>
          </p:nvPr>
        </p:nvSpPr>
        <p:spPr/>
        <p:txBody>
          <a:bodyPr/>
          <a:lstStyle/>
          <a:p>
            <a:pPr marL="0" marR="0" lvl="0" indent="0" algn="l" defTabSz="99812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a:ea typeface="+mn-ea"/>
                <a:cs typeface="+mn-cs"/>
              </a:rPr>
              <a:t>Supapap's Public Presentation</a:t>
            </a:r>
          </a:p>
        </p:txBody>
      </p:sp>
    </p:spTree>
    <p:extLst>
      <p:ext uri="{BB962C8B-B14F-4D97-AF65-F5344CB8AC3E}">
        <p14:creationId xmlns:p14="http://schemas.microsoft.com/office/powerpoint/2010/main" val="4105040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3305175"/>
            <a:ext cx="12192000" cy="76200"/>
          </a:xfrm>
          <a:prstGeom prst="rect">
            <a:avLst/>
          </a:prstGeom>
          <a:solidFill>
            <a:srgbClr val="ADCCEB"/>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5" name="Rectangle 5"/>
          <p:cNvSpPr>
            <a:spLocks noChangeArrowheads="1"/>
          </p:cNvSpPr>
          <p:nvPr userDrawn="1"/>
        </p:nvSpPr>
        <p:spPr bwMode="auto">
          <a:xfrm>
            <a:off x="0" y="2162175"/>
            <a:ext cx="12192000" cy="1143000"/>
          </a:xfrm>
          <a:prstGeom prst="rect">
            <a:avLst/>
          </a:prstGeom>
          <a:gradFill rotWithShape="1">
            <a:gsLst>
              <a:gs pos="0">
                <a:srgbClr val="000099">
                  <a:gamma/>
                  <a:shade val="42353"/>
                  <a:invGamma/>
                </a:srgbClr>
              </a:gs>
              <a:gs pos="100000">
                <a:srgbClr val="000099"/>
              </a:gs>
            </a:gsLst>
            <a:lin ang="0" scaled="1"/>
          </a:gra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6" name="Rectangle 12"/>
          <p:cNvSpPr>
            <a:spLocks noChangeArrowheads="1"/>
          </p:cNvSpPr>
          <p:nvPr userDrawn="1"/>
        </p:nvSpPr>
        <p:spPr bwMode="auto">
          <a:xfrm>
            <a:off x="4064000" y="6567488"/>
            <a:ext cx="8128000" cy="304800"/>
          </a:xfrm>
          <a:prstGeom prst="rect">
            <a:avLst/>
          </a:prstGeom>
          <a:solidFill>
            <a:srgbClr val="292929"/>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4102" name="Rectangle 6"/>
          <p:cNvSpPr>
            <a:spLocks noGrp="1" noChangeArrowheads="1"/>
          </p:cNvSpPr>
          <p:nvPr>
            <p:ph type="ctrTitle"/>
          </p:nvPr>
        </p:nvSpPr>
        <p:spPr>
          <a:xfrm>
            <a:off x="2540000" y="2133600"/>
            <a:ext cx="8940800" cy="1162050"/>
          </a:xfrm>
        </p:spPr>
        <p:txBody>
          <a:bodyPr/>
          <a:lstStyle>
            <a:lvl1pPr>
              <a:defRPr/>
            </a:lvl1pPr>
          </a:lstStyle>
          <a:p>
            <a:r>
              <a:rPr lang="en-GB"/>
              <a:t>Click to edit Master title style</a:t>
            </a:r>
          </a:p>
        </p:txBody>
      </p:sp>
      <p:sp>
        <p:nvSpPr>
          <p:cNvPr id="4103" name="Rectangle 7"/>
          <p:cNvSpPr>
            <a:spLocks noGrp="1" noChangeArrowheads="1"/>
          </p:cNvSpPr>
          <p:nvPr>
            <p:ph type="subTitle" idx="1"/>
          </p:nvPr>
        </p:nvSpPr>
        <p:spPr>
          <a:xfrm>
            <a:off x="1828800" y="3886200"/>
            <a:ext cx="8534400" cy="1752600"/>
          </a:xfrm>
        </p:spPr>
        <p:txBody>
          <a:bodyPr/>
          <a:lstStyle>
            <a:lvl1pPr marL="0" indent="0" algn="ctr">
              <a:buFont typeface="Sylfaen" pitchFamily="18" charset="0"/>
              <a:buNone/>
              <a:defRPr/>
            </a:lvl1pPr>
          </a:lstStyle>
          <a:p>
            <a:r>
              <a:rPr lang="en-GB"/>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CD70C3EE-0B32-4339-AEDD-0553DF271F3A}"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9400" y="76200"/>
            <a:ext cx="3022600" cy="6324600"/>
          </a:xfrm>
        </p:spPr>
        <p:txBody>
          <a:bodyPr vert="eaVert"/>
          <a:lstStyle/>
          <a:p>
            <a:r>
              <a:rPr lang="en-US"/>
              <a:t>Click to edit Master title style</a:t>
            </a:r>
            <a:endParaRPr lang="th-TH"/>
          </a:p>
        </p:txBody>
      </p:sp>
      <p:sp>
        <p:nvSpPr>
          <p:cNvPr id="3" name="Vertical Text Placeholder 2"/>
          <p:cNvSpPr>
            <a:spLocks noGrp="1"/>
          </p:cNvSpPr>
          <p:nvPr>
            <p:ph type="body" orient="vert" idx="1"/>
          </p:nvPr>
        </p:nvSpPr>
        <p:spPr>
          <a:xfrm>
            <a:off x="101600" y="76200"/>
            <a:ext cx="8864600"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4356256E-33AF-4744-AA38-2B00CDAB9FD4}"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auto">
          <a:xfrm>
            <a:off x="0" y="3305175"/>
            <a:ext cx="12192000" cy="76200"/>
          </a:xfrm>
          <a:prstGeom prst="rect">
            <a:avLst/>
          </a:prstGeom>
          <a:solidFill>
            <a:srgbClr val="ADCCEB"/>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5" name="Rectangle 5"/>
          <p:cNvSpPr>
            <a:spLocks noChangeArrowheads="1"/>
          </p:cNvSpPr>
          <p:nvPr userDrawn="1"/>
        </p:nvSpPr>
        <p:spPr bwMode="auto">
          <a:xfrm>
            <a:off x="0" y="2162175"/>
            <a:ext cx="12192000" cy="1143000"/>
          </a:xfrm>
          <a:prstGeom prst="rect">
            <a:avLst/>
          </a:prstGeom>
          <a:gradFill rotWithShape="1">
            <a:gsLst>
              <a:gs pos="0">
                <a:srgbClr val="000099">
                  <a:gamma/>
                  <a:shade val="42353"/>
                  <a:invGamma/>
                </a:srgbClr>
              </a:gs>
              <a:gs pos="100000">
                <a:srgbClr val="000099"/>
              </a:gs>
            </a:gsLst>
            <a:lin ang="0" scaled="1"/>
          </a:gra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6" name="Rectangle 12"/>
          <p:cNvSpPr>
            <a:spLocks noChangeArrowheads="1"/>
          </p:cNvSpPr>
          <p:nvPr userDrawn="1"/>
        </p:nvSpPr>
        <p:spPr bwMode="auto">
          <a:xfrm>
            <a:off x="4064000" y="6567488"/>
            <a:ext cx="8128000" cy="304800"/>
          </a:xfrm>
          <a:prstGeom prst="rect">
            <a:avLst/>
          </a:prstGeom>
          <a:solidFill>
            <a:srgbClr val="292929"/>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4102" name="Rectangle 6"/>
          <p:cNvSpPr>
            <a:spLocks noGrp="1" noChangeArrowheads="1"/>
          </p:cNvSpPr>
          <p:nvPr>
            <p:ph type="ctrTitle"/>
          </p:nvPr>
        </p:nvSpPr>
        <p:spPr>
          <a:xfrm>
            <a:off x="2540000" y="2133600"/>
            <a:ext cx="8940800" cy="1162050"/>
          </a:xfrm>
        </p:spPr>
        <p:txBody>
          <a:bodyPr/>
          <a:lstStyle>
            <a:lvl1pPr>
              <a:defRPr/>
            </a:lvl1pPr>
          </a:lstStyle>
          <a:p>
            <a:r>
              <a:rPr lang="en-GB"/>
              <a:t>Click to edit Master title style</a:t>
            </a:r>
          </a:p>
        </p:txBody>
      </p:sp>
      <p:sp>
        <p:nvSpPr>
          <p:cNvPr id="4103" name="Rectangle 7"/>
          <p:cNvSpPr>
            <a:spLocks noGrp="1" noChangeArrowheads="1"/>
          </p:cNvSpPr>
          <p:nvPr>
            <p:ph type="subTitle" idx="1"/>
          </p:nvPr>
        </p:nvSpPr>
        <p:spPr>
          <a:xfrm>
            <a:off x="1828800" y="3886200"/>
            <a:ext cx="8534400" cy="1752600"/>
          </a:xfrm>
        </p:spPr>
        <p:txBody>
          <a:bodyPr/>
          <a:lstStyle>
            <a:lvl1pPr marL="0" indent="0" algn="ctr">
              <a:buFont typeface="Sylfaen" pitchFamily="18" charset="0"/>
              <a:buNone/>
              <a:defRPr/>
            </a:lvl1pPr>
          </a:lstStyle>
          <a:p>
            <a:r>
              <a:rPr lang="en-GB"/>
              <a:t>Click to edit Master subtitle style</a:t>
            </a:r>
          </a:p>
        </p:txBody>
      </p:sp>
    </p:spTree>
    <p:extLst>
      <p:ext uri="{BB962C8B-B14F-4D97-AF65-F5344CB8AC3E}">
        <p14:creationId xmlns:p14="http://schemas.microsoft.com/office/powerpoint/2010/main" val="24938868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84910EE1-A1F9-448E-BBBA-1128097EAFAE}" type="slidenum">
              <a:rPr lang="en-GB"/>
              <a:pPr>
                <a:defRPr/>
              </a:pPr>
              <a:t>‹#›</a:t>
            </a:fld>
            <a:endParaRPr lang="en-GB"/>
          </a:p>
        </p:txBody>
      </p:sp>
    </p:spTree>
    <p:extLst>
      <p:ext uri="{BB962C8B-B14F-4D97-AF65-F5344CB8AC3E}">
        <p14:creationId xmlns:p14="http://schemas.microsoft.com/office/powerpoint/2010/main" val="3841365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th-TH"/>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7C24CFE5-D82D-4F8B-B63E-9DBF9838F94D}" type="slidenum">
              <a:rPr lang="en-GB"/>
              <a:pPr>
                <a:defRPr/>
              </a:pPr>
              <a:t>‹#›</a:t>
            </a:fld>
            <a:endParaRPr lang="en-GB"/>
          </a:p>
        </p:txBody>
      </p:sp>
    </p:spTree>
    <p:extLst>
      <p:ext uri="{BB962C8B-B14F-4D97-AF65-F5344CB8AC3E}">
        <p14:creationId xmlns:p14="http://schemas.microsoft.com/office/powerpoint/2010/main" val="4139595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sz="half" idx="1"/>
          </p:nvPr>
        </p:nvSpPr>
        <p:spPr>
          <a:xfrm>
            <a:off x="508000" y="1066800"/>
            <a:ext cx="553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Content Placeholder 3"/>
          <p:cNvSpPr>
            <a:spLocks noGrp="1"/>
          </p:cNvSpPr>
          <p:nvPr>
            <p:ph sz="half" idx="2"/>
          </p:nvPr>
        </p:nvSpPr>
        <p:spPr>
          <a:xfrm>
            <a:off x="6248400" y="1066800"/>
            <a:ext cx="553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E19590CD-1362-4873-A31A-226C4E106D4B}" type="slidenum">
              <a:rPr lang="en-GB"/>
              <a:pPr>
                <a:defRPr/>
              </a:pPr>
              <a:t>‹#›</a:t>
            </a:fld>
            <a:endParaRPr lang="en-GB"/>
          </a:p>
        </p:txBody>
      </p:sp>
    </p:spTree>
    <p:extLst>
      <p:ext uri="{BB962C8B-B14F-4D97-AF65-F5344CB8AC3E}">
        <p14:creationId xmlns:p14="http://schemas.microsoft.com/office/powerpoint/2010/main" val="35840059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th-TH"/>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7" name="Rectangle 6"/>
          <p:cNvSpPr>
            <a:spLocks noGrp="1" noChangeArrowheads="1"/>
          </p:cNvSpPr>
          <p:nvPr>
            <p:ph type="sldNum" sz="quarter" idx="10"/>
          </p:nvPr>
        </p:nvSpPr>
        <p:spPr>
          <a:ln/>
        </p:spPr>
        <p:txBody>
          <a:bodyPr/>
          <a:lstStyle>
            <a:lvl1pPr>
              <a:defRPr/>
            </a:lvl1pPr>
          </a:lstStyle>
          <a:p>
            <a:pPr>
              <a:defRPr/>
            </a:pPr>
            <a:r>
              <a:rPr lang="en-GB"/>
              <a:t>Page </a:t>
            </a:r>
            <a:fld id="{E26F0322-E9AF-471C-ADCB-1F1ECE7D51B0}" type="slidenum">
              <a:rPr lang="en-GB"/>
              <a:pPr>
                <a:defRPr/>
              </a:pPr>
              <a:t>‹#›</a:t>
            </a:fld>
            <a:endParaRPr lang="en-GB"/>
          </a:p>
        </p:txBody>
      </p:sp>
    </p:spTree>
    <p:extLst>
      <p:ext uri="{BB962C8B-B14F-4D97-AF65-F5344CB8AC3E}">
        <p14:creationId xmlns:p14="http://schemas.microsoft.com/office/powerpoint/2010/main" val="546973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Rectangle 6"/>
          <p:cNvSpPr>
            <a:spLocks noGrp="1" noChangeArrowheads="1"/>
          </p:cNvSpPr>
          <p:nvPr>
            <p:ph type="sldNum" sz="quarter" idx="10"/>
          </p:nvPr>
        </p:nvSpPr>
        <p:spPr>
          <a:ln/>
        </p:spPr>
        <p:txBody>
          <a:bodyPr/>
          <a:lstStyle>
            <a:lvl1pPr>
              <a:defRPr/>
            </a:lvl1pPr>
          </a:lstStyle>
          <a:p>
            <a:pPr>
              <a:defRPr/>
            </a:pPr>
            <a:r>
              <a:rPr lang="en-GB"/>
              <a:t>Page </a:t>
            </a:r>
            <a:fld id="{8D13DFE0-C151-40F8-85CE-F0DB5A1B387C}" type="slidenum">
              <a:rPr lang="en-GB"/>
              <a:pPr>
                <a:defRPr/>
              </a:pPr>
              <a:t>‹#›</a:t>
            </a:fld>
            <a:endParaRPr lang="en-GB"/>
          </a:p>
        </p:txBody>
      </p:sp>
    </p:spTree>
    <p:extLst>
      <p:ext uri="{BB962C8B-B14F-4D97-AF65-F5344CB8AC3E}">
        <p14:creationId xmlns:p14="http://schemas.microsoft.com/office/powerpoint/2010/main" val="32808954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en-GB"/>
              <a:t>Page </a:t>
            </a:r>
            <a:fld id="{648E034F-C11F-415D-AE9D-DA896267A1AE}" type="slidenum">
              <a:rPr lang="en-GB"/>
              <a:pPr>
                <a:defRPr/>
              </a:pPr>
              <a:t>‹#›</a:t>
            </a:fld>
            <a:endParaRPr lang="en-GB"/>
          </a:p>
        </p:txBody>
      </p:sp>
    </p:spTree>
    <p:extLst>
      <p:ext uri="{BB962C8B-B14F-4D97-AF65-F5344CB8AC3E}">
        <p14:creationId xmlns:p14="http://schemas.microsoft.com/office/powerpoint/2010/main" val="4353970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endParaRPr lang="th-TH"/>
          </a:p>
        </p:txBody>
      </p:sp>
      <p:sp>
        <p:nvSpPr>
          <p:cNvPr id="3" name="Content Placeholder 2"/>
          <p:cNvSpPr>
            <a:spLocks noGrp="1"/>
          </p:cNvSpPr>
          <p:nvPr>
            <p:ph idx="1"/>
          </p:nvPr>
        </p:nvSpPr>
        <p:spPr>
          <a:xfrm>
            <a:off x="4766736"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4218808E-0D6A-4A1C-888E-4646A72CBC25}" type="slidenum">
              <a:rPr lang="en-GB"/>
              <a:pPr>
                <a:defRPr/>
              </a:pPr>
              <a:t>‹#›</a:t>
            </a:fld>
            <a:endParaRPr lang="en-GB"/>
          </a:p>
        </p:txBody>
      </p:sp>
    </p:spTree>
    <p:extLst>
      <p:ext uri="{BB962C8B-B14F-4D97-AF65-F5344CB8AC3E}">
        <p14:creationId xmlns:p14="http://schemas.microsoft.com/office/powerpoint/2010/main" val="4171643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84910EE1-A1F9-448E-BBBA-1128097EAFAE}" type="slidenum">
              <a:rPr lang="en-GB"/>
              <a:pPr>
                <a:defRPr/>
              </a:pPr>
              <a:t>‹#›</a:t>
            </a:fld>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th-TH"/>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2B1F3E13-DD55-4AFD-9065-CA26C03CFF67}" type="slidenum">
              <a:rPr lang="en-GB"/>
              <a:pPr>
                <a:defRPr/>
              </a:pPr>
              <a:t>‹#›</a:t>
            </a:fld>
            <a:endParaRPr lang="en-GB"/>
          </a:p>
        </p:txBody>
      </p:sp>
    </p:spTree>
    <p:extLst>
      <p:ext uri="{BB962C8B-B14F-4D97-AF65-F5344CB8AC3E}">
        <p14:creationId xmlns:p14="http://schemas.microsoft.com/office/powerpoint/2010/main" val="37500508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CD70C3EE-0B32-4339-AEDD-0553DF271F3A}" type="slidenum">
              <a:rPr lang="en-GB"/>
              <a:pPr>
                <a:defRPr/>
              </a:pPr>
              <a:t>‹#›</a:t>
            </a:fld>
            <a:endParaRPr lang="en-GB"/>
          </a:p>
        </p:txBody>
      </p:sp>
    </p:spTree>
    <p:extLst>
      <p:ext uri="{BB962C8B-B14F-4D97-AF65-F5344CB8AC3E}">
        <p14:creationId xmlns:p14="http://schemas.microsoft.com/office/powerpoint/2010/main" val="38855483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9400" y="76200"/>
            <a:ext cx="3022600" cy="6324600"/>
          </a:xfrm>
        </p:spPr>
        <p:txBody>
          <a:bodyPr vert="eaVert"/>
          <a:lstStyle/>
          <a:p>
            <a:r>
              <a:rPr lang="en-US"/>
              <a:t>Click to edit Master title style</a:t>
            </a:r>
            <a:endParaRPr lang="th-TH"/>
          </a:p>
        </p:txBody>
      </p:sp>
      <p:sp>
        <p:nvSpPr>
          <p:cNvPr id="3" name="Vertical Text Placeholder 2"/>
          <p:cNvSpPr>
            <a:spLocks noGrp="1"/>
          </p:cNvSpPr>
          <p:nvPr>
            <p:ph type="body" orient="vert" idx="1"/>
          </p:nvPr>
        </p:nvSpPr>
        <p:spPr>
          <a:xfrm>
            <a:off x="101600" y="76200"/>
            <a:ext cx="8864600"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4356256E-33AF-4744-AA38-2B00CDAB9FD4}" type="slidenum">
              <a:rPr lang="en-GB"/>
              <a:pPr>
                <a:defRPr/>
              </a:pPr>
              <a:t>‹#›</a:t>
            </a:fld>
            <a:endParaRPr lang="en-GB"/>
          </a:p>
        </p:txBody>
      </p:sp>
    </p:spTree>
    <p:extLst>
      <p:ext uri="{BB962C8B-B14F-4D97-AF65-F5344CB8AC3E}">
        <p14:creationId xmlns:p14="http://schemas.microsoft.com/office/powerpoint/2010/main" val="2956056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th-TH"/>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en-GB"/>
              <a:t>Page </a:t>
            </a:r>
            <a:fld id="{7C24CFE5-D82D-4F8B-B63E-9DBF9838F94D}"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sz="half" idx="1"/>
          </p:nvPr>
        </p:nvSpPr>
        <p:spPr>
          <a:xfrm>
            <a:off x="508000" y="1066800"/>
            <a:ext cx="553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Content Placeholder 3"/>
          <p:cNvSpPr>
            <a:spLocks noGrp="1"/>
          </p:cNvSpPr>
          <p:nvPr>
            <p:ph sz="half" idx="2"/>
          </p:nvPr>
        </p:nvSpPr>
        <p:spPr>
          <a:xfrm>
            <a:off x="6248400" y="1066800"/>
            <a:ext cx="5537200" cy="533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E19590CD-1362-4873-A31A-226C4E106D4B}"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th-TH"/>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Text Placeholder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7" name="Rectangle 6"/>
          <p:cNvSpPr>
            <a:spLocks noGrp="1" noChangeArrowheads="1"/>
          </p:cNvSpPr>
          <p:nvPr>
            <p:ph type="sldNum" sz="quarter" idx="10"/>
          </p:nvPr>
        </p:nvSpPr>
        <p:spPr>
          <a:ln/>
        </p:spPr>
        <p:txBody>
          <a:bodyPr/>
          <a:lstStyle>
            <a:lvl1pPr>
              <a:defRPr/>
            </a:lvl1pPr>
          </a:lstStyle>
          <a:p>
            <a:pPr>
              <a:defRPr/>
            </a:pPr>
            <a:r>
              <a:rPr lang="en-GB"/>
              <a:t>Page </a:t>
            </a:r>
            <a:fld id="{E26F0322-E9AF-471C-ADCB-1F1ECE7D51B0}"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Rectangle 6"/>
          <p:cNvSpPr>
            <a:spLocks noGrp="1" noChangeArrowheads="1"/>
          </p:cNvSpPr>
          <p:nvPr>
            <p:ph type="sldNum" sz="quarter" idx="10"/>
          </p:nvPr>
        </p:nvSpPr>
        <p:spPr>
          <a:ln/>
        </p:spPr>
        <p:txBody>
          <a:bodyPr/>
          <a:lstStyle>
            <a:lvl1pPr>
              <a:defRPr/>
            </a:lvl1pPr>
          </a:lstStyle>
          <a:p>
            <a:pPr>
              <a:defRPr/>
            </a:pPr>
            <a:r>
              <a:rPr lang="en-GB"/>
              <a:t>Page </a:t>
            </a:r>
            <a:fld id="{8D13DFE0-C151-40F8-85CE-F0DB5A1B387C}"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en-GB"/>
              <a:t>Page </a:t>
            </a:r>
            <a:fld id="{648E034F-C11F-415D-AE9D-DA896267A1AE}"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endParaRPr lang="th-TH"/>
          </a:p>
        </p:txBody>
      </p:sp>
      <p:sp>
        <p:nvSpPr>
          <p:cNvPr id="3" name="Content Placeholder 2"/>
          <p:cNvSpPr>
            <a:spLocks noGrp="1"/>
          </p:cNvSpPr>
          <p:nvPr>
            <p:ph idx="1"/>
          </p:nvPr>
        </p:nvSpPr>
        <p:spPr>
          <a:xfrm>
            <a:off x="4766736"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4218808E-0D6A-4A1C-888E-4646A72CBC25}"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th-TH"/>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en-GB"/>
              <a:t>Page </a:t>
            </a:r>
            <a:fld id="{2B1F3E13-DD55-4AFD-9065-CA26C03CFF67}"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5" name="Rectangle 11"/>
          <p:cNvSpPr>
            <a:spLocks noChangeArrowheads="1"/>
          </p:cNvSpPr>
          <p:nvPr/>
        </p:nvSpPr>
        <p:spPr bwMode="auto">
          <a:xfrm>
            <a:off x="0" y="914400"/>
            <a:ext cx="12192000" cy="76200"/>
          </a:xfrm>
          <a:prstGeom prst="rect">
            <a:avLst/>
          </a:prstGeom>
          <a:solidFill>
            <a:srgbClr val="ADCCEB"/>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1032" name="Rectangle 8"/>
          <p:cNvSpPr>
            <a:spLocks noChangeArrowheads="1"/>
          </p:cNvSpPr>
          <p:nvPr/>
        </p:nvSpPr>
        <p:spPr bwMode="auto">
          <a:xfrm>
            <a:off x="4064000" y="6567488"/>
            <a:ext cx="8128000" cy="304800"/>
          </a:xfrm>
          <a:prstGeom prst="rect">
            <a:avLst/>
          </a:prstGeom>
          <a:solidFill>
            <a:srgbClr val="292929"/>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1031" name="Rectangle 7"/>
          <p:cNvSpPr>
            <a:spLocks noChangeArrowheads="1"/>
          </p:cNvSpPr>
          <p:nvPr/>
        </p:nvSpPr>
        <p:spPr bwMode="auto">
          <a:xfrm>
            <a:off x="0" y="0"/>
            <a:ext cx="12192000" cy="914400"/>
          </a:xfrm>
          <a:prstGeom prst="rect">
            <a:avLst/>
          </a:prstGeom>
          <a:gradFill rotWithShape="1">
            <a:gsLst>
              <a:gs pos="0">
                <a:srgbClr val="000099">
                  <a:gamma/>
                  <a:shade val="42353"/>
                  <a:invGamma/>
                </a:srgbClr>
              </a:gs>
              <a:gs pos="100000">
                <a:srgbClr val="000099"/>
              </a:gs>
            </a:gsLst>
            <a:lin ang="0" scaled="1"/>
          </a:gra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8197" name="Rectangle 2"/>
          <p:cNvSpPr>
            <a:spLocks noGrp="1" noChangeArrowheads="1"/>
          </p:cNvSpPr>
          <p:nvPr>
            <p:ph type="title"/>
          </p:nvPr>
        </p:nvSpPr>
        <p:spPr bwMode="auto">
          <a:xfrm>
            <a:off x="101600" y="76200"/>
            <a:ext cx="12090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8198" name="Rectangle 3"/>
          <p:cNvSpPr>
            <a:spLocks noGrp="1" noChangeArrowheads="1"/>
          </p:cNvSpPr>
          <p:nvPr>
            <p:ph type="body" idx="1"/>
          </p:nvPr>
        </p:nvSpPr>
        <p:spPr bwMode="auto">
          <a:xfrm>
            <a:off x="508000" y="1066800"/>
            <a:ext cx="11277600" cy="533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p:txBody>
      </p:sp>
      <p:sp>
        <p:nvSpPr>
          <p:cNvPr id="2" name="Rectangle 6"/>
          <p:cNvSpPr>
            <a:spLocks noGrp="1" noChangeArrowheads="1"/>
          </p:cNvSpPr>
          <p:nvPr>
            <p:ph type="sldNum" sz="quarter" idx="4"/>
          </p:nvPr>
        </p:nvSpPr>
        <p:spPr bwMode="auto">
          <a:xfrm>
            <a:off x="9347200" y="6538913"/>
            <a:ext cx="2844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FFFFFF"/>
                </a:solidFill>
                <a:cs typeface="Arial" charset="0"/>
              </a:defRPr>
            </a:lvl1pPr>
          </a:lstStyle>
          <a:p>
            <a:pPr>
              <a:defRPr/>
            </a:pPr>
            <a:r>
              <a:rPr lang="en-GB"/>
              <a:t>Page </a:t>
            </a:r>
            <a:fld id="{4609932D-2CDA-4F58-A8F2-52DE8C323D3D}"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p:titleStyle>
    <p:body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35" name="Rectangle 11"/>
          <p:cNvSpPr>
            <a:spLocks noChangeArrowheads="1"/>
          </p:cNvSpPr>
          <p:nvPr/>
        </p:nvSpPr>
        <p:spPr bwMode="auto">
          <a:xfrm>
            <a:off x="0" y="914400"/>
            <a:ext cx="12192000" cy="76200"/>
          </a:xfrm>
          <a:prstGeom prst="rect">
            <a:avLst/>
          </a:prstGeom>
          <a:solidFill>
            <a:srgbClr val="ADCCEB"/>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1032" name="Rectangle 8"/>
          <p:cNvSpPr>
            <a:spLocks noChangeArrowheads="1"/>
          </p:cNvSpPr>
          <p:nvPr/>
        </p:nvSpPr>
        <p:spPr bwMode="auto">
          <a:xfrm>
            <a:off x="4064000" y="6567488"/>
            <a:ext cx="8128000" cy="304800"/>
          </a:xfrm>
          <a:prstGeom prst="rect">
            <a:avLst/>
          </a:prstGeom>
          <a:solidFill>
            <a:srgbClr val="292929"/>
          </a:soli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1031" name="Rectangle 7"/>
          <p:cNvSpPr>
            <a:spLocks noChangeArrowheads="1"/>
          </p:cNvSpPr>
          <p:nvPr/>
        </p:nvSpPr>
        <p:spPr bwMode="auto">
          <a:xfrm>
            <a:off x="0" y="0"/>
            <a:ext cx="12192000" cy="914400"/>
          </a:xfrm>
          <a:prstGeom prst="rect">
            <a:avLst/>
          </a:prstGeom>
          <a:gradFill rotWithShape="1">
            <a:gsLst>
              <a:gs pos="0">
                <a:srgbClr val="000099">
                  <a:gamma/>
                  <a:shade val="42353"/>
                  <a:invGamma/>
                </a:srgbClr>
              </a:gs>
              <a:gs pos="100000">
                <a:srgbClr val="000099"/>
              </a:gs>
            </a:gsLst>
            <a:lin ang="0" scaled="1"/>
          </a:gradFill>
          <a:ln w="9525">
            <a:noFill/>
            <a:miter lim="800000"/>
            <a:headEnd/>
            <a:tailEnd/>
          </a:ln>
          <a:effectLst/>
        </p:spPr>
        <p:txBody>
          <a:bodyPr wrap="none" anchor="ctr"/>
          <a:lstStyle/>
          <a:p>
            <a:pPr>
              <a:defRPr/>
            </a:pPr>
            <a:endParaRPr lang="en-US" sz="1800" b="1">
              <a:solidFill>
                <a:srgbClr val="000000"/>
              </a:solidFill>
              <a:latin typeface="Times New Roman" pitchFamily="18" charset="0"/>
              <a:cs typeface="Browallia New" pitchFamily="34" charset="-34"/>
            </a:endParaRPr>
          </a:p>
        </p:txBody>
      </p:sp>
      <p:sp>
        <p:nvSpPr>
          <p:cNvPr id="8197" name="Rectangle 2"/>
          <p:cNvSpPr>
            <a:spLocks noGrp="1" noChangeArrowheads="1"/>
          </p:cNvSpPr>
          <p:nvPr>
            <p:ph type="title"/>
          </p:nvPr>
        </p:nvSpPr>
        <p:spPr bwMode="auto">
          <a:xfrm>
            <a:off x="101600" y="76200"/>
            <a:ext cx="12090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8198" name="Rectangle 3"/>
          <p:cNvSpPr>
            <a:spLocks noGrp="1" noChangeArrowheads="1"/>
          </p:cNvSpPr>
          <p:nvPr>
            <p:ph type="body" idx="1"/>
          </p:nvPr>
        </p:nvSpPr>
        <p:spPr bwMode="auto">
          <a:xfrm>
            <a:off x="508000" y="1066800"/>
            <a:ext cx="11277600" cy="5334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p:txBody>
      </p:sp>
      <p:sp>
        <p:nvSpPr>
          <p:cNvPr id="2" name="Rectangle 6"/>
          <p:cNvSpPr>
            <a:spLocks noGrp="1" noChangeArrowheads="1"/>
          </p:cNvSpPr>
          <p:nvPr>
            <p:ph type="sldNum" sz="quarter" idx="4"/>
          </p:nvPr>
        </p:nvSpPr>
        <p:spPr bwMode="auto">
          <a:xfrm>
            <a:off x="9347200" y="6538913"/>
            <a:ext cx="28448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FFFFFF"/>
                </a:solidFill>
                <a:cs typeface="Arial" charset="0"/>
              </a:defRPr>
            </a:lvl1pPr>
          </a:lstStyle>
          <a:p>
            <a:pPr>
              <a:defRPr/>
            </a:pPr>
            <a:r>
              <a:rPr lang="en-GB"/>
              <a:t>Page </a:t>
            </a:r>
            <a:fld id="{4609932D-2CDA-4F58-A8F2-52DE8C323D3D}" type="slidenum">
              <a:rPr lang="en-GB"/>
              <a:pPr>
                <a:defRPr/>
              </a:pPr>
              <a:t>‹#›</a:t>
            </a:fld>
            <a:endParaRPr lang="en-GB"/>
          </a:p>
        </p:txBody>
      </p:sp>
    </p:spTree>
    <p:extLst>
      <p:ext uri="{BB962C8B-B14F-4D97-AF65-F5344CB8AC3E}">
        <p14:creationId xmlns:p14="http://schemas.microsoft.com/office/powerpoint/2010/main" val="2706719913"/>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Lst>
  <p:hf hdr="0" ftr="0" dt="0"/>
  <p:txStyles>
    <p:title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p:titleStyle>
    <p:body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7.png"/><Relationship Id="rId7"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3.png"/><Relationship Id="rId11" Type="http://schemas.openxmlformats.org/officeDocument/2006/relationships/image" Target="../media/image41.png"/><Relationship Id="rId5" Type="http://schemas.openxmlformats.org/officeDocument/2006/relationships/image" Target="../media/image2.png"/><Relationship Id="rId10" Type="http://schemas.openxmlformats.org/officeDocument/2006/relationships/image" Target="../media/image40.png"/><Relationship Id="rId4" Type="http://schemas.openxmlformats.org/officeDocument/2006/relationships/image" Target="../media/image18.png"/><Relationship Id="rId9" Type="http://schemas.openxmlformats.org/officeDocument/2006/relationships/image" Target="../media/image39.png"/></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2.jpe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 Id="rId9"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52.png"/><Relationship Id="rId18" Type="http://schemas.openxmlformats.org/officeDocument/2006/relationships/image" Target="../media/image57.jpeg"/><Relationship Id="rId3" Type="http://schemas.openxmlformats.org/officeDocument/2006/relationships/image" Target="../media/image17.png"/><Relationship Id="rId21" Type="http://schemas.openxmlformats.org/officeDocument/2006/relationships/image" Target="../media/image60.png"/><Relationship Id="rId7" Type="http://schemas.openxmlformats.org/officeDocument/2006/relationships/image" Target="../media/image46.jpe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notesSlide" Target="../notesSlides/notesSlide8.xml"/><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0.png"/><Relationship Id="rId5" Type="http://schemas.openxmlformats.org/officeDocument/2006/relationships/image" Target="../media/image2.png"/><Relationship Id="rId15" Type="http://schemas.openxmlformats.org/officeDocument/2006/relationships/image" Target="../media/image54.png"/><Relationship Id="rId10" Type="http://schemas.openxmlformats.org/officeDocument/2006/relationships/image" Target="../media/image49.jpeg"/><Relationship Id="rId19" Type="http://schemas.openxmlformats.org/officeDocument/2006/relationships/image" Target="../media/image58.jpeg"/><Relationship Id="rId4" Type="http://schemas.openxmlformats.org/officeDocument/2006/relationships/image" Target="../media/image18.png"/><Relationship Id="rId9" Type="http://schemas.openxmlformats.org/officeDocument/2006/relationships/image" Target="../media/image48.jpeg"/><Relationship Id="rId14" Type="http://schemas.openxmlformats.org/officeDocument/2006/relationships/image" Target="../media/image53.png"/><Relationship Id="rId22" Type="http://schemas.openxmlformats.org/officeDocument/2006/relationships/image" Target="../media/image61.png"/></Relationships>
</file>

<file path=ppt/slides/_rels/slide1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17.png"/><Relationship Id="rId7" Type="http://schemas.openxmlformats.org/officeDocument/2006/relationships/image" Target="../media/image62.png"/><Relationship Id="rId12"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65.png"/><Relationship Id="rId5" Type="http://schemas.openxmlformats.org/officeDocument/2006/relationships/image" Target="../media/image2.png"/><Relationship Id="rId10" Type="http://schemas.openxmlformats.org/officeDocument/2006/relationships/image" Target="../media/image64.png"/><Relationship Id="rId4" Type="http://schemas.openxmlformats.org/officeDocument/2006/relationships/image" Target="../media/image18.png"/><Relationship Id="rId9"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9.pn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7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72.jpeg"/><Relationship Id="rId7"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73.jpeg"/></Relationships>
</file>

<file path=ppt/slides/_rels/slide21.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74.jpeg"/><Relationship Id="rId7" Type="http://schemas.openxmlformats.org/officeDocument/2006/relationships/image" Target="../media/image3.png"/><Relationship Id="rId12" Type="http://schemas.openxmlformats.org/officeDocument/2006/relationships/image" Target="../media/image79.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78.jpeg"/><Relationship Id="rId5" Type="http://schemas.openxmlformats.org/officeDocument/2006/relationships/image" Target="../media/image18.png"/><Relationship Id="rId10" Type="http://schemas.openxmlformats.org/officeDocument/2006/relationships/image" Target="../media/image77.jpeg"/><Relationship Id="rId4" Type="http://schemas.openxmlformats.org/officeDocument/2006/relationships/image" Target="../media/image17.png"/><Relationship Id="rId9" Type="http://schemas.openxmlformats.org/officeDocument/2006/relationships/image" Target="../media/image76.jpeg"/></Relationships>
</file>

<file path=ppt/slides/_rels/slide22.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8.png"/><Relationship Id="rId7" Type="http://schemas.openxmlformats.org/officeDocument/2006/relationships/image" Target="../media/image81.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83.png"/></Relationships>
</file>

<file path=ppt/slides/_rels/slide2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17.png"/><Relationship Id="rId7"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7.jpe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89.png"/><Relationship Id="rId10" Type="http://schemas.openxmlformats.org/officeDocument/2006/relationships/image" Target="../media/image3.png"/><Relationship Id="rId4" Type="http://schemas.openxmlformats.org/officeDocument/2006/relationships/image" Target="../media/image88.png"/><Relationship Id="rId9"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42.jpe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92.png"/></Relationships>
</file>

<file path=ppt/slides/_rels/slide26.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9.png"/><Relationship Id="rId3" Type="http://schemas.openxmlformats.org/officeDocument/2006/relationships/image" Target="../media/image93.png"/><Relationship Id="rId7" Type="http://schemas.openxmlformats.org/officeDocument/2006/relationships/image" Target="../media/image3.png"/><Relationship Id="rId12" Type="http://schemas.openxmlformats.org/officeDocument/2006/relationships/image" Target="../media/image98.pn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2.png"/><Relationship Id="rId11" Type="http://schemas.openxmlformats.org/officeDocument/2006/relationships/image" Target="../media/image97.png"/><Relationship Id="rId5" Type="http://schemas.openxmlformats.org/officeDocument/2006/relationships/image" Target="../media/image18.png"/><Relationship Id="rId15" Type="http://schemas.openxmlformats.org/officeDocument/2006/relationships/image" Target="../media/image101.png"/><Relationship Id="rId10" Type="http://schemas.openxmlformats.org/officeDocument/2006/relationships/image" Target="../media/image96.png"/><Relationship Id="rId4" Type="http://schemas.openxmlformats.org/officeDocument/2006/relationships/image" Target="../media/image17.png"/><Relationship Id="rId9" Type="http://schemas.openxmlformats.org/officeDocument/2006/relationships/image" Target="../media/image95.png"/><Relationship Id="rId14" Type="http://schemas.openxmlformats.org/officeDocument/2006/relationships/image" Target="../media/image100.png"/></Relationships>
</file>

<file path=ppt/slides/_rels/slide27.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png"/><Relationship Id="rId3" Type="http://schemas.openxmlformats.org/officeDocument/2006/relationships/image" Target="../media/image93.png"/><Relationship Id="rId7" Type="http://schemas.openxmlformats.org/officeDocument/2006/relationships/image" Target="../media/image3.png"/><Relationship Id="rId12" Type="http://schemas.openxmlformats.org/officeDocument/2006/relationships/image" Target="../media/image106.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2.png"/><Relationship Id="rId11" Type="http://schemas.openxmlformats.org/officeDocument/2006/relationships/image" Target="../media/image105.png"/><Relationship Id="rId5" Type="http://schemas.openxmlformats.org/officeDocument/2006/relationships/image" Target="../media/image18.png"/><Relationship Id="rId15" Type="http://schemas.openxmlformats.org/officeDocument/2006/relationships/image" Target="../media/image101.png"/><Relationship Id="rId10" Type="http://schemas.openxmlformats.org/officeDocument/2006/relationships/image" Target="../media/image104.png"/><Relationship Id="rId4" Type="http://schemas.openxmlformats.org/officeDocument/2006/relationships/image" Target="../media/image17.png"/><Relationship Id="rId9" Type="http://schemas.openxmlformats.org/officeDocument/2006/relationships/image" Target="../media/image103.png"/><Relationship Id="rId14" Type="http://schemas.openxmlformats.org/officeDocument/2006/relationships/image" Target="../media/image94.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101.png"/><Relationship Id="rId2" Type="http://schemas.openxmlformats.org/officeDocument/2006/relationships/image" Target="../media/image108.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17.png"/><Relationship Id="rId7" Type="http://schemas.openxmlformats.org/officeDocument/2006/relationships/image" Target="../media/image109.png"/><Relationship Id="rId2" Type="http://schemas.openxmlformats.org/officeDocument/2006/relationships/image" Target="../media/image108.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5.png"/><Relationship Id="rId3" Type="http://schemas.openxmlformats.org/officeDocument/2006/relationships/image" Target="../media/image9.svg"/><Relationship Id="rId7" Type="http://schemas.openxmlformats.org/officeDocument/2006/relationships/image" Target="../media/image13.png"/><Relationship Id="rId12"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6.png"/><Relationship Id="rId5" Type="http://schemas.openxmlformats.org/officeDocument/2006/relationships/image" Target="../media/image11.png"/><Relationship Id="rId10" Type="http://schemas.openxmlformats.org/officeDocument/2006/relationships/image" Target="../media/image3.png"/><Relationship Id="rId4" Type="http://schemas.openxmlformats.org/officeDocument/2006/relationships/image" Target="../media/image10.png"/><Relationship Id="rId9"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81.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3.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01.png"/><Relationship Id="rId3" Type="http://schemas.openxmlformats.org/officeDocument/2006/relationships/image" Target="../media/image111.jpeg"/><Relationship Id="rId7" Type="http://schemas.openxmlformats.org/officeDocument/2006/relationships/image" Target="../media/image3.png"/><Relationship Id="rId12" Type="http://schemas.openxmlformats.org/officeDocument/2006/relationships/image" Target="../media/image11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15.png"/><Relationship Id="rId5" Type="http://schemas.openxmlformats.org/officeDocument/2006/relationships/image" Target="../media/image18.png"/><Relationship Id="rId10" Type="http://schemas.openxmlformats.org/officeDocument/2006/relationships/image" Target="../media/image114.png"/><Relationship Id="rId4" Type="http://schemas.openxmlformats.org/officeDocument/2006/relationships/image" Target="../media/image17.png"/><Relationship Id="rId9" Type="http://schemas.openxmlformats.org/officeDocument/2006/relationships/image" Target="../media/image113.png"/></Relationships>
</file>

<file path=ppt/slides/_rels/slide32.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42.jpeg"/><Relationship Id="rId7"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01.png"/><Relationship Id="rId5" Type="http://schemas.openxmlformats.org/officeDocument/2006/relationships/image" Target="../media/image18.png"/><Relationship Id="rId10" Type="http://schemas.openxmlformats.org/officeDocument/2006/relationships/image" Target="../media/image119.png"/><Relationship Id="rId4" Type="http://schemas.openxmlformats.org/officeDocument/2006/relationships/image" Target="../media/image17.png"/><Relationship Id="rId9" Type="http://schemas.openxmlformats.org/officeDocument/2006/relationships/image" Target="../media/image118.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0.jp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27.png"/><Relationship Id="rId18" Type="http://schemas.openxmlformats.org/officeDocument/2006/relationships/image" Target="../media/image131.png"/><Relationship Id="rId3" Type="http://schemas.microsoft.com/office/2007/relationships/hdphoto" Target="../media/hdphoto3.wdp"/><Relationship Id="rId21" Type="http://schemas.openxmlformats.org/officeDocument/2006/relationships/image" Target="../media/image101.png"/><Relationship Id="rId7" Type="http://schemas.openxmlformats.org/officeDocument/2006/relationships/image" Target="../media/image125.svg"/><Relationship Id="rId12" Type="http://schemas.openxmlformats.org/officeDocument/2006/relationships/image" Target="../media/image3.png"/><Relationship Id="rId17" Type="http://schemas.openxmlformats.org/officeDocument/2006/relationships/image" Target="../media/image130.png"/><Relationship Id="rId2" Type="http://schemas.openxmlformats.org/officeDocument/2006/relationships/image" Target="../media/image121.png"/><Relationship Id="rId16" Type="http://schemas.openxmlformats.org/officeDocument/2006/relationships/image" Target="../media/image129.png"/><Relationship Id="rId20" Type="http://schemas.openxmlformats.org/officeDocument/2006/relationships/image" Target="../media/image133.png"/><Relationship Id="rId1" Type="http://schemas.openxmlformats.org/officeDocument/2006/relationships/slideLayout" Target="../slideLayouts/slideLayout7.xml"/><Relationship Id="rId6" Type="http://schemas.openxmlformats.org/officeDocument/2006/relationships/image" Target="../media/image124.png"/><Relationship Id="rId11" Type="http://schemas.openxmlformats.org/officeDocument/2006/relationships/image" Target="../media/image2.png"/><Relationship Id="rId5" Type="http://schemas.openxmlformats.org/officeDocument/2006/relationships/image" Target="../media/image123.svg"/><Relationship Id="rId15" Type="http://schemas.openxmlformats.org/officeDocument/2006/relationships/image" Target="../media/image128.png"/><Relationship Id="rId10" Type="http://schemas.openxmlformats.org/officeDocument/2006/relationships/image" Target="../media/image18.png"/><Relationship Id="rId19" Type="http://schemas.openxmlformats.org/officeDocument/2006/relationships/image" Target="../media/image132.png"/><Relationship Id="rId4" Type="http://schemas.openxmlformats.org/officeDocument/2006/relationships/image" Target="../media/image122.png"/><Relationship Id="rId9" Type="http://schemas.openxmlformats.org/officeDocument/2006/relationships/image" Target="../media/image17.png"/><Relationship Id="rId14" Type="http://schemas.microsoft.com/office/2007/relationships/hdphoto" Target="../media/hdphoto4.wdp"/></Relationships>
</file>

<file path=ppt/slides/_rels/slide3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36.png"/><Relationship Id="rId18" Type="http://schemas.openxmlformats.org/officeDocument/2006/relationships/image" Target="../media/image141.png"/><Relationship Id="rId26" Type="http://schemas.microsoft.com/office/2007/relationships/hdphoto" Target="../media/hdphoto8.wdp"/><Relationship Id="rId3" Type="http://schemas.microsoft.com/office/2007/relationships/hdphoto" Target="../media/hdphoto3.wdp"/><Relationship Id="rId21" Type="http://schemas.openxmlformats.org/officeDocument/2006/relationships/image" Target="../media/image143.png"/><Relationship Id="rId7" Type="http://schemas.openxmlformats.org/officeDocument/2006/relationships/image" Target="../media/image90.png"/><Relationship Id="rId12" Type="http://schemas.openxmlformats.org/officeDocument/2006/relationships/image" Target="../media/image135.jpeg"/><Relationship Id="rId17" Type="http://schemas.openxmlformats.org/officeDocument/2006/relationships/image" Target="../media/image140.png"/><Relationship Id="rId25" Type="http://schemas.openxmlformats.org/officeDocument/2006/relationships/image" Target="../media/image145.png"/><Relationship Id="rId2" Type="http://schemas.openxmlformats.org/officeDocument/2006/relationships/image" Target="../media/image121.png"/><Relationship Id="rId16" Type="http://schemas.openxmlformats.org/officeDocument/2006/relationships/image" Target="../media/image139.png"/><Relationship Id="rId20" Type="http://schemas.microsoft.com/office/2007/relationships/hdphoto" Target="../media/hdphoto5.wdp"/><Relationship Id="rId1" Type="http://schemas.openxmlformats.org/officeDocument/2006/relationships/slideLayout" Target="../slideLayouts/slideLayout7.xml"/><Relationship Id="rId6" Type="http://schemas.openxmlformats.org/officeDocument/2006/relationships/image" Target="../media/image89.png"/><Relationship Id="rId11" Type="http://schemas.openxmlformats.org/officeDocument/2006/relationships/image" Target="../media/image3.png"/><Relationship Id="rId24" Type="http://schemas.microsoft.com/office/2007/relationships/hdphoto" Target="../media/hdphoto7.wdp"/><Relationship Id="rId5" Type="http://schemas.openxmlformats.org/officeDocument/2006/relationships/image" Target="../media/image88.png"/><Relationship Id="rId15" Type="http://schemas.openxmlformats.org/officeDocument/2006/relationships/image" Target="../media/image138.png"/><Relationship Id="rId23" Type="http://schemas.openxmlformats.org/officeDocument/2006/relationships/image" Target="../media/image144.png"/><Relationship Id="rId10" Type="http://schemas.openxmlformats.org/officeDocument/2006/relationships/image" Target="../media/image2.png"/><Relationship Id="rId19" Type="http://schemas.openxmlformats.org/officeDocument/2006/relationships/image" Target="../media/image142.png"/><Relationship Id="rId4" Type="http://schemas.openxmlformats.org/officeDocument/2006/relationships/image" Target="../media/image134.jpeg"/><Relationship Id="rId9" Type="http://schemas.openxmlformats.org/officeDocument/2006/relationships/image" Target="../media/image18.png"/><Relationship Id="rId14" Type="http://schemas.openxmlformats.org/officeDocument/2006/relationships/image" Target="../media/image137.jpeg"/><Relationship Id="rId22" Type="http://schemas.microsoft.com/office/2007/relationships/hdphoto" Target="../media/hdphoto6.wdp"/></Relationships>
</file>

<file path=ppt/slides/_rels/slide37.xml.rels><?xml version="1.0" encoding="UTF-8" standalone="yes"?>
<Relationships xmlns="http://schemas.openxmlformats.org/package/2006/relationships"><Relationship Id="rId13" Type="http://schemas.microsoft.com/office/2007/relationships/hdphoto" Target="../media/hdphoto11.wdp"/><Relationship Id="rId18" Type="http://schemas.openxmlformats.org/officeDocument/2006/relationships/image" Target="../media/image151.png"/><Relationship Id="rId26" Type="http://schemas.openxmlformats.org/officeDocument/2006/relationships/image" Target="../media/image155.png"/><Relationship Id="rId3" Type="http://schemas.microsoft.com/office/2007/relationships/hdphoto" Target="../media/hdphoto3.wdp"/><Relationship Id="rId21" Type="http://schemas.microsoft.com/office/2007/relationships/hdphoto" Target="../media/hdphoto15.wdp"/><Relationship Id="rId34" Type="http://schemas.openxmlformats.org/officeDocument/2006/relationships/image" Target="../media/image160.png"/><Relationship Id="rId7" Type="http://schemas.openxmlformats.org/officeDocument/2006/relationships/image" Target="../media/image3.png"/><Relationship Id="rId12" Type="http://schemas.openxmlformats.org/officeDocument/2006/relationships/image" Target="../media/image148.png"/><Relationship Id="rId17" Type="http://schemas.microsoft.com/office/2007/relationships/hdphoto" Target="../media/hdphoto13.wdp"/><Relationship Id="rId25" Type="http://schemas.microsoft.com/office/2007/relationships/hdphoto" Target="../media/hdphoto17.wdp"/><Relationship Id="rId33" Type="http://schemas.openxmlformats.org/officeDocument/2006/relationships/image" Target="../media/image159.png"/><Relationship Id="rId2" Type="http://schemas.openxmlformats.org/officeDocument/2006/relationships/image" Target="../media/image121.png"/><Relationship Id="rId16" Type="http://schemas.openxmlformats.org/officeDocument/2006/relationships/image" Target="../media/image150.png"/><Relationship Id="rId20" Type="http://schemas.openxmlformats.org/officeDocument/2006/relationships/image" Target="../media/image152.png"/><Relationship Id="rId29" Type="http://schemas.microsoft.com/office/2007/relationships/hdphoto" Target="../media/hdphoto19.wdp"/><Relationship Id="rId1" Type="http://schemas.openxmlformats.org/officeDocument/2006/relationships/slideLayout" Target="../slideLayouts/slideLayout7.xml"/><Relationship Id="rId6" Type="http://schemas.openxmlformats.org/officeDocument/2006/relationships/image" Target="../media/image2.png"/><Relationship Id="rId11" Type="http://schemas.microsoft.com/office/2007/relationships/hdphoto" Target="../media/hdphoto10.wdp"/><Relationship Id="rId24" Type="http://schemas.openxmlformats.org/officeDocument/2006/relationships/image" Target="../media/image154.png"/><Relationship Id="rId32" Type="http://schemas.openxmlformats.org/officeDocument/2006/relationships/image" Target="../media/image158.png"/><Relationship Id="rId5" Type="http://schemas.openxmlformats.org/officeDocument/2006/relationships/image" Target="../media/image18.png"/><Relationship Id="rId15" Type="http://schemas.microsoft.com/office/2007/relationships/hdphoto" Target="../media/hdphoto12.wdp"/><Relationship Id="rId23" Type="http://schemas.microsoft.com/office/2007/relationships/hdphoto" Target="../media/hdphoto16.wdp"/><Relationship Id="rId28" Type="http://schemas.openxmlformats.org/officeDocument/2006/relationships/image" Target="../media/image156.png"/><Relationship Id="rId36" Type="http://schemas.openxmlformats.org/officeDocument/2006/relationships/image" Target="../media/image162.png"/><Relationship Id="rId10" Type="http://schemas.openxmlformats.org/officeDocument/2006/relationships/image" Target="../media/image147.png"/><Relationship Id="rId19" Type="http://schemas.microsoft.com/office/2007/relationships/hdphoto" Target="../media/hdphoto14.wdp"/><Relationship Id="rId31" Type="http://schemas.microsoft.com/office/2007/relationships/hdphoto" Target="../media/hdphoto20.wdp"/><Relationship Id="rId4" Type="http://schemas.openxmlformats.org/officeDocument/2006/relationships/image" Target="../media/image17.png"/><Relationship Id="rId9" Type="http://schemas.microsoft.com/office/2007/relationships/hdphoto" Target="../media/hdphoto9.wdp"/><Relationship Id="rId14" Type="http://schemas.openxmlformats.org/officeDocument/2006/relationships/image" Target="../media/image149.png"/><Relationship Id="rId22" Type="http://schemas.openxmlformats.org/officeDocument/2006/relationships/image" Target="../media/image153.png"/><Relationship Id="rId27" Type="http://schemas.microsoft.com/office/2007/relationships/hdphoto" Target="../media/hdphoto18.wdp"/><Relationship Id="rId30" Type="http://schemas.openxmlformats.org/officeDocument/2006/relationships/image" Target="../media/image157.png"/><Relationship Id="rId35" Type="http://schemas.openxmlformats.org/officeDocument/2006/relationships/image" Target="../media/image161.png"/><Relationship Id="rId8" Type="http://schemas.openxmlformats.org/officeDocument/2006/relationships/image" Target="../media/image146.png"/></Relationships>
</file>

<file path=ppt/slides/_rels/slide38.xml.rels><?xml version="1.0" encoding="UTF-8" standalone="yes"?>
<Relationships xmlns="http://schemas.openxmlformats.org/package/2006/relationships"><Relationship Id="rId13" Type="http://schemas.openxmlformats.org/officeDocument/2006/relationships/image" Target="../media/image169.png"/><Relationship Id="rId18" Type="http://schemas.openxmlformats.org/officeDocument/2006/relationships/image" Target="../media/image174.jpeg"/><Relationship Id="rId26" Type="http://schemas.openxmlformats.org/officeDocument/2006/relationships/image" Target="../media/image177.png"/><Relationship Id="rId3" Type="http://schemas.microsoft.com/office/2007/relationships/hdphoto" Target="../media/hdphoto21.wdp"/><Relationship Id="rId21" Type="http://schemas.openxmlformats.org/officeDocument/2006/relationships/image" Target="../media/image57.jpeg"/><Relationship Id="rId34" Type="http://schemas.openxmlformats.org/officeDocument/2006/relationships/image" Target="../media/image54.png"/><Relationship Id="rId7" Type="http://schemas.openxmlformats.org/officeDocument/2006/relationships/image" Target="../media/image3.png"/><Relationship Id="rId12" Type="http://schemas.openxmlformats.org/officeDocument/2006/relationships/image" Target="../media/image168.png"/><Relationship Id="rId17" Type="http://schemas.openxmlformats.org/officeDocument/2006/relationships/image" Target="../media/image173.jpeg"/><Relationship Id="rId25" Type="http://schemas.openxmlformats.org/officeDocument/2006/relationships/image" Target="../media/image176.png"/><Relationship Id="rId33" Type="http://schemas.openxmlformats.org/officeDocument/2006/relationships/image" Target="../media/image53.png"/><Relationship Id="rId2" Type="http://schemas.openxmlformats.org/officeDocument/2006/relationships/image" Target="../media/image163.png"/><Relationship Id="rId16" Type="http://schemas.openxmlformats.org/officeDocument/2006/relationships/image" Target="../media/image172.jpeg"/><Relationship Id="rId20" Type="http://schemas.openxmlformats.org/officeDocument/2006/relationships/image" Target="../media/image56.png"/><Relationship Id="rId29" Type="http://schemas.openxmlformats.org/officeDocument/2006/relationships/image" Target="../media/image180.jpe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67.png"/><Relationship Id="rId24" Type="http://schemas.openxmlformats.org/officeDocument/2006/relationships/image" Target="../media/image175.png"/><Relationship Id="rId32" Type="http://schemas.openxmlformats.org/officeDocument/2006/relationships/image" Target="../media/image52.png"/><Relationship Id="rId5" Type="http://schemas.openxmlformats.org/officeDocument/2006/relationships/image" Target="../media/image18.png"/><Relationship Id="rId15" Type="http://schemas.openxmlformats.org/officeDocument/2006/relationships/image" Target="../media/image171.jpeg"/><Relationship Id="rId23" Type="http://schemas.openxmlformats.org/officeDocument/2006/relationships/image" Target="../media/image59.png"/><Relationship Id="rId28" Type="http://schemas.openxmlformats.org/officeDocument/2006/relationships/image" Target="../media/image179.png"/><Relationship Id="rId36" Type="http://schemas.openxmlformats.org/officeDocument/2006/relationships/image" Target="../media/image181.png"/><Relationship Id="rId10" Type="http://schemas.openxmlformats.org/officeDocument/2006/relationships/image" Target="../media/image166.png"/><Relationship Id="rId19" Type="http://schemas.openxmlformats.org/officeDocument/2006/relationships/image" Target="../media/image60.png"/><Relationship Id="rId31" Type="http://schemas.openxmlformats.org/officeDocument/2006/relationships/image" Target="../media/image51.png"/><Relationship Id="rId4" Type="http://schemas.openxmlformats.org/officeDocument/2006/relationships/image" Target="../media/image17.png"/><Relationship Id="rId9" Type="http://schemas.openxmlformats.org/officeDocument/2006/relationships/image" Target="../media/image165.png"/><Relationship Id="rId14" Type="http://schemas.openxmlformats.org/officeDocument/2006/relationships/image" Target="../media/image170.png"/><Relationship Id="rId22" Type="http://schemas.openxmlformats.org/officeDocument/2006/relationships/image" Target="../media/image58.jpeg"/><Relationship Id="rId27" Type="http://schemas.openxmlformats.org/officeDocument/2006/relationships/image" Target="../media/image178.png"/><Relationship Id="rId30" Type="http://schemas.openxmlformats.org/officeDocument/2006/relationships/image" Target="../media/image50.png"/><Relationship Id="rId35" Type="http://schemas.openxmlformats.org/officeDocument/2006/relationships/image" Target="../media/image55.png"/><Relationship Id="rId8" Type="http://schemas.openxmlformats.org/officeDocument/2006/relationships/image" Target="../media/image164.png"/></Relationships>
</file>

<file path=ppt/slides/_rels/slide3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87.png"/><Relationship Id="rId3" Type="http://schemas.microsoft.com/office/2007/relationships/hdphoto" Target="../media/hdphoto21.wdp"/><Relationship Id="rId7" Type="http://schemas.openxmlformats.org/officeDocument/2006/relationships/image" Target="../media/image2.png"/><Relationship Id="rId12" Type="http://schemas.openxmlformats.org/officeDocument/2006/relationships/image" Target="../media/image186.png"/><Relationship Id="rId17" Type="http://schemas.openxmlformats.org/officeDocument/2006/relationships/image" Target="../media/image190.png"/><Relationship Id="rId2" Type="http://schemas.openxmlformats.org/officeDocument/2006/relationships/image" Target="../media/image163.png"/><Relationship Id="rId16" Type="http://schemas.openxmlformats.org/officeDocument/2006/relationships/image" Target="../media/image158.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185.png"/><Relationship Id="rId5" Type="http://schemas.openxmlformats.org/officeDocument/2006/relationships/image" Target="../media/image17.png"/><Relationship Id="rId15" Type="http://schemas.openxmlformats.org/officeDocument/2006/relationships/image" Target="../media/image189.png"/><Relationship Id="rId10" Type="http://schemas.openxmlformats.org/officeDocument/2006/relationships/image" Target="../media/image184.png"/><Relationship Id="rId4" Type="http://schemas.openxmlformats.org/officeDocument/2006/relationships/image" Target="../media/image182.png"/><Relationship Id="rId9" Type="http://schemas.openxmlformats.org/officeDocument/2006/relationships/image" Target="../media/image183.png"/><Relationship Id="rId14" Type="http://schemas.openxmlformats.org/officeDocument/2006/relationships/image" Target="../media/image188.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1.jp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8" Type="http://schemas.openxmlformats.org/officeDocument/2006/relationships/image" Target="../media/image194.jpeg"/><Relationship Id="rId3" Type="http://schemas.openxmlformats.org/officeDocument/2006/relationships/image" Target="../media/image18.png"/><Relationship Id="rId7" Type="http://schemas.openxmlformats.org/officeDocument/2006/relationships/image" Target="../media/image193.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2.jpeg"/><Relationship Id="rId5" Type="http://schemas.openxmlformats.org/officeDocument/2006/relationships/image" Target="../media/image3.png"/><Relationship Id="rId10" Type="http://schemas.openxmlformats.org/officeDocument/2006/relationships/chart" Target="../charts/chart2.xml"/><Relationship Id="rId4" Type="http://schemas.openxmlformats.org/officeDocument/2006/relationships/image" Target="../media/image2.png"/><Relationship Id="rId9" Type="http://schemas.openxmlformats.org/officeDocument/2006/relationships/image" Target="../media/image195.jpeg"/></Relationships>
</file>

<file path=ppt/slides/_rels/slide42.xml.rels><?xml version="1.0" encoding="UTF-8" standalone="yes"?>
<Relationships xmlns="http://schemas.openxmlformats.org/package/2006/relationships"><Relationship Id="rId8" Type="http://schemas.openxmlformats.org/officeDocument/2006/relationships/image" Target="../media/image197.jpeg"/><Relationship Id="rId3" Type="http://schemas.openxmlformats.org/officeDocument/2006/relationships/chart" Target="../charts/chart3.xml"/><Relationship Id="rId7" Type="http://schemas.openxmlformats.org/officeDocument/2006/relationships/image" Target="../media/image3.png"/><Relationship Id="rId12" Type="http://schemas.openxmlformats.org/officeDocument/2006/relationships/image" Target="../media/image162.png"/><Relationship Id="rId2" Type="http://schemas.openxmlformats.org/officeDocument/2006/relationships/image" Target="../media/image196.jpe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199.png"/><Relationship Id="rId5" Type="http://schemas.openxmlformats.org/officeDocument/2006/relationships/image" Target="../media/image18.png"/><Relationship Id="rId10" Type="http://schemas.openxmlformats.org/officeDocument/2006/relationships/chart" Target="../charts/chart4.xml"/><Relationship Id="rId4" Type="http://schemas.openxmlformats.org/officeDocument/2006/relationships/image" Target="../media/image17.png"/><Relationship Id="rId9" Type="http://schemas.openxmlformats.org/officeDocument/2006/relationships/image" Target="../media/image198.jpeg"/></Relationships>
</file>

<file path=ppt/slides/_rels/slide43.xml.rels><?xml version="1.0" encoding="UTF-8" standalone="yes"?>
<Relationships xmlns="http://schemas.openxmlformats.org/package/2006/relationships"><Relationship Id="rId8" Type="http://schemas.openxmlformats.org/officeDocument/2006/relationships/image" Target="../media/image200.jpeg"/><Relationship Id="rId3" Type="http://schemas.openxmlformats.org/officeDocument/2006/relationships/chart" Target="../charts/chart6.xml"/><Relationship Id="rId7" Type="http://schemas.openxmlformats.org/officeDocument/2006/relationships/image" Target="../media/image3.png"/><Relationship Id="rId2" Type="http://schemas.openxmlformats.org/officeDocument/2006/relationships/chart" Target="../charts/chart5.xml"/><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203.png"/><Relationship Id="rId5" Type="http://schemas.openxmlformats.org/officeDocument/2006/relationships/image" Target="../media/image18.png"/><Relationship Id="rId10" Type="http://schemas.openxmlformats.org/officeDocument/2006/relationships/image" Target="../media/image202.jpeg"/><Relationship Id="rId4" Type="http://schemas.openxmlformats.org/officeDocument/2006/relationships/image" Target="../media/image17.png"/><Relationship Id="rId9" Type="http://schemas.openxmlformats.org/officeDocument/2006/relationships/image" Target="../media/image201.jpe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1.jp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4.jp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06.png"/><Relationship Id="rId5" Type="http://schemas.openxmlformats.org/officeDocument/2006/relationships/image" Target="../media/image205.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chart" Target="../charts/chart1.xml"/><Relationship Id="rId13" Type="http://schemas.openxmlformats.org/officeDocument/2006/relationships/image" Target="../media/image26.png"/><Relationship Id="rId18" Type="http://schemas.openxmlformats.org/officeDocument/2006/relationships/image" Target="../media/image31.jpeg"/><Relationship Id="rId3" Type="http://schemas.openxmlformats.org/officeDocument/2006/relationships/image" Target="../media/image17.png"/><Relationship Id="rId7" Type="http://schemas.openxmlformats.org/officeDocument/2006/relationships/image" Target="../media/image21.jpeg"/><Relationship Id="rId12" Type="http://schemas.openxmlformats.org/officeDocument/2006/relationships/image" Target="../media/image25.png"/><Relationship Id="rId17" Type="http://schemas.openxmlformats.org/officeDocument/2006/relationships/image" Target="../media/image30.jpeg"/><Relationship Id="rId2" Type="http://schemas.openxmlformats.org/officeDocument/2006/relationships/notesSlide" Target="../notesSlides/notesSlide2.xml"/><Relationship Id="rId16" Type="http://schemas.openxmlformats.org/officeDocument/2006/relationships/image" Target="../media/image29.png"/><Relationship Id="rId20" Type="http://schemas.openxmlformats.org/officeDocument/2006/relationships/image" Target="../media/image33.jpeg"/><Relationship Id="rId1" Type="http://schemas.openxmlformats.org/officeDocument/2006/relationships/slideLayout" Target="../slideLayouts/slideLayout18.xml"/><Relationship Id="rId6" Type="http://schemas.openxmlformats.org/officeDocument/2006/relationships/image" Target="../media/image3.png"/><Relationship Id="rId11" Type="http://schemas.openxmlformats.org/officeDocument/2006/relationships/image" Target="../media/image24.png"/><Relationship Id="rId5" Type="http://schemas.openxmlformats.org/officeDocument/2006/relationships/image" Target="../media/image2.png"/><Relationship Id="rId15" Type="http://schemas.openxmlformats.org/officeDocument/2006/relationships/image" Target="../media/image28.png"/><Relationship Id="rId10" Type="http://schemas.openxmlformats.org/officeDocument/2006/relationships/image" Target="../media/image23.png"/><Relationship Id="rId19" Type="http://schemas.openxmlformats.org/officeDocument/2006/relationships/image" Target="../media/image32.jpeg"/><Relationship Id="rId4" Type="http://schemas.openxmlformats.org/officeDocument/2006/relationships/image" Target="../media/image18.png"/><Relationship Id="rId9" Type="http://schemas.openxmlformats.org/officeDocument/2006/relationships/image" Target="../media/image22.jpeg"/><Relationship Id="rId14"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36.png"/><Relationship Id="rId3" Type="http://schemas.openxmlformats.org/officeDocument/2006/relationships/image" Target="../media/image17.png"/><Relationship Id="rId7" Type="http://schemas.openxmlformats.org/officeDocument/2006/relationships/image" Target="../media/image34.png"/><Relationship Id="rId12"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3.png"/><Relationship Id="rId11" Type="http://schemas.openxmlformats.org/officeDocument/2006/relationships/image" Target="../media/image25.png"/><Relationship Id="rId5" Type="http://schemas.openxmlformats.org/officeDocument/2006/relationships/image" Target="../media/image2.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35.png"/><Relationship Id="rId1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grpSp>
        <p:nvGrpSpPr>
          <p:cNvPr id="2" name="Group 1"/>
          <p:cNvGrpSpPr/>
          <p:nvPr/>
        </p:nvGrpSpPr>
        <p:grpSpPr>
          <a:xfrm>
            <a:off x="4907868" y="318146"/>
            <a:ext cx="2376264" cy="1430991"/>
            <a:chOff x="4583832" y="398744"/>
            <a:chExt cx="2989030" cy="1800000"/>
          </a:xfrm>
        </p:grpSpPr>
        <p:pic>
          <p:nvPicPr>
            <p:cNvPr id="76806" name="Picture 7" descr="logo dw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8"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1" name="Group 10">
            <a:extLst>
              <a:ext uri="{FF2B5EF4-FFF2-40B4-BE49-F238E27FC236}">
                <a16:creationId xmlns:a16="http://schemas.microsoft.com/office/drawing/2014/main" id="{F886BCB6-A72F-447A-91F5-974BB3207F69}"/>
              </a:ext>
            </a:extLst>
          </p:cNvPr>
          <p:cNvGrpSpPr/>
          <p:nvPr/>
        </p:nvGrpSpPr>
        <p:grpSpPr>
          <a:xfrm>
            <a:off x="1066800" y="1562589"/>
            <a:ext cx="10058400" cy="3947918"/>
            <a:chOff x="1057326" y="1562589"/>
            <a:chExt cx="10058400" cy="3947918"/>
          </a:xfrm>
        </p:grpSpPr>
        <p:pic>
          <p:nvPicPr>
            <p:cNvPr id="36" name="Picture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1057326" y="3352275"/>
              <a:ext cx="10058400" cy="428932"/>
            </a:xfrm>
            <a:prstGeom prst="rect">
              <a:avLst/>
            </a:prstGeom>
          </p:spPr>
        </p:pic>
        <p:pic>
          <p:nvPicPr>
            <p:cNvPr id="35" name="Picture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7326" y="2631717"/>
              <a:ext cx="10058400" cy="449928"/>
            </a:xfrm>
            <a:prstGeom prst="rect">
              <a:avLst/>
            </a:prstGeom>
          </p:spPr>
        </p:pic>
        <p:sp>
          <p:nvSpPr>
            <p:cNvPr id="26" name="Rectangle 4"/>
            <p:cNvSpPr txBox="1">
              <a:spLocks noChangeArrowheads="1"/>
            </p:cNvSpPr>
            <p:nvPr/>
          </p:nvSpPr>
          <p:spPr bwMode="auto">
            <a:xfrm>
              <a:off x="3851207" y="1562589"/>
              <a:ext cx="4489587"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0000">
                      <a:lumMod val="85000"/>
                      <a:lumOff val="15000"/>
                    </a:srgbClr>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การประชุม</a:t>
              </a:r>
              <a:endParaRPr kumimoji="0" lang="en-GB" sz="6000" b="1" i="0" u="none" strike="noStrike" kern="0" cap="none" spc="0" normalizeH="0" baseline="0" noProof="0" dirty="0">
                <a:ln>
                  <a:noFill/>
                </a:ln>
                <a:solidFill>
                  <a:srgbClr val="000000">
                    <a:lumMod val="85000"/>
                    <a:lumOff val="15000"/>
                  </a:srgbClr>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7" name="Rectangle 4"/>
            <p:cNvSpPr txBox="1">
              <a:spLocks noChangeArrowheads="1"/>
            </p:cNvSpPr>
            <p:nvPr/>
          </p:nvSpPr>
          <p:spPr bwMode="auto">
            <a:xfrm>
              <a:off x="1586026" y="2679231"/>
              <a:ext cx="9001000" cy="1077584"/>
            </a:xfrm>
            <a:prstGeom prst="rect">
              <a:avLst/>
            </a:prstGeom>
            <a:noFill/>
            <a:ln w="9525">
              <a:noFill/>
              <a:miter lim="800000"/>
              <a:headEnd/>
              <a:tailEnd/>
            </a:ln>
            <a:effectLst>
              <a:glow rad="127000">
                <a:schemeClr val="bg1"/>
              </a:glow>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ศูนย์อำนวยการติดตามและแก้ไขปัญหาภาวะน้ำแล้ง/ภาวะน้ำท่วม</a:t>
              </a:r>
              <a:br>
                <a:rPr kumimoji="0" lang="th-TH"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br>
              <a:r>
                <a:rPr kumimoji="0" lang="th-TH"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ครั้งที่ </a:t>
              </a:r>
              <a:r>
                <a:rPr kumimoji="0" lang="en-US"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1</a:t>
              </a:r>
              <a:r>
                <a:rPr kumimoji="0" lang="th-TH"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/256</a:t>
              </a:r>
              <a:r>
                <a:rPr kumimoji="0" lang="en-US"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4</a:t>
              </a:r>
              <a:endParaRPr kumimoji="0" lang="en-GB" sz="32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9" name="Rectangle 4"/>
            <p:cNvSpPr txBox="1">
              <a:spLocks noChangeArrowheads="1"/>
            </p:cNvSpPr>
            <p:nvPr/>
          </p:nvSpPr>
          <p:spPr bwMode="auto">
            <a:xfrm>
              <a:off x="1613611" y="3909363"/>
              <a:ext cx="9094691" cy="538792"/>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18 </a:t>
              </a:r>
              <a:r>
                <a:rPr kumimoji="0" lang="th-TH"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พฤษภาคม </a:t>
              </a:r>
              <a:r>
                <a:rPr kumimoji="0" lang="en-US"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2564 </a:t>
              </a:r>
              <a:r>
                <a:rPr kumimoji="0" lang="th-TH"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ณ ห้องประชุม</a:t>
              </a:r>
              <a:r>
                <a:rPr lang="th-TH" sz="3200" b="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เมขลา </a:t>
              </a:r>
              <a:r>
                <a:rPr lang="en-US" sz="3200" b="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1 </a:t>
              </a:r>
              <a:r>
                <a:rPr lang="th-TH" sz="3200" b="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ชั้น </a:t>
              </a:r>
              <a:r>
                <a:rPr lang="en-US" sz="3200" b="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11</a:t>
              </a:r>
              <a:r>
                <a:rPr kumimoji="0" lang="th-TH"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 กรมทรัพยากรน้ำ</a:t>
              </a:r>
              <a:endParaRPr kumimoji="0" lang="en-GB" sz="32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30" name="Rectangle 4"/>
            <p:cNvSpPr txBox="1">
              <a:spLocks noChangeArrowheads="1"/>
            </p:cNvSpPr>
            <p:nvPr/>
          </p:nvSpPr>
          <p:spPr bwMode="auto">
            <a:xfrm>
              <a:off x="2606478" y="4585632"/>
              <a:ext cx="6960096" cy="538792"/>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200" b="0" i="0" u="none" strike="noStrike" kern="0" cap="none" spc="0" normalizeH="0" baseline="0" noProof="0" dirty="0">
                  <a:ln>
                    <a:noFill/>
                  </a:ln>
                  <a:solidFill>
                    <a:srgbClr val="2B75BE"/>
                  </a:solidFill>
                  <a:effectLst/>
                  <a:uLnTx/>
                  <a:uFillTx/>
                  <a:latin typeface="FC Home" panose="020B0500040200020003" pitchFamily="34" charset="-34"/>
                  <a:ea typeface="+mj-ea"/>
                  <a:cs typeface="FC Home" panose="020B0500040200020003" pitchFamily="34" charset="-34"/>
                </a:rPr>
                <a:t>ศูนย์อำนวยการติดตามและแก้ไขปัญหาภาวะน้ำแล้ง/ภาวะน้ำท่วม</a:t>
              </a:r>
              <a:endParaRPr kumimoji="0" lang="en-GB" sz="2200" b="0" i="0" u="none" strike="noStrike" kern="0" cap="none" spc="0" normalizeH="0" baseline="0" noProof="0" dirty="0">
                <a:ln>
                  <a:noFill/>
                </a:ln>
                <a:solidFill>
                  <a:srgbClr val="2B75BE"/>
                </a:solidFill>
                <a:effectLst/>
                <a:uLnTx/>
                <a:uFillTx/>
                <a:latin typeface="FC Home" panose="020B0500040200020003" pitchFamily="34" charset="-34"/>
                <a:ea typeface="+mj-ea"/>
                <a:cs typeface="FC Home" panose="020B0500040200020003" pitchFamily="34" charset="-34"/>
              </a:endParaRPr>
            </a:p>
          </p:txBody>
        </p:sp>
        <p:sp>
          <p:nvSpPr>
            <p:cNvPr id="31" name="Rectangle 4"/>
            <p:cNvSpPr txBox="1">
              <a:spLocks noChangeArrowheads="1"/>
            </p:cNvSpPr>
            <p:nvPr/>
          </p:nvSpPr>
          <p:spPr bwMode="auto">
            <a:xfrm>
              <a:off x="3110534" y="4971715"/>
              <a:ext cx="5951984" cy="538792"/>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ศูนย์ป้องกันวิกฤติน้ำ กรมทรัพยากรน้ำ</a:t>
              </a:r>
              <a:endParaRPr kumimoji="0" lang="en-GB"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endParaRPr>
            </a:p>
          </p:txBody>
        </p:sp>
      </p:grpSp>
      <p:grpSp>
        <p:nvGrpSpPr>
          <p:cNvPr id="133" name="Group 132">
            <a:extLst>
              <a:ext uri="{FF2B5EF4-FFF2-40B4-BE49-F238E27FC236}">
                <a16:creationId xmlns:a16="http://schemas.microsoft.com/office/drawing/2014/main" id="{135BE40E-01CA-49B8-92F9-67AB6CA3A0C0}"/>
              </a:ext>
            </a:extLst>
          </p:cNvPr>
          <p:cNvGrpSpPr/>
          <p:nvPr/>
        </p:nvGrpSpPr>
        <p:grpSpPr>
          <a:xfrm>
            <a:off x="0" y="5519518"/>
            <a:ext cx="12195372" cy="1409456"/>
            <a:chOff x="0" y="5519518"/>
            <a:chExt cx="12195372" cy="1409456"/>
          </a:xfrm>
        </p:grpSpPr>
        <p:grpSp>
          <p:nvGrpSpPr>
            <p:cNvPr id="134" name="Group 133">
              <a:extLst>
                <a:ext uri="{FF2B5EF4-FFF2-40B4-BE49-F238E27FC236}">
                  <a16:creationId xmlns:a16="http://schemas.microsoft.com/office/drawing/2014/main" id="{E5FE4DA9-2306-4EA8-AA3C-E663ABAD3339}"/>
                </a:ext>
              </a:extLst>
            </p:cNvPr>
            <p:cNvGrpSpPr/>
            <p:nvPr/>
          </p:nvGrpSpPr>
          <p:grpSpPr>
            <a:xfrm>
              <a:off x="0" y="5519518"/>
              <a:ext cx="12195372" cy="1409456"/>
              <a:chOff x="0" y="5519518"/>
              <a:chExt cx="12195372" cy="1409456"/>
            </a:xfrm>
          </p:grpSpPr>
          <p:grpSp>
            <p:nvGrpSpPr>
              <p:cNvPr id="147" name="Group 146">
                <a:extLst>
                  <a:ext uri="{FF2B5EF4-FFF2-40B4-BE49-F238E27FC236}">
                    <a16:creationId xmlns:a16="http://schemas.microsoft.com/office/drawing/2014/main" id="{6F86FB64-2EE3-45D0-A8CC-8B7AC6ACD63F}"/>
                  </a:ext>
                </a:extLst>
              </p:cNvPr>
              <p:cNvGrpSpPr/>
              <p:nvPr/>
            </p:nvGrpSpPr>
            <p:grpSpPr>
              <a:xfrm>
                <a:off x="1742" y="5519518"/>
                <a:ext cx="12190258" cy="1409456"/>
                <a:chOff x="1742" y="5435629"/>
                <a:chExt cx="12190258" cy="1409456"/>
              </a:xfrm>
              <a:solidFill>
                <a:schemeClr val="accent5">
                  <a:lumMod val="75000"/>
                </a:schemeClr>
              </a:solidFill>
            </p:grpSpPr>
            <p:grpSp>
              <p:nvGrpSpPr>
                <p:cNvPr id="203" name="Group 202">
                  <a:extLst>
                    <a:ext uri="{FF2B5EF4-FFF2-40B4-BE49-F238E27FC236}">
                      <a16:creationId xmlns:a16="http://schemas.microsoft.com/office/drawing/2014/main" id="{754687AB-EC0B-45B7-B2C6-8AB315BC6BD7}"/>
                    </a:ext>
                  </a:extLst>
                </p:cNvPr>
                <p:cNvGrpSpPr/>
                <p:nvPr/>
              </p:nvGrpSpPr>
              <p:grpSpPr>
                <a:xfrm>
                  <a:off x="5037541" y="5435629"/>
                  <a:ext cx="3157007" cy="1371226"/>
                  <a:chOff x="9116208" y="4547715"/>
                  <a:chExt cx="3157007" cy="1371226"/>
                </a:xfrm>
                <a:grpFill/>
              </p:grpSpPr>
              <p:sp>
                <p:nvSpPr>
                  <p:cNvPr id="236" name="Oval 235">
                    <a:extLst>
                      <a:ext uri="{FF2B5EF4-FFF2-40B4-BE49-F238E27FC236}">
                        <a16:creationId xmlns:a16="http://schemas.microsoft.com/office/drawing/2014/main" id="{82BECF47-6ADC-41D2-8522-ABF603CA2F7A}"/>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7" name="Oval 236">
                    <a:extLst>
                      <a:ext uri="{FF2B5EF4-FFF2-40B4-BE49-F238E27FC236}">
                        <a16:creationId xmlns:a16="http://schemas.microsoft.com/office/drawing/2014/main" id="{BA8D1F7B-2508-4FC1-AAA5-5E9215721A53}"/>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8" name="Oval 237">
                    <a:extLst>
                      <a:ext uri="{FF2B5EF4-FFF2-40B4-BE49-F238E27FC236}">
                        <a16:creationId xmlns:a16="http://schemas.microsoft.com/office/drawing/2014/main" id="{F14EDAF0-0967-4AB9-9AB2-1798347EA149}"/>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9" name="Oval 238">
                    <a:extLst>
                      <a:ext uri="{FF2B5EF4-FFF2-40B4-BE49-F238E27FC236}">
                        <a16:creationId xmlns:a16="http://schemas.microsoft.com/office/drawing/2014/main" id="{91A07E9B-5570-4E2A-B9A2-426F58875C9C}"/>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0" name="Oval 239">
                    <a:extLst>
                      <a:ext uri="{FF2B5EF4-FFF2-40B4-BE49-F238E27FC236}">
                        <a16:creationId xmlns:a16="http://schemas.microsoft.com/office/drawing/2014/main" id="{4A1131E8-2E21-485B-B5DB-E3197A8EB8FD}"/>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1" name="Oval 240">
                    <a:extLst>
                      <a:ext uri="{FF2B5EF4-FFF2-40B4-BE49-F238E27FC236}">
                        <a16:creationId xmlns:a16="http://schemas.microsoft.com/office/drawing/2014/main" id="{47FAB710-C613-4154-A57E-7A0FA30486CA}"/>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2" name="Rectangle 241">
                    <a:extLst>
                      <a:ext uri="{FF2B5EF4-FFF2-40B4-BE49-F238E27FC236}">
                        <a16:creationId xmlns:a16="http://schemas.microsoft.com/office/drawing/2014/main" id="{2148E7BD-45B0-4907-8374-6E4B53157C94}"/>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3" name="Oval 242">
                    <a:extLst>
                      <a:ext uri="{FF2B5EF4-FFF2-40B4-BE49-F238E27FC236}">
                        <a16:creationId xmlns:a16="http://schemas.microsoft.com/office/drawing/2014/main" id="{15F45E55-A19E-4E13-B54F-EEECE1CE2252}"/>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44" name="Oval 243">
                    <a:extLst>
                      <a:ext uri="{FF2B5EF4-FFF2-40B4-BE49-F238E27FC236}">
                        <a16:creationId xmlns:a16="http://schemas.microsoft.com/office/drawing/2014/main" id="{E95094BC-B42A-4D13-AC55-5E269FF45CF6}"/>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04" name="Group 203">
                  <a:extLst>
                    <a:ext uri="{FF2B5EF4-FFF2-40B4-BE49-F238E27FC236}">
                      <a16:creationId xmlns:a16="http://schemas.microsoft.com/office/drawing/2014/main" id="{1B09113F-EEE0-4672-A63C-AA45FAF5710F}"/>
                    </a:ext>
                  </a:extLst>
                </p:cNvPr>
                <p:cNvGrpSpPr/>
                <p:nvPr/>
              </p:nvGrpSpPr>
              <p:grpSpPr>
                <a:xfrm>
                  <a:off x="1742" y="5567890"/>
                  <a:ext cx="5485937" cy="1252345"/>
                  <a:chOff x="-51736" y="4811236"/>
                  <a:chExt cx="4754749" cy="1209795"/>
                </a:xfrm>
                <a:grpFill/>
              </p:grpSpPr>
              <p:sp>
                <p:nvSpPr>
                  <p:cNvPr id="224" name="Oval 223">
                    <a:extLst>
                      <a:ext uri="{FF2B5EF4-FFF2-40B4-BE49-F238E27FC236}">
                        <a16:creationId xmlns:a16="http://schemas.microsoft.com/office/drawing/2014/main" id="{64DD1529-77E8-4DF1-A524-D1DBB8C86D91}"/>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25" name="Oval 224">
                    <a:extLst>
                      <a:ext uri="{FF2B5EF4-FFF2-40B4-BE49-F238E27FC236}">
                        <a16:creationId xmlns:a16="http://schemas.microsoft.com/office/drawing/2014/main" id="{175264BF-E45E-4773-BC12-FDDC3EF681CD}"/>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6" name="Oval 225">
                    <a:extLst>
                      <a:ext uri="{FF2B5EF4-FFF2-40B4-BE49-F238E27FC236}">
                        <a16:creationId xmlns:a16="http://schemas.microsoft.com/office/drawing/2014/main" id="{DDA05587-D004-41B7-B8B9-C2F4C0D0ADD0}"/>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7" name="Oval 226">
                    <a:extLst>
                      <a:ext uri="{FF2B5EF4-FFF2-40B4-BE49-F238E27FC236}">
                        <a16:creationId xmlns:a16="http://schemas.microsoft.com/office/drawing/2014/main" id="{30601E94-5215-4FF2-99B8-524930DAAF6E}"/>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8" name="Oval 227">
                    <a:extLst>
                      <a:ext uri="{FF2B5EF4-FFF2-40B4-BE49-F238E27FC236}">
                        <a16:creationId xmlns:a16="http://schemas.microsoft.com/office/drawing/2014/main" id="{D5DAE095-BD12-4DCB-B87D-6D9AC4392D41}"/>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9" name="Oval 228">
                    <a:extLst>
                      <a:ext uri="{FF2B5EF4-FFF2-40B4-BE49-F238E27FC236}">
                        <a16:creationId xmlns:a16="http://schemas.microsoft.com/office/drawing/2014/main" id="{A3D852C0-163E-450A-A11C-0EDBBEA2D860}"/>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0" name="Oval 229">
                    <a:extLst>
                      <a:ext uri="{FF2B5EF4-FFF2-40B4-BE49-F238E27FC236}">
                        <a16:creationId xmlns:a16="http://schemas.microsoft.com/office/drawing/2014/main" id="{9B5A3B29-05FB-4543-ACF4-03E35C08A284}"/>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1" name="Oval 230">
                    <a:extLst>
                      <a:ext uri="{FF2B5EF4-FFF2-40B4-BE49-F238E27FC236}">
                        <a16:creationId xmlns:a16="http://schemas.microsoft.com/office/drawing/2014/main" id="{957AC500-A07F-43EB-8105-0437ACEFA367}"/>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2" name="Rectangle 231">
                    <a:extLst>
                      <a:ext uri="{FF2B5EF4-FFF2-40B4-BE49-F238E27FC236}">
                        <a16:creationId xmlns:a16="http://schemas.microsoft.com/office/drawing/2014/main" id="{E4B3186F-D943-4FFD-9076-B26B5DB18C3D}"/>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33" name="Oval 232">
                    <a:extLst>
                      <a:ext uri="{FF2B5EF4-FFF2-40B4-BE49-F238E27FC236}">
                        <a16:creationId xmlns:a16="http://schemas.microsoft.com/office/drawing/2014/main" id="{621EC8B9-2CA8-4D0C-9467-4F18EA5478E9}"/>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4" name="Oval 233">
                    <a:extLst>
                      <a:ext uri="{FF2B5EF4-FFF2-40B4-BE49-F238E27FC236}">
                        <a16:creationId xmlns:a16="http://schemas.microsoft.com/office/drawing/2014/main" id="{5D1877AE-64CE-4897-9060-81209242E9F9}"/>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35" name="Oval 234">
                    <a:extLst>
                      <a:ext uri="{FF2B5EF4-FFF2-40B4-BE49-F238E27FC236}">
                        <a16:creationId xmlns:a16="http://schemas.microsoft.com/office/drawing/2014/main" id="{7CEE9514-DA17-4A25-B841-31CB99D9A82A}"/>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205" name="Oval 204">
                  <a:extLst>
                    <a:ext uri="{FF2B5EF4-FFF2-40B4-BE49-F238E27FC236}">
                      <a16:creationId xmlns:a16="http://schemas.microsoft.com/office/drawing/2014/main" id="{9B3F626B-7052-41D0-80D5-9C966BACDEF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06" name="현 96">
                  <a:extLst>
                    <a:ext uri="{FF2B5EF4-FFF2-40B4-BE49-F238E27FC236}">
                      <a16:creationId xmlns:a16="http://schemas.microsoft.com/office/drawing/2014/main" id="{5B428CE3-E638-4E38-94A4-089012591432}"/>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07" name="현 97">
                  <a:extLst>
                    <a:ext uri="{FF2B5EF4-FFF2-40B4-BE49-F238E27FC236}">
                      <a16:creationId xmlns:a16="http://schemas.microsoft.com/office/drawing/2014/main" id="{BD0194D0-64C2-4BCC-B35D-6B33F4048558}"/>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08" name="현 96">
                  <a:extLst>
                    <a:ext uri="{FF2B5EF4-FFF2-40B4-BE49-F238E27FC236}">
                      <a16:creationId xmlns:a16="http://schemas.microsoft.com/office/drawing/2014/main" id="{6D2EA7DF-DE7A-49D7-9045-F9A432C4DDE2}"/>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209" name="Group 208">
                  <a:extLst>
                    <a:ext uri="{FF2B5EF4-FFF2-40B4-BE49-F238E27FC236}">
                      <a16:creationId xmlns:a16="http://schemas.microsoft.com/office/drawing/2014/main" id="{D43A8E02-601C-4F4F-9BF2-268F05FDCE4E}"/>
                    </a:ext>
                  </a:extLst>
                </p:cNvPr>
                <p:cNvGrpSpPr/>
                <p:nvPr/>
              </p:nvGrpSpPr>
              <p:grpSpPr>
                <a:xfrm flipH="1">
                  <a:off x="7769092" y="5591016"/>
                  <a:ext cx="4422908" cy="1216204"/>
                  <a:chOff x="8005970" y="4483310"/>
                  <a:chExt cx="4422908" cy="1216204"/>
                </a:xfrm>
                <a:grpFill/>
              </p:grpSpPr>
              <p:sp>
                <p:nvSpPr>
                  <p:cNvPr id="210" name="Oval 209">
                    <a:extLst>
                      <a:ext uri="{FF2B5EF4-FFF2-40B4-BE49-F238E27FC236}">
                        <a16:creationId xmlns:a16="http://schemas.microsoft.com/office/drawing/2014/main" id="{5B512C8A-CA78-44F1-8A65-418974D96E5D}"/>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1" name="Oval 210">
                    <a:extLst>
                      <a:ext uri="{FF2B5EF4-FFF2-40B4-BE49-F238E27FC236}">
                        <a16:creationId xmlns:a16="http://schemas.microsoft.com/office/drawing/2014/main" id="{1A36547B-2EED-48A8-86EA-7266CB37A836}"/>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2" name="Oval 211">
                    <a:extLst>
                      <a:ext uri="{FF2B5EF4-FFF2-40B4-BE49-F238E27FC236}">
                        <a16:creationId xmlns:a16="http://schemas.microsoft.com/office/drawing/2014/main" id="{416391C3-DDF4-425B-A9C6-DA1A49305FF2}"/>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3" name="Oval 212">
                    <a:extLst>
                      <a:ext uri="{FF2B5EF4-FFF2-40B4-BE49-F238E27FC236}">
                        <a16:creationId xmlns:a16="http://schemas.microsoft.com/office/drawing/2014/main" id="{066CF43B-6F2C-4B5E-9C47-8EFCDFADEDA7}"/>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4" name="Oval 213">
                    <a:extLst>
                      <a:ext uri="{FF2B5EF4-FFF2-40B4-BE49-F238E27FC236}">
                        <a16:creationId xmlns:a16="http://schemas.microsoft.com/office/drawing/2014/main" id="{33A8B879-2645-4403-986C-E33B21B7585E}"/>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5" name="Oval 214">
                    <a:extLst>
                      <a:ext uri="{FF2B5EF4-FFF2-40B4-BE49-F238E27FC236}">
                        <a16:creationId xmlns:a16="http://schemas.microsoft.com/office/drawing/2014/main" id="{AAADB82A-1764-4972-8C95-EEEAF80B7BA6}"/>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6" name="Rectangle 215">
                    <a:extLst>
                      <a:ext uri="{FF2B5EF4-FFF2-40B4-BE49-F238E27FC236}">
                        <a16:creationId xmlns:a16="http://schemas.microsoft.com/office/drawing/2014/main" id="{29D58EA8-2B67-45EF-AF42-34A755B574AC}"/>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7" name="Oval 216">
                    <a:extLst>
                      <a:ext uri="{FF2B5EF4-FFF2-40B4-BE49-F238E27FC236}">
                        <a16:creationId xmlns:a16="http://schemas.microsoft.com/office/drawing/2014/main" id="{BE3ABEED-54C7-47CA-9A4C-9AD29E68D8F9}"/>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18" name="Oval 217">
                    <a:extLst>
                      <a:ext uri="{FF2B5EF4-FFF2-40B4-BE49-F238E27FC236}">
                        <a16:creationId xmlns:a16="http://schemas.microsoft.com/office/drawing/2014/main" id="{C6A8B6DA-6193-4600-A0E8-F908E22FF618}"/>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19" name="Oval 218">
                    <a:extLst>
                      <a:ext uri="{FF2B5EF4-FFF2-40B4-BE49-F238E27FC236}">
                        <a16:creationId xmlns:a16="http://schemas.microsoft.com/office/drawing/2014/main" id="{6EC0C831-3C8C-41C5-951A-840ADE9C550F}"/>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0" name="Oval 219">
                    <a:extLst>
                      <a:ext uri="{FF2B5EF4-FFF2-40B4-BE49-F238E27FC236}">
                        <a16:creationId xmlns:a16="http://schemas.microsoft.com/office/drawing/2014/main" id="{E80FA68E-AD07-4C9C-A747-E7B244F73F3D}"/>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1" name="Oval 220">
                    <a:extLst>
                      <a:ext uri="{FF2B5EF4-FFF2-40B4-BE49-F238E27FC236}">
                        <a16:creationId xmlns:a16="http://schemas.microsoft.com/office/drawing/2014/main" id="{70B4EDED-6FF1-498B-8930-AD55300FE9DA}"/>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2" name="Oval 221">
                    <a:extLst>
                      <a:ext uri="{FF2B5EF4-FFF2-40B4-BE49-F238E27FC236}">
                        <a16:creationId xmlns:a16="http://schemas.microsoft.com/office/drawing/2014/main" id="{77E016F6-BAB1-4225-9069-34ADF4026139}"/>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23" name="Oval 222">
                    <a:extLst>
                      <a:ext uri="{FF2B5EF4-FFF2-40B4-BE49-F238E27FC236}">
                        <a16:creationId xmlns:a16="http://schemas.microsoft.com/office/drawing/2014/main" id="{F4138C8F-9516-48AE-A10E-2A1469B3EB82}"/>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48" name="Group 147">
                <a:extLst>
                  <a:ext uri="{FF2B5EF4-FFF2-40B4-BE49-F238E27FC236}">
                    <a16:creationId xmlns:a16="http://schemas.microsoft.com/office/drawing/2014/main" id="{B7E4B48F-1901-4955-9856-67EB3375DB7E}"/>
                  </a:ext>
                </a:extLst>
              </p:cNvPr>
              <p:cNvGrpSpPr/>
              <p:nvPr/>
            </p:nvGrpSpPr>
            <p:grpSpPr>
              <a:xfrm>
                <a:off x="0" y="5815425"/>
                <a:ext cx="12195372" cy="1095421"/>
                <a:chOff x="-3372" y="5771635"/>
                <a:chExt cx="12195372" cy="1095421"/>
              </a:xfrm>
              <a:solidFill>
                <a:schemeClr val="accent5">
                  <a:lumMod val="50000"/>
                </a:schemeClr>
              </a:solidFill>
            </p:grpSpPr>
            <p:grpSp>
              <p:nvGrpSpPr>
                <p:cNvPr id="149" name="Group 148">
                  <a:extLst>
                    <a:ext uri="{FF2B5EF4-FFF2-40B4-BE49-F238E27FC236}">
                      <a16:creationId xmlns:a16="http://schemas.microsoft.com/office/drawing/2014/main" id="{3C6F0E14-3961-406A-8F3D-FD9D287E1D8F}"/>
                    </a:ext>
                  </a:extLst>
                </p:cNvPr>
                <p:cNvGrpSpPr/>
                <p:nvPr/>
              </p:nvGrpSpPr>
              <p:grpSpPr>
                <a:xfrm>
                  <a:off x="-3372" y="6002404"/>
                  <a:ext cx="2653222" cy="855594"/>
                  <a:chOff x="5208276" y="5677120"/>
                  <a:chExt cx="3880949" cy="1251508"/>
                </a:xfrm>
                <a:grpFill/>
              </p:grpSpPr>
              <p:sp>
                <p:nvSpPr>
                  <p:cNvPr id="190" name="Oval 189">
                    <a:extLst>
                      <a:ext uri="{FF2B5EF4-FFF2-40B4-BE49-F238E27FC236}">
                        <a16:creationId xmlns:a16="http://schemas.microsoft.com/office/drawing/2014/main" id="{B2F32384-32FA-472C-B00A-04DC7B2CFD0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1" name="Oval 190">
                    <a:extLst>
                      <a:ext uri="{FF2B5EF4-FFF2-40B4-BE49-F238E27FC236}">
                        <a16:creationId xmlns:a16="http://schemas.microsoft.com/office/drawing/2014/main" id="{A9D56CA5-42B5-49DC-BA9F-759FC34F69A5}"/>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2" name="Oval 191">
                    <a:extLst>
                      <a:ext uri="{FF2B5EF4-FFF2-40B4-BE49-F238E27FC236}">
                        <a16:creationId xmlns:a16="http://schemas.microsoft.com/office/drawing/2014/main" id="{6672B32E-C307-424B-A284-75BAA66FF6EA}"/>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3" name="Oval 192">
                    <a:extLst>
                      <a:ext uri="{FF2B5EF4-FFF2-40B4-BE49-F238E27FC236}">
                        <a16:creationId xmlns:a16="http://schemas.microsoft.com/office/drawing/2014/main" id="{98F5322D-75A1-440C-9A2F-789736F5996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4" name="Oval 193">
                    <a:extLst>
                      <a:ext uri="{FF2B5EF4-FFF2-40B4-BE49-F238E27FC236}">
                        <a16:creationId xmlns:a16="http://schemas.microsoft.com/office/drawing/2014/main" id="{DF1B7FD8-2082-480B-85F7-6263EAE2AC7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5" name="Oval 194">
                    <a:extLst>
                      <a:ext uri="{FF2B5EF4-FFF2-40B4-BE49-F238E27FC236}">
                        <a16:creationId xmlns:a16="http://schemas.microsoft.com/office/drawing/2014/main" id="{D5DBA93B-7CB7-4423-8DF2-536FDECF4C7E}"/>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96" name="Oval 195">
                    <a:extLst>
                      <a:ext uri="{FF2B5EF4-FFF2-40B4-BE49-F238E27FC236}">
                        <a16:creationId xmlns:a16="http://schemas.microsoft.com/office/drawing/2014/main" id="{79E7A916-7A66-4CC1-8BD8-1287A96F52BA}"/>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97" name="Oval 196">
                    <a:extLst>
                      <a:ext uri="{FF2B5EF4-FFF2-40B4-BE49-F238E27FC236}">
                        <a16:creationId xmlns:a16="http://schemas.microsoft.com/office/drawing/2014/main" id="{D2AC4940-8F7C-431F-8F24-25368FCF55F8}"/>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8" name="Rectangle 197">
                    <a:extLst>
                      <a:ext uri="{FF2B5EF4-FFF2-40B4-BE49-F238E27FC236}">
                        <a16:creationId xmlns:a16="http://schemas.microsoft.com/office/drawing/2014/main" id="{83326E10-C805-4541-AB01-50A5C5CCA232}"/>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99" name="Oval 198">
                    <a:extLst>
                      <a:ext uri="{FF2B5EF4-FFF2-40B4-BE49-F238E27FC236}">
                        <a16:creationId xmlns:a16="http://schemas.microsoft.com/office/drawing/2014/main" id="{33C0EF99-083F-48EF-B4CD-3D797C94524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00" name="Oval 199">
                    <a:extLst>
                      <a:ext uri="{FF2B5EF4-FFF2-40B4-BE49-F238E27FC236}">
                        <a16:creationId xmlns:a16="http://schemas.microsoft.com/office/drawing/2014/main" id="{E1EE3ACA-6B99-4849-AB2A-897D13770B63}"/>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01" name="Oval 200">
                    <a:extLst>
                      <a:ext uri="{FF2B5EF4-FFF2-40B4-BE49-F238E27FC236}">
                        <a16:creationId xmlns:a16="http://schemas.microsoft.com/office/drawing/2014/main" id="{86E22F7D-81AE-46DC-AD3E-19D25B83E22D}"/>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02" name="Oval 201">
                    <a:extLst>
                      <a:ext uri="{FF2B5EF4-FFF2-40B4-BE49-F238E27FC236}">
                        <a16:creationId xmlns:a16="http://schemas.microsoft.com/office/drawing/2014/main" id="{0727F4C3-45CB-4995-A5C2-B3320F5A2CE9}"/>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50" name="Group 149">
                  <a:extLst>
                    <a:ext uri="{FF2B5EF4-FFF2-40B4-BE49-F238E27FC236}">
                      <a16:creationId xmlns:a16="http://schemas.microsoft.com/office/drawing/2014/main" id="{33456E8B-1787-45FA-B362-10689442D97F}"/>
                    </a:ext>
                  </a:extLst>
                </p:cNvPr>
                <p:cNvGrpSpPr/>
                <p:nvPr/>
              </p:nvGrpSpPr>
              <p:grpSpPr>
                <a:xfrm>
                  <a:off x="2503359" y="5771635"/>
                  <a:ext cx="3430784" cy="1088468"/>
                  <a:chOff x="5096347" y="5677120"/>
                  <a:chExt cx="3992878" cy="1266805"/>
                </a:xfrm>
                <a:grpFill/>
              </p:grpSpPr>
              <p:sp>
                <p:nvSpPr>
                  <p:cNvPr id="177" name="Oval 176">
                    <a:extLst>
                      <a:ext uri="{FF2B5EF4-FFF2-40B4-BE49-F238E27FC236}">
                        <a16:creationId xmlns:a16="http://schemas.microsoft.com/office/drawing/2014/main" id="{8767FAD8-3F83-40DF-9164-0925FC1290B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8" name="Oval 177">
                    <a:extLst>
                      <a:ext uri="{FF2B5EF4-FFF2-40B4-BE49-F238E27FC236}">
                        <a16:creationId xmlns:a16="http://schemas.microsoft.com/office/drawing/2014/main" id="{CA15DC66-055A-42F8-9C3D-C8DCB5004581}"/>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9" name="Oval 178">
                    <a:extLst>
                      <a:ext uri="{FF2B5EF4-FFF2-40B4-BE49-F238E27FC236}">
                        <a16:creationId xmlns:a16="http://schemas.microsoft.com/office/drawing/2014/main" id="{289E5ADE-E453-4FAC-BEC9-C5BDC0C6099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0" name="Oval 179">
                    <a:extLst>
                      <a:ext uri="{FF2B5EF4-FFF2-40B4-BE49-F238E27FC236}">
                        <a16:creationId xmlns:a16="http://schemas.microsoft.com/office/drawing/2014/main" id="{78087D46-2ED0-45B4-AB15-EDA1CF00E132}"/>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1" name="Oval 180">
                    <a:extLst>
                      <a:ext uri="{FF2B5EF4-FFF2-40B4-BE49-F238E27FC236}">
                        <a16:creationId xmlns:a16="http://schemas.microsoft.com/office/drawing/2014/main" id="{804C0C93-8FFF-45D1-9212-8F586F85712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2" name="Oval 181">
                    <a:extLst>
                      <a:ext uri="{FF2B5EF4-FFF2-40B4-BE49-F238E27FC236}">
                        <a16:creationId xmlns:a16="http://schemas.microsoft.com/office/drawing/2014/main" id="{82B64679-7C1D-4049-AF68-091BD816B408}"/>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83" name="Oval 182">
                    <a:extLst>
                      <a:ext uri="{FF2B5EF4-FFF2-40B4-BE49-F238E27FC236}">
                        <a16:creationId xmlns:a16="http://schemas.microsoft.com/office/drawing/2014/main" id="{29963C25-6DF8-4D5F-9AA0-204282429115}"/>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84" name="Oval 183">
                    <a:extLst>
                      <a:ext uri="{FF2B5EF4-FFF2-40B4-BE49-F238E27FC236}">
                        <a16:creationId xmlns:a16="http://schemas.microsoft.com/office/drawing/2014/main" id="{A0F843D0-2ED9-4E13-A6D2-5644F22B6402}"/>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5" name="Rectangle 184">
                    <a:extLst>
                      <a:ext uri="{FF2B5EF4-FFF2-40B4-BE49-F238E27FC236}">
                        <a16:creationId xmlns:a16="http://schemas.microsoft.com/office/drawing/2014/main" id="{077480FC-996F-4F9C-8DF9-60026A787294}"/>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6" name="Oval 185">
                    <a:extLst>
                      <a:ext uri="{FF2B5EF4-FFF2-40B4-BE49-F238E27FC236}">
                        <a16:creationId xmlns:a16="http://schemas.microsoft.com/office/drawing/2014/main" id="{06718EBA-AED3-47C0-B9A4-46A5984DF489}"/>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87" name="Oval 186">
                    <a:extLst>
                      <a:ext uri="{FF2B5EF4-FFF2-40B4-BE49-F238E27FC236}">
                        <a16:creationId xmlns:a16="http://schemas.microsoft.com/office/drawing/2014/main" id="{8451AC30-0FA7-4933-9B2D-2255FDD92AB4}"/>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88" name="Oval 187">
                    <a:extLst>
                      <a:ext uri="{FF2B5EF4-FFF2-40B4-BE49-F238E27FC236}">
                        <a16:creationId xmlns:a16="http://schemas.microsoft.com/office/drawing/2014/main" id="{D8401826-6752-4E02-8036-2822761B282B}"/>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89" name="Oval 188">
                    <a:extLst>
                      <a:ext uri="{FF2B5EF4-FFF2-40B4-BE49-F238E27FC236}">
                        <a16:creationId xmlns:a16="http://schemas.microsoft.com/office/drawing/2014/main" id="{E5C8E395-AB5B-4AB2-AFCC-198122D2EB6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51" name="Group 150">
                  <a:extLst>
                    <a:ext uri="{FF2B5EF4-FFF2-40B4-BE49-F238E27FC236}">
                      <a16:creationId xmlns:a16="http://schemas.microsoft.com/office/drawing/2014/main" id="{93CC4374-13A0-4E6B-A50F-8AFF5BD9DF3D}"/>
                    </a:ext>
                  </a:extLst>
                </p:cNvPr>
                <p:cNvGrpSpPr/>
                <p:nvPr/>
              </p:nvGrpSpPr>
              <p:grpSpPr>
                <a:xfrm flipH="1">
                  <a:off x="5700882" y="5865298"/>
                  <a:ext cx="3453808" cy="994002"/>
                  <a:chOff x="5155809" y="5783050"/>
                  <a:chExt cx="4019674" cy="1156862"/>
                </a:xfrm>
                <a:grpFill/>
              </p:grpSpPr>
              <p:sp>
                <p:nvSpPr>
                  <p:cNvPr id="165" name="Oval 164">
                    <a:extLst>
                      <a:ext uri="{FF2B5EF4-FFF2-40B4-BE49-F238E27FC236}">
                        <a16:creationId xmlns:a16="http://schemas.microsoft.com/office/drawing/2014/main" id="{FCE37BD4-90E0-470F-ACFF-7FDEB12F0CC4}"/>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6" name="Oval 165">
                    <a:extLst>
                      <a:ext uri="{FF2B5EF4-FFF2-40B4-BE49-F238E27FC236}">
                        <a16:creationId xmlns:a16="http://schemas.microsoft.com/office/drawing/2014/main" id="{84AF9527-65C6-4378-9F0A-AE20270CB40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7" name="Oval 166">
                    <a:extLst>
                      <a:ext uri="{FF2B5EF4-FFF2-40B4-BE49-F238E27FC236}">
                        <a16:creationId xmlns:a16="http://schemas.microsoft.com/office/drawing/2014/main" id="{0F19ED29-348D-40EA-9673-81A48F64E90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8" name="Oval 167">
                    <a:extLst>
                      <a:ext uri="{FF2B5EF4-FFF2-40B4-BE49-F238E27FC236}">
                        <a16:creationId xmlns:a16="http://schemas.microsoft.com/office/drawing/2014/main" id="{C668675E-2F10-4185-880A-BE56F1A91BF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9" name="Oval 168">
                    <a:extLst>
                      <a:ext uri="{FF2B5EF4-FFF2-40B4-BE49-F238E27FC236}">
                        <a16:creationId xmlns:a16="http://schemas.microsoft.com/office/drawing/2014/main" id="{A0BA4F57-4F0A-4E0E-9B3C-AA4A8FF455C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0" name="Oval 169">
                    <a:extLst>
                      <a:ext uri="{FF2B5EF4-FFF2-40B4-BE49-F238E27FC236}">
                        <a16:creationId xmlns:a16="http://schemas.microsoft.com/office/drawing/2014/main" id="{FFACE4EE-87A3-421B-9560-15EF03179F2A}"/>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71" name="Oval 170">
                    <a:extLst>
                      <a:ext uri="{FF2B5EF4-FFF2-40B4-BE49-F238E27FC236}">
                        <a16:creationId xmlns:a16="http://schemas.microsoft.com/office/drawing/2014/main" id="{CDCEBD38-D107-46A5-B3F9-012CD843C7F0}"/>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2" name="Rectangle 171">
                    <a:extLst>
                      <a:ext uri="{FF2B5EF4-FFF2-40B4-BE49-F238E27FC236}">
                        <a16:creationId xmlns:a16="http://schemas.microsoft.com/office/drawing/2014/main" id="{742B907C-BC52-46D3-B68C-2A8F1620F6F2}"/>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3" name="Oval 172">
                    <a:extLst>
                      <a:ext uri="{FF2B5EF4-FFF2-40B4-BE49-F238E27FC236}">
                        <a16:creationId xmlns:a16="http://schemas.microsoft.com/office/drawing/2014/main" id="{C21C39CD-29C5-4070-90B3-DC43326CAB9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4" name="Oval 173">
                    <a:extLst>
                      <a:ext uri="{FF2B5EF4-FFF2-40B4-BE49-F238E27FC236}">
                        <a16:creationId xmlns:a16="http://schemas.microsoft.com/office/drawing/2014/main" id="{765CDA73-4DD0-42EF-8DF7-E4625F2F194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75" name="Oval 174">
                    <a:extLst>
                      <a:ext uri="{FF2B5EF4-FFF2-40B4-BE49-F238E27FC236}">
                        <a16:creationId xmlns:a16="http://schemas.microsoft.com/office/drawing/2014/main" id="{D5669C42-818C-443A-A615-458A3F2748A6}"/>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76" name="Oval 175">
                    <a:extLst>
                      <a:ext uri="{FF2B5EF4-FFF2-40B4-BE49-F238E27FC236}">
                        <a16:creationId xmlns:a16="http://schemas.microsoft.com/office/drawing/2014/main" id="{59B0FA56-6624-45DB-9D4C-E608B79707B8}"/>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52" name="Group 151">
                  <a:extLst>
                    <a:ext uri="{FF2B5EF4-FFF2-40B4-BE49-F238E27FC236}">
                      <a16:creationId xmlns:a16="http://schemas.microsoft.com/office/drawing/2014/main" id="{1422A0CF-06E3-4F6F-A45B-9A4805471E9F}"/>
                    </a:ext>
                  </a:extLst>
                </p:cNvPr>
                <p:cNvGrpSpPr/>
                <p:nvPr/>
              </p:nvGrpSpPr>
              <p:grpSpPr>
                <a:xfrm flipH="1">
                  <a:off x="8843757" y="5862656"/>
                  <a:ext cx="3348243" cy="1004400"/>
                  <a:chOff x="5192411" y="5783050"/>
                  <a:chExt cx="3896814" cy="1168963"/>
                </a:xfrm>
                <a:grpFill/>
              </p:grpSpPr>
              <p:sp>
                <p:nvSpPr>
                  <p:cNvPr id="153" name="Oval 152">
                    <a:extLst>
                      <a:ext uri="{FF2B5EF4-FFF2-40B4-BE49-F238E27FC236}">
                        <a16:creationId xmlns:a16="http://schemas.microsoft.com/office/drawing/2014/main" id="{1C1EF178-EE79-49C4-82AB-0B39FBFE2E9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4" name="Oval 153">
                    <a:extLst>
                      <a:ext uri="{FF2B5EF4-FFF2-40B4-BE49-F238E27FC236}">
                        <a16:creationId xmlns:a16="http://schemas.microsoft.com/office/drawing/2014/main" id="{8D672E3E-F886-4428-B8A6-D8EA2BBCB9F8}"/>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5" name="Oval 154">
                    <a:extLst>
                      <a:ext uri="{FF2B5EF4-FFF2-40B4-BE49-F238E27FC236}">
                        <a16:creationId xmlns:a16="http://schemas.microsoft.com/office/drawing/2014/main" id="{27673638-03F5-44EC-B32A-18071A09EA83}"/>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6" name="Oval 155">
                    <a:extLst>
                      <a:ext uri="{FF2B5EF4-FFF2-40B4-BE49-F238E27FC236}">
                        <a16:creationId xmlns:a16="http://schemas.microsoft.com/office/drawing/2014/main" id="{7BF787F7-E684-44B7-8E12-6B880B2B11D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7" name="Oval 156">
                    <a:extLst>
                      <a:ext uri="{FF2B5EF4-FFF2-40B4-BE49-F238E27FC236}">
                        <a16:creationId xmlns:a16="http://schemas.microsoft.com/office/drawing/2014/main" id="{AD2A6AF0-DFA9-4C92-A5F1-510BE0D3722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58" name="Oval 157">
                    <a:extLst>
                      <a:ext uri="{FF2B5EF4-FFF2-40B4-BE49-F238E27FC236}">
                        <a16:creationId xmlns:a16="http://schemas.microsoft.com/office/drawing/2014/main" id="{50335FF1-9FC2-4F2A-82EA-31E45F4BD983}"/>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59" name="Oval 158">
                    <a:extLst>
                      <a:ext uri="{FF2B5EF4-FFF2-40B4-BE49-F238E27FC236}">
                        <a16:creationId xmlns:a16="http://schemas.microsoft.com/office/drawing/2014/main" id="{605344D4-8303-437C-9736-5032229D3A67}"/>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0" name="Rectangle 159">
                    <a:extLst>
                      <a:ext uri="{FF2B5EF4-FFF2-40B4-BE49-F238E27FC236}">
                        <a16:creationId xmlns:a16="http://schemas.microsoft.com/office/drawing/2014/main" id="{447A6E7D-59B8-4190-A2E5-41450D726070}"/>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1" name="Oval 160">
                    <a:extLst>
                      <a:ext uri="{FF2B5EF4-FFF2-40B4-BE49-F238E27FC236}">
                        <a16:creationId xmlns:a16="http://schemas.microsoft.com/office/drawing/2014/main" id="{F7FDFDFC-34DC-41E2-9F6C-A9917CCAB71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2" name="Oval 161">
                    <a:extLst>
                      <a:ext uri="{FF2B5EF4-FFF2-40B4-BE49-F238E27FC236}">
                        <a16:creationId xmlns:a16="http://schemas.microsoft.com/office/drawing/2014/main" id="{ED3D9570-E014-44FC-8532-ADFDBC393B05}"/>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63" name="Oval 162">
                    <a:extLst>
                      <a:ext uri="{FF2B5EF4-FFF2-40B4-BE49-F238E27FC236}">
                        <a16:creationId xmlns:a16="http://schemas.microsoft.com/office/drawing/2014/main" id="{C8A8A0FC-8209-4EC9-B32B-E74B1958486A}"/>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64" name="Oval 163">
                    <a:extLst>
                      <a:ext uri="{FF2B5EF4-FFF2-40B4-BE49-F238E27FC236}">
                        <a16:creationId xmlns:a16="http://schemas.microsoft.com/office/drawing/2014/main" id="{0608DD41-A240-4DCD-961B-89CF3064E7B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35" name="Group 134">
              <a:extLst>
                <a:ext uri="{FF2B5EF4-FFF2-40B4-BE49-F238E27FC236}">
                  <a16:creationId xmlns:a16="http://schemas.microsoft.com/office/drawing/2014/main" id="{D82719DB-DD11-45EF-AB48-5D6FDAB397E4}"/>
                </a:ext>
              </a:extLst>
            </p:cNvPr>
            <p:cNvGrpSpPr/>
            <p:nvPr/>
          </p:nvGrpSpPr>
          <p:grpSpPr>
            <a:xfrm>
              <a:off x="227391" y="6183786"/>
              <a:ext cx="11769448" cy="615038"/>
              <a:chOff x="228244" y="6131048"/>
              <a:chExt cx="11769448" cy="615038"/>
            </a:xfrm>
          </p:grpSpPr>
          <p:grpSp>
            <p:nvGrpSpPr>
              <p:cNvPr id="136" name="Group 135">
                <a:extLst>
                  <a:ext uri="{FF2B5EF4-FFF2-40B4-BE49-F238E27FC236}">
                    <a16:creationId xmlns:a16="http://schemas.microsoft.com/office/drawing/2014/main" id="{95B55CB4-A1AB-450B-8C9B-FBB265F9DAC4}"/>
                  </a:ext>
                </a:extLst>
              </p:cNvPr>
              <p:cNvGrpSpPr/>
              <p:nvPr/>
            </p:nvGrpSpPr>
            <p:grpSpPr>
              <a:xfrm>
                <a:off x="228244" y="6131048"/>
                <a:ext cx="5522830" cy="605918"/>
                <a:chOff x="228244" y="6131048"/>
                <a:chExt cx="5522830" cy="605918"/>
              </a:xfrm>
            </p:grpSpPr>
            <p:grpSp>
              <p:nvGrpSpPr>
                <p:cNvPr id="141" name="Group 140">
                  <a:extLst>
                    <a:ext uri="{FF2B5EF4-FFF2-40B4-BE49-F238E27FC236}">
                      <a16:creationId xmlns:a16="http://schemas.microsoft.com/office/drawing/2014/main" id="{013414EB-BC6F-4A06-9EDB-01F30620E53E}"/>
                    </a:ext>
                  </a:extLst>
                </p:cNvPr>
                <p:cNvGrpSpPr/>
                <p:nvPr/>
              </p:nvGrpSpPr>
              <p:grpSpPr>
                <a:xfrm>
                  <a:off x="228244" y="6131048"/>
                  <a:ext cx="967564" cy="582669"/>
                  <a:chOff x="4583832" y="398744"/>
                  <a:chExt cx="2989030" cy="1800000"/>
                </a:xfrm>
              </p:grpSpPr>
              <p:pic>
                <p:nvPicPr>
                  <p:cNvPr id="145" name="Picture 7" descr="logo dwr">
                    <a:extLst>
                      <a:ext uri="{FF2B5EF4-FFF2-40B4-BE49-F238E27FC236}">
                        <a16:creationId xmlns:a16="http://schemas.microsoft.com/office/drawing/2014/main" id="{23E99BA2-726D-4821-91D3-54592FD8A794}"/>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146" name="Picture 2" descr="ผลการค้นหารูปภาพสำหรับ โลโก้ กระทรวงทรัพ">
                    <a:extLst>
                      <a:ext uri="{FF2B5EF4-FFF2-40B4-BE49-F238E27FC236}">
                        <a16:creationId xmlns:a16="http://schemas.microsoft.com/office/drawing/2014/main" id="{A6CFE618-FF54-4F67-9AF7-977F16AB35EB}"/>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42" name="Group 141">
                  <a:extLst>
                    <a:ext uri="{FF2B5EF4-FFF2-40B4-BE49-F238E27FC236}">
                      <a16:creationId xmlns:a16="http://schemas.microsoft.com/office/drawing/2014/main" id="{CD45DD15-1BAC-4F13-AECD-1D9874DF2C8A}"/>
                    </a:ext>
                  </a:extLst>
                </p:cNvPr>
                <p:cNvGrpSpPr/>
                <p:nvPr/>
              </p:nvGrpSpPr>
              <p:grpSpPr>
                <a:xfrm>
                  <a:off x="1195807" y="6248208"/>
                  <a:ext cx="4555267" cy="488758"/>
                  <a:chOff x="1205469" y="6184641"/>
                  <a:chExt cx="4555267" cy="488758"/>
                </a:xfrm>
              </p:grpSpPr>
              <p:sp>
                <p:nvSpPr>
                  <p:cNvPr id="143" name="Rectangle 4">
                    <a:extLst>
                      <a:ext uri="{FF2B5EF4-FFF2-40B4-BE49-F238E27FC236}">
                        <a16:creationId xmlns:a16="http://schemas.microsoft.com/office/drawing/2014/main" id="{2C01CCCB-57FE-4A53-AE45-1336CA23E835}"/>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44" name="Rectangle 4">
                    <a:extLst>
                      <a:ext uri="{FF2B5EF4-FFF2-40B4-BE49-F238E27FC236}">
                        <a16:creationId xmlns:a16="http://schemas.microsoft.com/office/drawing/2014/main" id="{25CE6176-735C-46F6-94ED-28BFD09182AD}"/>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7" name="Group 136">
                <a:extLst>
                  <a:ext uri="{FF2B5EF4-FFF2-40B4-BE49-F238E27FC236}">
                    <a16:creationId xmlns:a16="http://schemas.microsoft.com/office/drawing/2014/main" id="{52014C7D-2BDE-49EA-ABD7-22461BA851A0}"/>
                  </a:ext>
                </a:extLst>
              </p:cNvPr>
              <p:cNvGrpSpPr/>
              <p:nvPr/>
            </p:nvGrpSpPr>
            <p:grpSpPr>
              <a:xfrm>
                <a:off x="7529621" y="6287843"/>
                <a:ext cx="4468071" cy="458243"/>
                <a:chOff x="7529621" y="6239350"/>
                <a:chExt cx="4468071" cy="458243"/>
              </a:xfrm>
            </p:grpSpPr>
            <p:sp>
              <p:nvSpPr>
                <p:cNvPr id="138" name="Rectangle 4">
                  <a:extLst>
                    <a:ext uri="{FF2B5EF4-FFF2-40B4-BE49-F238E27FC236}">
                      <a16:creationId xmlns:a16="http://schemas.microsoft.com/office/drawing/2014/main" id="{1D75D910-1750-40A2-BFE3-F27D6C9CF032}"/>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9" name="Picture 138">
                  <a:extLst>
                    <a:ext uri="{FF2B5EF4-FFF2-40B4-BE49-F238E27FC236}">
                      <a16:creationId xmlns:a16="http://schemas.microsoft.com/office/drawing/2014/main" id="{4372921E-D253-49B1-B3A0-45DE9E30975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40" name="Picture 139">
                  <a:extLst>
                    <a:ext uri="{FF2B5EF4-FFF2-40B4-BE49-F238E27FC236}">
                      <a16:creationId xmlns:a16="http://schemas.microsoft.com/office/drawing/2014/main" id="{2866A375-0C90-4B2F-9339-138C4BA46C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2420746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3" name="Rectangle 222">
            <a:extLst>
              <a:ext uri="{FF2B5EF4-FFF2-40B4-BE49-F238E27FC236}">
                <a16:creationId xmlns:a16="http://schemas.microsoft.com/office/drawing/2014/main" id="{217AFB76-60BC-4BF4-A92C-3D33880EDAF7}"/>
              </a:ext>
            </a:extLst>
          </p:cNvPr>
          <p:cNvSpPr/>
          <p:nvPr/>
        </p:nvSpPr>
        <p:spPr bwMode="auto">
          <a:xfrm>
            <a:off x="5593920" y="988534"/>
            <a:ext cx="6598080" cy="5486016"/>
          </a:xfrm>
          <a:prstGeom prst="rect">
            <a:avLst/>
          </a:prstGeom>
          <a:gradFill flip="none" rotWithShape="1">
            <a:gsLst>
              <a:gs pos="0">
                <a:schemeClr val="accent1">
                  <a:lumMod val="5000"/>
                  <a:lumOff val="95000"/>
                  <a:alpha val="0"/>
                </a:schemeClr>
              </a:gs>
              <a:gs pos="100000">
                <a:schemeClr val="bg1">
                  <a:lumMod val="85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25" name="Rectangle 224">
            <a:extLst>
              <a:ext uri="{FF2B5EF4-FFF2-40B4-BE49-F238E27FC236}">
                <a16:creationId xmlns:a16="http://schemas.microsoft.com/office/drawing/2014/main" id="{F5F3DF5B-6E54-4CF3-A0A8-C79C7ADC1ACE}"/>
              </a:ext>
            </a:extLst>
          </p:cNvPr>
          <p:cNvSpPr/>
          <p:nvPr/>
        </p:nvSpPr>
        <p:spPr bwMode="auto">
          <a:xfrm rot="5400000">
            <a:off x="7537648" y="1602392"/>
            <a:ext cx="2713404" cy="6600860"/>
          </a:xfrm>
          <a:prstGeom prst="rect">
            <a:avLst/>
          </a:prstGeom>
          <a:gradFill flip="none" rotWithShape="1">
            <a:gsLst>
              <a:gs pos="0">
                <a:schemeClr val="accent1">
                  <a:lumMod val="5000"/>
                  <a:lumOff val="95000"/>
                  <a:alpha val="0"/>
                </a:schemeClr>
              </a:gs>
              <a:gs pos="100000">
                <a:schemeClr val="accent5"/>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24" name="Rectangle 223">
            <a:extLst>
              <a:ext uri="{FF2B5EF4-FFF2-40B4-BE49-F238E27FC236}">
                <a16:creationId xmlns:a16="http://schemas.microsoft.com/office/drawing/2014/main" id="{24C6E757-1D57-488B-AFA1-5B4E857537C3}"/>
              </a:ext>
            </a:extLst>
          </p:cNvPr>
          <p:cNvSpPr/>
          <p:nvPr/>
        </p:nvSpPr>
        <p:spPr bwMode="auto">
          <a:xfrm rot="16200000">
            <a:off x="2797542" y="1850407"/>
            <a:ext cx="1705158" cy="7293069"/>
          </a:xfrm>
          <a:prstGeom prst="rect">
            <a:avLst/>
          </a:prstGeom>
          <a:gradFill flip="none" rotWithShape="1">
            <a:gsLst>
              <a:gs pos="0">
                <a:schemeClr val="accent1">
                  <a:lumMod val="5000"/>
                  <a:lumOff val="95000"/>
                  <a:alpha val="0"/>
                </a:schemeClr>
              </a:gs>
              <a:gs pos="100000">
                <a:schemeClr val="bg1">
                  <a:lumMod val="8500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 name="Rectangle 2">
            <a:extLst>
              <a:ext uri="{FF2B5EF4-FFF2-40B4-BE49-F238E27FC236}">
                <a16:creationId xmlns:a16="http://schemas.microsoft.com/office/drawing/2014/main" id="{E2558FDD-BEDB-4722-93B5-69B7D1466D5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การจัดสรรน้ำฤดูแล้ง</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4" name="Group 3"/>
          <p:cNvGrpSpPr/>
          <p:nvPr/>
        </p:nvGrpSpPr>
        <p:grpSpPr>
          <a:xfrm>
            <a:off x="-1" y="6132165"/>
            <a:ext cx="12192001" cy="713341"/>
            <a:chOff x="-1" y="6132165"/>
            <a:chExt cx="12192001" cy="713341"/>
          </a:xfrm>
        </p:grpSpPr>
        <p:sp>
          <p:nvSpPr>
            <p:cNvPr id="9" name="สี่เหลี่ยมผืนผ้า 3">
              <a:extLst>
                <a:ext uri="{FF2B5EF4-FFF2-40B4-BE49-F238E27FC236}">
                  <a16:creationId xmlns:a16="http://schemas.microsoft.com/office/drawing/2014/main" id="{0FF9C95F-C3CA-4303-A55B-A4AB8A7CEFB4}"/>
                </a:ext>
              </a:extLst>
            </p:cNvPr>
            <p:cNvSpPr/>
            <p:nvPr/>
          </p:nvSpPr>
          <p:spPr bwMode="auto">
            <a:xfrm>
              <a:off x="-1" y="6533738"/>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5" name="Group 24">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6"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8" name="TextBox 27">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9" name="Group 28">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3" name="TextBox 32">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4" name="Picture 33">
                  <a:extLst>
                    <a:ext uri="{FF2B5EF4-FFF2-40B4-BE49-F238E27FC236}">
                      <a16:creationId xmlns:a16="http://schemas.microsoft.com/office/drawing/2014/main" id="{E9084D14-395D-4952-BFA0-CD22C72E59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5" name="Picture 34">
                  <a:extLst>
                    <a:ext uri="{FF2B5EF4-FFF2-40B4-BE49-F238E27FC236}">
                      <a16:creationId xmlns:a16="http://schemas.microsoft.com/office/drawing/2014/main" id="{FECA0590-41D4-4EA1-B940-D897631C1C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0" name="Group 29">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31"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2"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3" name="ตัวแทนหมายเลขสไลด์ 1">
            <a:extLst>
              <a:ext uri="{FF2B5EF4-FFF2-40B4-BE49-F238E27FC236}">
                <a16:creationId xmlns:a16="http://schemas.microsoft.com/office/drawing/2014/main" id="{0438A415-9BA0-4650-846F-42A2D98A53CE}"/>
              </a:ext>
            </a:extLst>
          </p:cNvPr>
          <p:cNvSpPr>
            <a:spLocks noGrp="1"/>
          </p:cNvSpPr>
          <p:nvPr>
            <p:ph type="sldNum" sz="quarter" idx="10"/>
          </p:nvPr>
        </p:nvSpPr>
        <p:spPr>
          <a:xfrm>
            <a:off x="11208568" y="6478466"/>
            <a:ext cx="968413"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4" name="Rectangle 7">
            <a:extLst>
              <a:ext uri="{FF2B5EF4-FFF2-40B4-BE49-F238E27FC236}">
                <a16:creationId xmlns:a16="http://schemas.microsoft.com/office/drawing/2014/main" id="{DE91CF5E-474D-4DB3-8CE1-D0207F4CD82B}"/>
              </a:ext>
            </a:extLst>
          </p:cNvPr>
          <p:cNvSpPr/>
          <p:nvPr/>
        </p:nvSpPr>
        <p:spPr>
          <a:xfrm>
            <a:off x="263352" y="6572423"/>
            <a:ext cx="42484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กรมส่งเสริมการเกษตร</a:t>
            </a:r>
          </a:p>
        </p:txBody>
      </p:sp>
      <p:grpSp>
        <p:nvGrpSpPr>
          <p:cNvPr id="5" name="Group 4">
            <a:extLst>
              <a:ext uri="{FF2B5EF4-FFF2-40B4-BE49-F238E27FC236}">
                <a16:creationId xmlns:a16="http://schemas.microsoft.com/office/drawing/2014/main" id="{D533445B-FB95-4A41-B117-8947B0EC859D}"/>
              </a:ext>
            </a:extLst>
          </p:cNvPr>
          <p:cNvGrpSpPr/>
          <p:nvPr/>
        </p:nvGrpSpPr>
        <p:grpSpPr>
          <a:xfrm>
            <a:off x="266580" y="710230"/>
            <a:ext cx="4752528" cy="1477328"/>
            <a:chOff x="2351584" y="1145436"/>
            <a:chExt cx="4752528" cy="1477328"/>
          </a:xfrm>
        </p:grpSpPr>
        <p:sp>
          <p:nvSpPr>
            <p:cNvPr id="3" name="TextBox 2">
              <a:extLst>
                <a:ext uri="{FF2B5EF4-FFF2-40B4-BE49-F238E27FC236}">
                  <a16:creationId xmlns:a16="http://schemas.microsoft.com/office/drawing/2014/main" id="{ED49F641-BFF9-43B1-AA7E-0A20F3B6C426}"/>
                </a:ext>
              </a:extLst>
            </p:cNvPr>
            <p:cNvSpPr txBox="1"/>
            <p:nvPr/>
          </p:nvSpPr>
          <p:spPr>
            <a:xfrm>
              <a:off x="2999656" y="1446574"/>
              <a:ext cx="4104456" cy="584775"/>
            </a:xfrm>
            <a:prstGeom prst="rect">
              <a:avLst/>
            </a:prstGeom>
            <a:noFill/>
          </p:spPr>
          <p:txBody>
            <a:bodyPr wrap="square" rtlCol="0">
              <a:spAutoFit/>
            </a:bodyPr>
            <a:lstStyle/>
            <a:p>
              <a:r>
                <a:rPr lang="th-TH" sz="3200" dirty="0">
                  <a:solidFill>
                    <a:srgbClr val="0070C0"/>
                  </a:solidFill>
                  <a:latin typeface="FC Home" panose="020B0500040200020003" pitchFamily="34" charset="-34"/>
                  <a:cs typeface="FC Home" panose="020B0500040200020003" pitchFamily="34" charset="-34"/>
                </a:rPr>
                <a:t>วางแผน</a:t>
              </a:r>
              <a:r>
                <a:rPr lang="th-TH" sz="3200" dirty="0">
                  <a:solidFill>
                    <a:srgbClr val="FF5500"/>
                  </a:solidFill>
                  <a:latin typeface="FC Home" panose="020B0500040200020003" pitchFamily="34" charset="-34"/>
                  <a:cs typeface="FC Home" panose="020B0500040200020003" pitchFamily="34" charset="-34"/>
                </a:rPr>
                <a:t>เพาะปลูกพืชฤดูแล้ง</a:t>
              </a:r>
              <a:endParaRPr lang="en-GB" sz="3200" dirty="0">
                <a:solidFill>
                  <a:srgbClr val="FF5500"/>
                </a:solidFill>
                <a:latin typeface="FC Home" panose="020B0500040200020003" pitchFamily="34" charset="-34"/>
                <a:cs typeface="FC Home" panose="020B0500040200020003" pitchFamily="34" charset="-34"/>
              </a:endParaRPr>
            </a:p>
          </p:txBody>
        </p:sp>
        <p:sp>
          <p:nvSpPr>
            <p:cNvPr id="20" name="TextBox 19">
              <a:extLst>
                <a:ext uri="{FF2B5EF4-FFF2-40B4-BE49-F238E27FC236}">
                  <a16:creationId xmlns:a16="http://schemas.microsoft.com/office/drawing/2014/main" id="{DBE95ADC-CBE3-4A2D-8C28-95A3808B443E}"/>
                </a:ext>
              </a:extLst>
            </p:cNvPr>
            <p:cNvSpPr txBox="1"/>
            <p:nvPr/>
          </p:nvSpPr>
          <p:spPr>
            <a:xfrm>
              <a:off x="2999656" y="1910549"/>
              <a:ext cx="2880320" cy="461665"/>
            </a:xfrm>
            <a:prstGeom prst="rect">
              <a:avLst/>
            </a:prstGeom>
            <a:noFill/>
          </p:spPr>
          <p:txBody>
            <a:bodyPr wrap="square" rtlCol="0">
              <a:spAutoFit/>
            </a:bodyPr>
            <a:lstStyle/>
            <a:p>
              <a:r>
                <a:rPr lang="en-US" sz="2400" dirty="0">
                  <a:solidFill>
                    <a:schemeClr val="accent1">
                      <a:lumMod val="50000"/>
                    </a:schemeClr>
                  </a:solidFill>
                  <a:latin typeface="FC Home" panose="020B0500040200020003" pitchFamily="34" charset="-34"/>
                  <a:cs typeface="FC Home" panose="020B0500040200020003" pitchFamily="34" charset="-34"/>
                </a:rPr>
                <a:t>1 </a:t>
              </a:r>
              <a:r>
                <a:rPr lang="th-TH" sz="2400" dirty="0">
                  <a:solidFill>
                    <a:schemeClr val="accent1">
                      <a:lumMod val="50000"/>
                    </a:schemeClr>
                  </a:solidFill>
                  <a:latin typeface="FC Home" panose="020B0500040200020003" pitchFamily="34" charset="-34"/>
                  <a:cs typeface="FC Home" panose="020B0500040200020003" pitchFamily="34" charset="-34"/>
                </a:rPr>
                <a:t>พ.ย. </a:t>
              </a:r>
              <a:r>
                <a:rPr lang="en-US" sz="2400" dirty="0">
                  <a:solidFill>
                    <a:schemeClr val="accent1">
                      <a:lumMod val="50000"/>
                    </a:schemeClr>
                  </a:solidFill>
                  <a:latin typeface="FC Home" panose="020B0500040200020003" pitchFamily="34" charset="-34"/>
                  <a:cs typeface="FC Home" panose="020B0500040200020003" pitchFamily="34" charset="-34"/>
                </a:rPr>
                <a:t>63-30 </a:t>
              </a:r>
              <a:r>
                <a:rPr lang="th-TH" sz="2400" dirty="0">
                  <a:solidFill>
                    <a:schemeClr val="accent1">
                      <a:lumMod val="50000"/>
                    </a:schemeClr>
                  </a:solidFill>
                  <a:latin typeface="FC Home" panose="020B0500040200020003" pitchFamily="34" charset="-34"/>
                  <a:cs typeface="FC Home" panose="020B0500040200020003" pitchFamily="34" charset="-34"/>
                </a:rPr>
                <a:t>เม.ย. </a:t>
              </a:r>
              <a:r>
                <a:rPr lang="en-US" sz="2400" dirty="0">
                  <a:solidFill>
                    <a:schemeClr val="accent1">
                      <a:lumMod val="50000"/>
                    </a:schemeClr>
                  </a:solidFill>
                  <a:latin typeface="FC Home" panose="020B0500040200020003" pitchFamily="34" charset="-34"/>
                  <a:cs typeface="FC Home" panose="020B0500040200020003" pitchFamily="34" charset="-34"/>
                </a:rPr>
                <a:t>64</a:t>
              </a:r>
              <a:endParaRPr lang="en-GB" sz="2400" dirty="0">
                <a:solidFill>
                  <a:schemeClr val="accent1">
                    <a:lumMod val="50000"/>
                  </a:schemeClr>
                </a:solidFill>
                <a:latin typeface="FC Home" panose="020B0500040200020003" pitchFamily="34" charset="-34"/>
                <a:cs typeface="FC Home" panose="020B0500040200020003" pitchFamily="34" charset="-34"/>
              </a:endParaRPr>
            </a:p>
          </p:txBody>
        </p:sp>
        <p:sp>
          <p:nvSpPr>
            <p:cNvPr id="21" name="TextBox 20">
              <a:extLst>
                <a:ext uri="{FF2B5EF4-FFF2-40B4-BE49-F238E27FC236}">
                  <a16:creationId xmlns:a16="http://schemas.microsoft.com/office/drawing/2014/main" id="{2E131408-D1A5-4034-A4E0-43CB02087401}"/>
                </a:ext>
              </a:extLst>
            </p:cNvPr>
            <p:cNvSpPr txBox="1"/>
            <p:nvPr/>
          </p:nvSpPr>
          <p:spPr>
            <a:xfrm>
              <a:off x="2351584" y="1145436"/>
              <a:ext cx="756084" cy="1477328"/>
            </a:xfrm>
            <a:prstGeom prst="rect">
              <a:avLst/>
            </a:prstGeom>
            <a:noFill/>
          </p:spPr>
          <p:txBody>
            <a:bodyPr wrap="square" rtlCol="0">
              <a:spAutoFit/>
            </a:bodyPr>
            <a:lstStyle/>
            <a:p>
              <a:r>
                <a:rPr lang="en-US" sz="9000" dirty="0">
                  <a:solidFill>
                    <a:srgbClr val="0070C0"/>
                  </a:solidFill>
                  <a:latin typeface="FC Home" panose="020B0500040200020003" pitchFamily="34" charset="-34"/>
                  <a:cs typeface="FC Home" panose="020B0500040200020003" pitchFamily="34" charset="-34"/>
                </a:rPr>
                <a:t>5</a:t>
              </a:r>
              <a:endParaRPr lang="en-GB" sz="9000" dirty="0">
                <a:solidFill>
                  <a:srgbClr val="FF5500"/>
                </a:solidFill>
                <a:latin typeface="FC Home" panose="020B0500040200020003" pitchFamily="34" charset="-34"/>
                <a:cs typeface="FC Home" panose="020B0500040200020003" pitchFamily="34" charset="-34"/>
              </a:endParaRPr>
            </a:p>
          </p:txBody>
        </p:sp>
      </p:grpSp>
      <p:grpSp>
        <p:nvGrpSpPr>
          <p:cNvPr id="227" name="Group 226">
            <a:extLst>
              <a:ext uri="{FF2B5EF4-FFF2-40B4-BE49-F238E27FC236}">
                <a16:creationId xmlns:a16="http://schemas.microsoft.com/office/drawing/2014/main" id="{7D095FE0-B400-42BD-8558-050BFC0D0F32}"/>
              </a:ext>
            </a:extLst>
          </p:cNvPr>
          <p:cNvGrpSpPr/>
          <p:nvPr/>
        </p:nvGrpSpPr>
        <p:grpSpPr>
          <a:xfrm>
            <a:off x="178435" y="1658199"/>
            <a:ext cx="5294318" cy="1502023"/>
            <a:chOff x="178435" y="1658199"/>
            <a:chExt cx="5294318" cy="1502023"/>
          </a:xfrm>
        </p:grpSpPr>
        <p:sp>
          <p:nvSpPr>
            <p:cNvPr id="226" name="Rectangle: Rounded Corners 225">
              <a:extLst>
                <a:ext uri="{FF2B5EF4-FFF2-40B4-BE49-F238E27FC236}">
                  <a16:creationId xmlns:a16="http://schemas.microsoft.com/office/drawing/2014/main" id="{DFD58547-0281-431D-97BA-90414A561085}"/>
                </a:ext>
              </a:extLst>
            </p:cNvPr>
            <p:cNvSpPr/>
            <p:nvPr/>
          </p:nvSpPr>
          <p:spPr bwMode="auto">
            <a:xfrm>
              <a:off x="178435" y="2089516"/>
              <a:ext cx="1896631" cy="623203"/>
            </a:xfrm>
            <a:prstGeom prst="roundRect">
              <a:avLst>
                <a:gd name="adj" fmla="val 50000"/>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220" name="Group 219">
              <a:extLst>
                <a:ext uri="{FF2B5EF4-FFF2-40B4-BE49-F238E27FC236}">
                  <a16:creationId xmlns:a16="http://schemas.microsoft.com/office/drawing/2014/main" id="{7C917917-5BC4-4575-A836-A7BB94F9300F}"/>
                </a:ext>
              </a:extLst>
            </p:cNvPr>
            <p:cNvGrpSpPr/>
            <p:nvPr/>
          </p:nvGrpSpPr>
          <p:grpSpPr>
            <a:xfrm>
              <a:off x="308201" y="1658199"/>
              <a:ext cx="5164552" cy="1502023"/>
              <a:chOff x="281333" y="1948541"/>
              <a:chExt cx="5164552" cy="1502023"/>
            </a:xfrm>
          </p:grpSpPr>
          <p:sp>
            <p:nvSpPr>
              <p:cNvPr id="23" name="TextBox 22">
                <a:extLst>
                  <a:ext uri="{FF2B5EF4-FFF2-40B4-BE49-F238E27FC236}">
                    <a16:creationId xmlns:a16="http://schemas.microsoft.com/office/drawing/2014/main" id="{9FDB7047-AD23-40C1-BE30-39729AFA1739}"/>
                  </a:ext>
                </a:extLst>
              </p:cNvPr>
              <p:cNvSpPr txBox="1"/>
              <p:nvPr/>
            </p:nvSpPr>
            <p:spPr>
              <a:xfrm>
                <a:off x="281333" y="2405246"/>
                <a:ext cx="1673476" cy="523220"/>
              </a:xfrm>
              <a:prstGeom prst="rect">
                <a:avLst/>
              </a:prstGeom>
              <a:noFill/>
            </p:spPr>
            <p:txBody>
              <a:bodyPr wrap="square" rtlCol="0">
                <a:spAutoFit/>
              </a:bodyPr>
              <a:lstStyle/>
              <a:p>
                <a:pPr algn="ctr"/>
                <a:r>
                  <a:rPr lang="th-TH" sz="2800" dirty="0">
                    <a:solidFill>
                      <a:srgbClr val="0070C0"/>
                    </a:solidFill>
                    <a:latin typeface="FC Home" panose="020B0500040200020003" pitchFamily="34" charset="-34"/>
                    <a:cs typeface="FC Home" panose="020B0500040200020003" pitchFamily="34" charset="-34"/>
                  </a:rPr>
                  <a:t>ทั้งประเทศ</a:t>
                </a:r>
                <a:endParaRPr lang="en-GB" sz="2800" dirty="0">
                  <a:solidFill>
                    <a:srgbClr val="FF5500"/>
                  </a:solidFill>
                  <a:latin typeface="FC Home" panose="020B0500040200020003" pitchFamily="34" charset="-34"/>
                  <a:cs typeface="FC Home" panose="020B0500040200020003" pitchFamily="34" charset="-34"/>
                </a:endParaRPr>
              </a:p>
            </p:txBody>
          </p:sp>
          <p:sp>
            <p:nvSpPr>
              <p:cNvPr id="24" name="TextBox 23">
                <a:extLst>
                  <a:ext uri="{FF2B5EF4-FFF2-40B4-BE49-F238E27FC236}">
                    <a16:creationId xmlns:a16="http://schemas.microsoft.com/office/drawing/2014/main" id="{027F2E4B-DF4C-4C54-9358-5DC725C93460}"/>
                  </a:ext>
                </a:extLst>
              </p:cNvPr>
              <p:cNvSpPr txBox="1"/>
              <p:nvPr/>
            </p:nvSpPr>
            <p:spPr>
              <a:xfrm>
                <a:off x="1993765" y="2105350"/>
                <a:ext cx="2016224" cy="861774"/>
              </a:xfrm>
              <a:prstGeom prst="rect">
                <a:avLst/>
              </a:prstGeom>
              <a:noFill/>
            </p:spPr>
            <p:txBody>
              <a:bodyPr wrap="square" rtlCol="0">
                <a:spAutoFit/>
              </a:bodyPr>
              <a:lstStyle/>
              <a:p>
                <a:r>
                  <a:rPr lang="th-TH" sz="32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5000" dirty="0">
                    <a:solidFill>
                      <a:srgbClr val="FF5500"/>
                    </a:solidFill>
                    <a:latin typeface="FC Home" panose="020B0500040200020003" pitchFamily="34" charset="-34"/>
                    <a:cs typeface="FC Home" panose="020B0500040200020003" pitchFamily="34" charset="-34"/>
                  </a:rPr>
                  <a:t>10.25</a:t>
                </a:r>
                <a:endParaRPr lang="en-GB" sz="5000" dirty="0">
                  <a:solidFill>
                    <a:srgbClr val="FF5500"/>
                  </a:solidFill>
                  <a:latin typeface="FC Home" panose="020B0500040200020003" pitchFamily="34" charset="-34"/>
                  <a:cs typeface="FC Home" panose="020B0500040200020003" pitchFamily="34" charset="-34"/>
                </a:endParaRPr>
              </a:p>
            </p:txBody>
          </p:sp>
          <p:sp>
            <p:nvSpPr>
              <p:cNvPr id="36" name="TextBox 35">
                <a:extLst>
                  <a:ext uri="{FF2B5EF4-FFF2-40B4-BE49-F238E27FC236}">
                    <a16:creationId xmlns:a16="http://schemas.microsoft.com/office/drawing/2014/main" id="{A239A1C5-E17C-44F2-960E-24783ED2251D}"/>
                  </a:ext>
                </a:extLst>
              </p:cNvPr>
              <p:cNvSpPr txBox="1"/>
              <p:nvPr/>
            </p:nvSpPr>
            <p:spPr>
              <a:xfrm>
                <a:off x="1993765" y="2588790"/>
                <a:ext cx="1811314" cy="861774"/>
              </a:xfrm>
              <a:prstGeom prst="rect">
                <a:avLst/>
              </a:prstGeom>
              <a:noFill/>
            </p:spPr>
            <p:txBody>
              <a:bodyPr wrap="square" rtlCol="0">
                <a:spAutoFit/>
              </a:bodyPr>
              <a:lstStyle/>
              <a:p>
                <a:r>
                  <a:rPr lang="th-TH" sz="3200" dirty="0">
                    <a:solidFill>
                      <a:schemeClr val="tx1">
                        <a:lumMod val="65000"/>
                        <a:lumOff val="35000"/>
                      </a:schemeClr>
                    </a:solidFill>
                    <a:latin typeface="FC Home" panose="020B0500040200020003" pitchFamily="34" charset="-34"/>
                    <a:cs typeface="FC Home" panose="020B0500040200020003" pitchFamily="34" charset="-34"/>
                  </a:rPr>
                  <a:t>แผน </a:t>
                </a:r>
                <a:r>
                  <a:rPr lang="en-US" sz="5000" dirty="0">
                    <a:solidFill>
                      <a:srgbClr val="5279CB"/>
                    </a:solidFill>
                    <a:latin typeface="FC Home" panose="020B0500040200020003" pitchFamily="34" charset="-34"/>
                    <a:cs typeface="FC Home" panose="020B0500040200020003" pitchFamily="34" charset="-34"/>
                  </a:rPr>
                  <a:t>5.91</a:t>
                </a:r>
                <a:endParaRPr lang="en-GB" sz="5000" dirty="0">
                  <a:solidFill>
                    <a:srgbClr val="5279CB"/>
                  </a:solidFill>
                  <a:latin typeface="FC Home" panose="020B0500040200020003" pitchFamily="34" charset="-34"/>
                  <a:cs typeface="FC Home" panose="020B0500040200020003" pitchFamily="34" charset="-34"/>
                </a:endParaRPr>
              </a:p>
            </p:txBody>
          </p:sp>
          <p:grpSp>
            <p:nvGrpSpPr>
              <p:cNvPr id="10" name="Group 9">
                <a:extLst>
                  <a:ext uri="{FF2B5EF4-FFF2-40B4-BE49-F238E27FC236}">
                    <a16:creationId xmlns:a16="http://schemas.microsoft.com/office/drawing/2014/main" id="{DF3B2744-A7AB-4AF7-93A0-402AABA98DE1}"/>
                  </a:ext>
                </a:extLst>
              </p:cNvPr>
              <p:cNvGrpSpPr/>
              <p:nvPr/>
            </p:nvGrpSpPr>
            <p:grpSpPr>
              <a:xfrm>
                <a:off x="3966225" y="1948541"/>
                <a:ext cx="1479660" cy="1479660"/>
                <a:chOff x="3966225" y="1948541"/>
                <a:chExt cx="1479660" cy="1479660"/>
              </a:xfrm>
            </p:grpSpPr>
            <p:sp>
              <p:nvSpPr>
                <p:cNvPr id="94" name="TextBox 93">
                  <a:extLst>
                    <a:ext uri="{FF2B5EF4-FFF2-40B4-BE49-F238E27FC236}">
                      <a16:creationId xmlns:a16="http://schemas.microsoft.com/office/drawing/2014/main" id="{8861C795-8D70-4A8E-ADEB-DEAC9C55E10C}"/>
                    </a:ext>
                  </a:extLst>
                </p:cNvPr>
                <p:cNvSpPr txBox="1"/>
                <p:nvPr/>
              </p:nvSpPr>
              <p:spPr>
                <a:xfrm>
                  <a:off x="4183293" y="2275488"/>
                  <a:ext cx="1126361" cy="707886"/>
                </a:xfrm>
                <a:prstGeom prst="rect">
                  <a:avLst/>
                </a:prstGeom>
                <a:noFill/>
              </p:spPr>
              <p:txBody>
                <a:bodyPr wrap="square" rtlCol="0">
                  <a:spAutoFit/>
                </a:bodyPr>
                <a:lstStyle/>
                <a:p>
                  <a:r>
                    <a:rPr lang="en-US" sz="4000" dirty="0">
                      <a:solidFill>
                        <a:schemeClr val="tx1">
                          <a:lumMod val="65000"/>
                          <a:lumOff val="35000"/>
                        </a:schemeClr>
                      </a:solidFill>
                      <a:latin typeface="FC Home" panose="020B0500040200020003" pitchFamily="34" charset="-34"/>
                      <a:cs typeface="FC Home" panose="020B0500040200020003" pitchFamily="34" charset="-34"/>
                    </a:rPr>
                    <a:t>173%</a:t>
                  </a:r>
                  <a:endParaRPr lang="en-GB" sz="4000" dirty="0">
                    <a:solidFill>
                      <a:srgbClr val="FF5500"/>
                    </a:solidFill>
                    <a:latin typeface="FC Home" panose="020B0500040200020003" pitchFamily="34" charset="-34"/>
                    <a:cs typeface="FC Home" panose="020B0500040200020003" pitchFamily="34" charset="-34"/>
                  </a:endParaRPr>
                </a:p>
              </p:txBody>
            </p:sp>
            <p:sp>
              <p:nvSpPr>
                <p:cNvPr id="8" name="Circle: Hollow 7">
                  <a:extLst>
                    <a:ext uri="{FF2B5EF4-FFF2-40B4-BE49-F238E27FC236}">
                      <a16:creationId xmlns:a16="http://schemas.microsoft.com/office/drawing/2014/main" id="{2502A88F-4E4F-4934-85A1-BFF6ACF47064}"/>
                    </a:ext>
                  </a:extLst>
                </p:cNvPr>
                <p:cNvSpPr/>
                <p:nvPr/>
              </p:nvSpPr>
              <p:spPr bwMode="auto">
                <a:xfrm>
                  <a:off x="3966225" y="1948541"/>
                  <a:ext cx="1479660" cy="1479660"/>
                </a:xfrm>
                <a:prstGeom prst="donut">
                  <a:avLst>
                    <a:gd name="adj" fmla="val 12285"/>
                  </a:avLst>
                </a:prstGeom>
                <a:solidFill>
                  <a:srgbClr val="5279C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grpSp>
      </p:grpSp>
      <p:grpSp>
        <p:nvGrpSpPr>
          <p:cNvPr id="12" name="Group 11">
            <a:extLst>
              <a:ext uri="{FF2B5EF4-FFF2-40B4-BE49-F238E27FC236}">
                <a16:creationId xmlns:a16="http://schemas.microsoft.com/office/drawing/2014/main" id="{17C991C3-3E77-4459-BB4E-29ABD3DEF18E}"/>
              </a:ext>
            </a:extLst>
          </p:cNvPr>
          <p:cNvGrpSpPr/>
          <p:nvPr/>
        </p:nvGrpSpPr>
        <p:grpSpPr>
          <a:xfrm>
            <a:off x="888414" y="4744216"/>
            <a:ext cx="5742361" cy="1273729"/>
            <a:chOff x="4811427" y="4429891"/>
            <a:chExt cx="5742361" cy="1273729"/>
          </a:xfrm>
        </p:grpSpPr>
        <p:sp>
          <p:nvSpPr>
            <p:cNvPr id="98" name="TextBox 97">
              <a:extLst>
                <a:ext uri="{FF2B5EF4-FFF2-40B4-BE49-F238E27FC236}">
                  <a16:creationId xmlns:a16="http://schemas.microsoft.com/office/drawing/2014/main" id="{E887C88C-3250-461D-9A45-3C6608D13D61}"/>
                </a:ext>
              </a:extLst>
            </p:cNvPr>
            <p:cNvSpPr txBox="1"/>
            <p:nvPr/>
          </p:nvSpPr>
          <p:spPr>
            <a:xfrm>
              <a:off x="5802081" y="4429891"/>
              <a:ext cx="362363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นอกเขตชลประทาน </a:t>
              </a:r>
              <a:r>
                <a:rPr kumimoji="0" lang="th-TH" sz="24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(ไม้ผลยืนต้น)</a:t>
              </a:r>
              <a:endParaRPr kumimoji="0" lang="en-US" sz="24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endParaRPr>
            </a:p>
          </p:txBody>
        </p:sp>
        <p:sp>
          <p:nvSpPr>
            <p:cNvPr id="99" name="TextBox 98">
              <a:extLst>
                <a:ext uri="{FF2B5EF4-FFF2-40B4-BE49-F238E27FC236}">
                  <a16:creationId xmlns:a16="http://schemas.microsoft.com/office/drawing/2014/main" id="{75516FD9-9986-47C3-ABC4-87306BE01751}"/>
                </a:ext>
              </a:extLst>
            </p:cNvPr>
            <p:cNvSpPr txBox="1"/>
            <p:nvPr/>
          </p:nvSpPr>
          <p:spPr>
            <a:xfrm>
              <a:off x="5807968" y="4761865"/>
              <a:ext cx="474582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rPr>
                <a:t>ทั้งประเทศ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193 </a:t>
              </a:r>
              <a:r>
                <a:rPr kumimoji="0" lang="th-TH" sz="2000"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rPr>
                <a:t>ตำบล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62</a:t>
              </a:r>
              <a:r>
                <a:rPr kumimoji="0" lang="en-US" sz="2000"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rPr>
                <a:t>อำเภอ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17</a:t>
              </a:r>
              <a:r>
                <a:rPr kumimoji="0" lang="en-US" sz="2000"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rPr>
                <a:t>จังหวัด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107,769 </a:t>
              </a:r>
              <a:r>
                <a:rPr kumimoji="0" lang="th-TH" sz="2000"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rPr>
                <a:t>ไร่</a:t>
              </a:r>
              <a:endParaRPr kumimoji="0" lang="en-US" sz="2000"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endParaRPr>
            </a:p>
          </p:txBody>
        </p:sp>
        <p:grpSp>
          <p:nvGrpSpPr>
            <p:cNvPr id="11" name="Group 10">
              <a:extLst>
                <a:ext uri="{FF2B5EF4-FFF2-40B4-BE49-F238E27FC236}">
                  <a16:creationId xmlns:a16="http://schemas.microsoft.com/office/drawing/2014/main" id="{AFFC30D7-0236-422A-94DF-8D3FD7D477F0}"/>
                </a:ext>
              </a:extLst>
            </p:cNvPr>
            <p:cNvGrpSpPr/>
            <p:nvPr/>
          </p:nvGrpSpPr>
          <p:grpSpPr>
            <a:xfrm>
              <a:off x="5830003" y="5119097"/>
              <a:ext cx="4529796" cy="584523"/>
              <a:chOff x="6069159" y="2486750"/>
              <a:chExt cx="4529796" cy="584523"/>
            </a:xfrm>
          </p:grpSpPr>
          <p:sp>
            <p:nvSpPr>
              <p:cNvPr id="100" name="TextBox 99">
                <a:extLst>
                  <a:ext uri="{FF2B5EF4-FFF2-40B4-BE49-F238E27FC236}">
                    <a16:creationId xmlns:a16="http://schemas.microsoft.com/office/drawing/2014/main" id="{871C2871-6A22-4AF2-96F9-9C1CED7AB04B}"/>
                  </a:ext>
                </a:extLst>
              </p:cNvPr>
              <p:cNvSpPr txBox="1"/>
              <p:nvPr/>
            </p:nvSpPr>
            <p:spPr>
              <a:xfrm>
                <a:off x="6069159" y="2486750"/>
                <a:ext cx="452979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b="0" i="0" u="sng" strike="noStrike" kern="1200" cap="none" spc="0" normalizeH="0" baseline="0" noProof="0" dirty="0">
                    <a:ln>
                      <a:noFill/>
                    </a:ln>
                    <a:solidFill>
                      <a:srgbClr val="FF5500"/>
                    </a:solidFill>
                    <a:effectLst/>
                    <a:uLnTx/>
                    <a:uFillTx/>
                    <a:latin typeface="FC Home" panose="020B0500040200020003" pitchFamily="34" charset="-34"/>
                    <a:ea typeface="+mn-ea"/>
                    <a:cs typeface="FC Home" panose="020B0500040200020003" pitchFamily="34" charset="-34"/>
                  </a:rPr>
                  <a:t>ไม่มี</a:t>
                </a:r>
                <a:r>
                  <a:rPr kumimoji="0" lang="th-TH" b="0" i="0" strike="noStrike" kern="1200" cap="none" spc="0" normalizeH="0" baseline="0" noProof="0" dirty="0">
                    <a:ln>
                      <a:noFill/>
                    </a:ln>
                    <a:solidFill>
                      <a:srgbClr val="FF5500"/>
                    </a:solidFill>
                    <a:effectLst/>
                    <a:uLnTx/>
                    <a:uFillTx/>
                    <a:latin typeface="FC Home" panose="020B0500040200020003" pitchFamily="34" charset="-34"/>
                    <a:ea typeface="+mn-ea"/>
                    <a:cs typeface="FC Home" panose="020B0500040200020003" pitchFamily="34" charset="-34"/>
                  </a:rPr>
                  <a:t> </a:t>
                </a:r>
                <a:r>
                  <a:rPr kumimoji="0" lang="en-US" b="0" i="0" strike="noStrike" kern="1200" cap="none" spc="0" normalizeH="0" baseline="0" noProof="0" dirty="0">
                    <a:ln>
                      <a:noFill/>
                    </a:ln>
                    <a:solidFill>
                      <a:srgbClr val="FF5500"/>
                    </a:solidFill>
                    <a:effectLst/>
                    <a:uLnTx/>
                    <a:uFillTx/>
                    <a:latin typeface="FC Home" panose="020B0500040200020003" pitchFamily="34" charset="-34"/>
                    <a:ea typeface="+mn-ea"/>
                    <a:cs typeface="FC Home" panose="020B0500040200020003" pitchFamily="34" charset="-34"/>
                  </a:rPr>
                  <a:t> </a:t>
                </a:r>
                <a:r>
                  <a:rPr kumimoji="0" lang="th-TH" b="0" i="0" u="none" strike="noStrike" kern="1200" cap="none" spc="0" normalizeH="0" baseline="0" noProof="0" dirty="0">
                    <a:ln>
                      <a:noFill/>
                    </a:ln>
                    <a:solidFill>
                      <a:schemeClr val="tx1">
                        <a:lumMod val="65000"/>
                        <a:lumOff val="35000"/>
                      </a:schemeClr>
                    </a:solidFill>
                    <a:effectLst/>
                    <a:uLnTx/>
                    <a:uFillTx/>
                    <a:latin typeface="FC Home" panose="020B0500040200020003" pitchFamily="34" charset="-34"/>
                    <a:ea typeface="+mn-ea"/>
                    <a:cs typeface="FC Home" panose="020B0500040200020003" pitchFamily="34" charset="-34"/>
                  </a:rPr>
                  <a:t>พื้นที่เสี่ยงภัยแล้งไม้ผลที่จะ</a:t>
                </a:r>
                <a:r>
                  <a:rPr kumimoji="0" lang="th-TH"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เสียหายโดยสิ้นเชิง (ตาย)</a:t>
                </a:r>
                <a:endParaRPr kumimoji="0" lang="en-US"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sp>
            <p:nvSpPr>
              <p:cNvPr id="101" name="TextBox 100">
                <a:extLst>
                  <a:ext uri="{FF2B5EF4-FFF2-40B4-BE49-F238E27FC236}">
                    <a16:creationId xmlns:a16="http://schemas.microsoft.com/office/drawing/2014/main" id="{F88DDEDE-A0B9-4D2F-AEC8-8B6062AB25C7}"/>
                  </a:ext>
                </a:extLst>
              </p:cNvPr>
              <p:cNvSpPr txBox="1"/>
              <p:nvPr/>
            </p:nvSpPr>
            <p:spPr>
              <a:xfrm>
                <a:off x="6454794" y="2794274"/>
                <a:ext cx="284801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chemeClr val="tx1">
                        <a:lumMod val="75000"/>
                        <a:lumOff val="25000"/>
                      </a:schemeClr>
                    </a:solidFill>
                    <a:effectLst/>
                    <a:uLnTx/>
                    <a:uFillTx/>
                    <a:latin typeface="FC Home" panose="020B0500040200020003" pitchFamily="34" charset="-34"/>
                    <a:ea typeface="+mn-ea"/>
                    <a:cs typeface="FC Home" panose="020B0500040200020003" pitchFamily="34" charset="-34"/>
                  </a:rPr>
                  <a:t>(หน่วยงานจัดทำแผนสนับสนุนและมาตรการรองรับ)</a:t>
                </a:r>
                <a:endParaRPr kumimoji="0" lang="en-US" sz="1200" b="0" i="0" u="none" strike="noStrike" kern="1200" cap="none" spc="0" normalizeH="0" baseline="0" noProof="0" dirty="0">
                  <a:ln>
                    <a:noFill/>
                  </a:ln>
                  <a:solidFill>
                    <a:schemeClr val="tx1">
                      <a:lumMod val="75000"/>
                      <a:lumOff val="25000"/>
                    </a:schemeClr>
                  </a:solidFill>
                  <a:effectLst/>
                  <a:uLnTx/>
                  <a:uFillTx/>
                  <a:latin typeface="FC Home" panose="020B0500040200020003" pitchFamily="34" charset="-34"/>
                  <a:ea typeface="+mn-ea"/>
                  <a:cs typeface="FC Home" panose="020B0500040200020003" pitchFamily="34" charset="-34"/>
                </a:endParaRPr>
              </a:p>
            </p:txBody>
          </p:sp>
        </p:grpSp>
        <p:pic>
          <p:nvPicPr>
            <p:cNvPr id="102" name="รูปภาพ 83">
              <a:extLst>
                <a:ext uri="{FF2B5EF4-FFF2-40B4-BE49-F238E27FC236}">
                  <a16:creationId xmlns:a16="http://schemas.microsoft.com/office/drawing/2014/main" id="{9F6A7077-9222-4E99-8B95-8E587F4B3C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11427" y="4571634"/>
              <a:ext cx="905276" cy="905276"/>
            </a:xfrm>
            <a:prstGeom prst="rect">
              <a:avLst/>
            </a:prstGeom>
          </p:spPr>
        </p:pic>
      </p:grpSp>
      <p:grpSp>
        <p:nvGrpSpPr>
          <p:cNvPr id="119" name="Group 118">
            <a:extLst>
              <a:ext uri="{FF2B5EF4-FFF2-40B4-BE49-F238E27FC236}">
                <a16:creationId xmlns:a16="http://schemas.microsoft.com/office/drawing/2014/main" id="{F9F4B4CE-4DEA-47BE-99D2-005C044E6CA6}"/>
              </a:ext>
            </a:extLst>
          </p:cNvPr>
          <p:cNvGrpSpPr/>
          <p:nvPr/>
        </p:nvGrpSpPr>
        <p:grpSpPr>
          <a:xfrm>
            <a:off x="743047" y="3188190"/>
            <a:ext cx="4451744" cy="1425225"/>
            <a:chOff x="579411" y="3796304"/>
            <a:chExt cx="4451744" cy="1425225"/>
          </a:xfrm>
        </p:grpSpPr>
        <p:cxnSp>
          <p:nvCxnSpPr>
            <p:cNvPr id="110" name="Straight Connector 109">
              <a:extLst>
                <a:ext uri="{FF2B5EF4-FFF2-40B4-BE49-F238E27FC236}">
                  <a16:creationId xmlns:a16="http://schemas.microsoft.com/office/drawing/2014/main" id="{8304D0DF-9830-4437-9570-2DD2E8DAE8D8}"/>
                </a:ext>
              </a:extLst>
            </p:cNvPr>
            <p:cNvCxnSpPr/>
            <p:nvPr/>
          </p:nvCxnSpPr>
          <p:spPr bwMode="auto">
            <a:xfrm>
              <a:off x="2551037" y="3846051"/>
              <a:ext cx="0" cy="1271484"/>
            </a:xfrm>
            <a:prstGeom prst="line">
              <a:avLst/>
            </a:prstGeom>
            <a:solidFill>
              <a:schemeClr val="accent1"/>
            </a:solidFill>
            <a:ln w="9525" cap="flat" cmpd="sng" algn="ctr">
              <a:solidFill>
                <a:srgbClr val="A2A094"/>
              </a:solidFill>
              <a:prstDash val="solid"/>
              <a:round/>
              <a:headEnd type="none" w="med" len="med"/>
              <a:tailEnd type="none" w="med" len="med"/>
            </a:ln>
            <a:effectLst/>
          </p:spPr>
        </p:cxnSp>
        <p:grpSp>
          <p:nvGrpSpPr>
            <p:cNvPr id="118" name="Group 117">
              <a:extLst>
                <a:ext uri="{FF2B5EF4-FFF2-40B4-BE49-F238E27FC236}">
                  <a16:creationId xmlns:a16="http://schemas.microsoft.com/office/drawing/2014/main" id="{8A6A1C0F-805F-4D07-89CB-82DB28CBEB4B}"/>
                </a:ext>
              </a:extLst>
            </p:cNvPr>
            <p:cNvGrpSpPr/>
            <p:nvPr/>
          </p:nvGrpSpPr>
          <p:grpSpPr>
            <a:xfrm>
              <a:off x="579411" y="3803743"/>
              <a:ext cx="2029634" cy="1417786"/>
              <a:chOff x="579411" y="3803743"/>
              <a:chExt cx="2029634" cy="1417786"/>
            </a:xfrm>
          </p:grpSpPr>
          <p:sp>
            <p:nvSpPr>
              <p:cNvPr id="90" name="TextBox 89">
                <a:extLst>
                  <a:ext uri="{FF2B5EF4-FFF2-40B4-BE49-F238E27FC236}">
                    <a16:creationId xmlns:a16="http://schemas.microsoft.com/office/drawing/2014/main" id="{F67C4478-5B87-4AB3-9769-3DD240296B05}"/>
                  </a:ext>
                </a:extLst>
              </p:cNvPr>
              <p:cNvSpPr txBox="1"/>
              <p:nvPr/>
            </p:nvSpPr>
            <p:spPr>
              <a:xfrm>
                <a:off x="592821" y="3887327"/>
                <a:ext cx="2016224" cy="861774"/>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5000" dirty="0">
                    <a:solidFill>
                      <a:srgbClr val="FF5500"/>
                    </a:solidFill>
                    <a:latin typeface="FC Home" panose="020B0500040200020003" pitchFamily="34" charset="-34"/>
                    <a:cs typeface="FC Home" panose="020B0500040200020003" pitchFamily="34" charset="-34"/>
                  </a:rPr>
                  <a:t>6.08</a:t>
                </a:r>
                <a:endParaRPr lang="en-GB" sz="5000" dirty="0">
                  <a:solidFill>
                    <a:srgbClr val="FF5500"/>
                  </a:solidFill>
                  <a:latin typeface="FC Home" panose="020B0500040200020003" pitchFamily="34" charset="-34"/>
                  <a:cs typeface="FC Home" panose="020B0500040200020003" pitchFamily="34" charset="-34"/>
                </a:endParaRPr>
              </a:p>
            </p:txBody>
          </p:sp>
          <p:sp>
            <p:nvSpPr>
              <p:cNvPr id="91" name="TextBox 90">
                <a:extLst>
                  <a:ext uri="{FF2B5EF4-FFF2-40B4-BE49-F238E27FC236}">
                    <a16:creationId xmlns:a16="http://schemas.microsoft.com/office/drawing/2014/main" id="{A89A8378-59CA-4D07-92D8-B15D3352EEB0}"/>
                  </a:ext>
                </a:extLst>
              </p:cNvPr>
              <p:cNvSpPr txBox="1"/>
              <p:nvPr/>
            </p:nvSpPr>
            <p:spPr>
              <a:xfrm>
                <a:off x="579411" y="4359755"/>
                <a:ext cx="1987404" cy="861774"/>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แผน</a:t>
                </a:r>
                <a:r>
                  <a:rPr lang="th-TH" sz="3200" dirty="0">
                    <a:solidFill>
                      <a:schemeClr val="tx1">
                        <a:lumMod val="65000"/>
                        <a:lumOff val="35000"/>
                      </a:schemeClr>
                    </a:solidFill>
                    <a:latin typeface="FC Home" panose="020B0500040200020003" pitchFamily="34" charset="-34"/>
                    <a:cs typeface="FC Home" panose="020B0500040200020003" pitchFamily="34" charset="-34"/>
                  </a:rPr>
                  <a:t> </a:t>
                </a:r>
                <a:r>
                  <a:rPr lang="en-US" sz="5000" dirty="0">
                    <a:solidFill>
                      <a:srgbClr val="5279CB"/>
                    </a:solidFill>
                    <a:latin typeface="FC Home" panose="020B0500040200020003" pitchFamily="34" charset="-34"/>
                    <a:cs typeface="FC Home" panose="020B0500040200020003" pitchFamily="34" charset="-34"/>
                  </a:rPr>
                  <a:t>2.45</a:t>
                </a:r>
                <a:endParaRPr lang="en-GB" sz="5000" dirty="0">
                  <a:solidFill>
                    <a:srgbClr val="5279CB"/>
                  </a:solidFill>
                  <a:latin typeface="FC Home" panose="020B0500040200020003" pitchFamily="34" charset="-34"/>
                  <a:cs typeface="FC Home" panose="020B0500040200020003" pitchFamily="34" charset="-34"/>
                </a:endParaRPr>
              </a:p>
            </p:txBody>
          </p:sp>
          <p:sp>
            <p:nvSpPr>
              <p:cNvPr id="89" name="TextBox 88">
                <a:extLst>
                  <a:ext uri="{FF2B5EF4-FFF2-40B4-BE49-F238E27FC236}">
                    <a16:creationId xmlns:a16="http://schemas.microsoft.com/office/drawing/2014/main" id="{ADB46853-0BC3-47EC-A6E1-93A5E925E7CD}"/>
                  </a:ext>
                </a:extLst>
              </p:cNvPr>
              <p:cNvSpPr txBox="1"/>
              <p:nvPr/>
            </p:nvSpPr>
            <p:spPr>
              <a:xfrm>
                <a:off x="587672" y="3803743"/>
                <a:ext cx="167072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ในเขตชลประทาน</a:t>
                </a:r>
                <a:endParaRPr kumimoji="0" lang="en-US"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grpSp>
          <p:nvGrpSpPr>
            <p:cNvPr id="117" name="Group 116">
              <a:extLst>
                <a:ext uri="{FF2B5EF4-FFF2-40B4-BE49-F238E27FC236}">
                  <a16:creationId xmlns:a16="http://schemas.microsoft.com/office/drawing/2014/main" id="{6DE2246B-3928-44FA-A004-B9E859EA5A7D}"/>
                </a:ext>
              </a:extLst>
            </p:cNvPr>
            <p:cNvGrpSpPr/>
            <p:nvPr/>
          </p:nvGrpSpPr>
          <p:grpSpPr>
            <a:xfrm>
              <a:off x="2846527" y="3796304"/>
              <a:ext cx="2184628" cy="1406423"/>
              <a:chOff x="2321196" y="3796304"/>
              <a:chExt cx="2184628" cy="1406423"/>
            </a:xfrm>
          </p:grpSpPr>
          <p:sp>
            <p:nvSpPr>
              <p:cNvPr id="92" name="TextBox 91">
                <a:extLst>
                  <a:ext uri="{FF2B5EF4-FFF2-40B4-BE49-F238E27FC236}">
                    <a16:creationId xmlns:a16="http://schemas.microsoft.com/office/drawing/2014/main" id="{399697C8-83E0-43BA-951E-4E06D2DE74D3}"/>
                  </a:ext>
                </a:extLst>
              </p:cNvPr>
              <p:cNvSpPr txBox="1"/>
              <p:nvPr/>
            </p:nvSpPr>
            <p:spPr>
              <a:xfrm>
                <a:off x="2321196" y="3864988"/>
                <a:ext cx="2016224" cy="861774"/>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5000" dirty="0">
                    <a:solidFill>
                      <a:srgbClr val="FF5500"/>
                    </a:solidFill>
                    <a:latin typeface="FC Home" panose="020B0500040200020003" pitchFamily="34" charset="-34"/>
                    <a:cs typeface="FC Home" panose="020B0500040200020003" pitchFamily="34" charset="-34"/>
                  </a:rPr>
                  <a:t>4.17</a:t>
                </a:r>
                <a:endParaRPr lang="en-GB" sz="5000" dirty="0">
                  <a:solidFill>
                    <a:srgbClr val="FF5500"/>
                  </a:solidFill>
                  <a:latin typeface="FC Home" panose="020B0500040200020003" pitchFamily="34" charset="-34"/>
                  <a:cs typeface="FC Home" panose="020B0500040200020003" pitchFamily="34" charset="-34"/>
                </a:endParaRPr>
              </a:p>
            </p:txBody>
          </p:sp>
          <p:sp>
            <p:nvSpPr>
              <p:cNvPr id="87" name="TextBox 86">
                <a:extLst>
                  <a:ext uri="{FF2B5EF4-FFF2-40B4-BE49-F238E27FC236}">
                    <a16:creationId xmlns:a16="http://schemas.microsoft.com/office/drawing/2014/main" id="{1531E3FB-EE8F-4313-ABF3-D4577F671BFB}"/>
                  </a:ext>
                </a:extLst>
              </p:cNvPr>
              <p:cNvSpPr txBox="1"/>
              <p:nvPr/>
            </p:nvSpPr>
            <p:spPr>
              <a:xfrm>
                <a:off x="2342313" y="3796304"/>
                <a:ext cx="195339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นอกเขตชลประทาน</a:t>
                </a:r>
                <a:endParaRPr kumimoji="0" lang="en-US"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sp>
            <p:nvSpPr>
              <p:cNvPr id="93" name="TextBox 92">
                <a:extLst>
                  <a:ext uri="{FF2B5EF4-FFF2-40B4-BE49-F238E27FC236}">
                    <a16:creationId xmlns:a16="http://schemas.microsoft.com/office/drawing/2014/main" id="{D026E74E-1204-4D0A-82DD-9C2ED4ECE0DD}"/>
                  </a:ext>
                </a:extLst>
              </p:cNvPr>
              <p:cNvSpPr txBox="1"/>
              <p:nvPr/>
            </p:nvSpPr>
            <p:spPr>
              <a:xfrm>
                <a:off x="2339646" y="4340953"/>
                <a:ext cx="2166178" cy="861774"/>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แผน</a:t>
                </a:r>
                <a:r>
                  <a:rPr lang="th-TH" sz="3200" dirty="0">
                    <a:solidFill>
                      <a:schemeClr val="tx1">
                        <a:lumMod val="65000"/>
                        <a:lumOff val="35000"/>
                      </a:schemeClr>
                    </a:solidFill>
                    <a:latin typeface="FC Home" panose="020B0500040200020003" pitchFamily="34" charset="-34"/>
                    <a:cs typeface="FC Home" panose="020B0500040200020003" pitchFamily="34" charset="-34"/>
                  </a:rPr>
                  <a:t> </a:t>
                </a:r>
                <a:r>
                  <a:rPr lang="en-US" sz="5000" dirty="0">
                    <a:solidFill>
                      <a:srgbClr val="5279CB"/>
                    </a:solidFill>
                    <a:latin typeface="FC Home" panose="020B0500040200020003" pitchFamily="34" charset="-34"/>
                    <a:cs typeface="FC Home" panose="020B0500040200020003" pitchFamily="34" charset="-34"/>
                  </a:rPr>
                  <a:t>3.46</a:t>
                </a:r>
                <a:endParaRPr lang="en-GB" sz="5000" dirty="0">
                  <a:solidFill>
                    <a:srgbClr val="5279CB"/>
                  </a:solidFill>
                  <a:latin typeface="FC Home" panose="020B0500040200020003" pitchFamily="34" charset="-34"/>
                  <a:cs typeface="FC Home" panose="020B0500040200020003" pitchFamily="34" charset="-34"/>
                </a:endParaRPr>
              </a:p>
            </p:txBody>
          </p:sp>
        </p:grpSp>
      </p:grpSp>
      <p:sp>
        <p:nvSpPr>
          <p:cNvPr id="158" name="TextBox 157">
            <a:extLst>
              <a:ext uri="{FF2B5EF4-FFF2-40B4-BE49-F238E27FC236}">
                <a16:creationId xmlns:a16="http://schemas.microsoft.com/office/drawing/2014/main" id="{6EE8F39E-DE52-43EC-BEC3-2120304DABA0}"/>
              </a:ext>
            </a:extLst>
          </p:cNvPr>
          <p:cNvSpPr txBox="1"/>
          <p:nvPr/>
        </p:nvSpPr>
        <p:spPr>
          <a:xfrm>
            <a:off x="10981600" y="5754159"/>
            <a:ext cx="1087987" cy="307777"/>
          </a:xfrm>
          <a:prstGeom prst="rect">
            <a:avLst/>
          </a:prstGeom>
          <a:noFill/>
        </p:spPr>
        <p:txBody>
          <a:bodyPr wrap="square" rtlCol="0">
            <a:spAutoFit/>
          </a:bodyPr>
          <a:lstStyle/>
          <a:p>
            <a:r>
              <a:rPr lang="th-TH" sz="1400" dirty="0">
                <a:solidFill>
                  <a:schemeClr val="tx1">
                    <a:lumMod val="65000"/>
                    <a:lumOff val="35000"/>
                  </a:schemeClr>
                </a:solidFill>
                <a:latin typeface="FC Home" panose="020B0500040200020003" pitchFamily="34" charset="-34"/>
                <a:cs typeface="FC Home" panose="020B0500040200020003" pitchFamily="34" charset="-34"/>
              </a:rPr>
              <a:t>หน่วย </a:t>
            </a:r>
            <a:r>
              <a:rPr lang="en-US" sz="1400" dirty="0">
                <a:solidFill>
                  <a:schemeClr val="tx1">
                    <a:lumMod val="65000"/>
                    <a:lumOff val="35000"/>
                  </a:schemeClr>
                </a:solidFill>
                <a:latin typeface="FC Home" panose="020B0500040200020003" pitchFamily="34" charset="-34"/>
                <a:cs typeface="FC Home" panose="020B0500040200020003" pitchFamily="34" charset="-34"/>
              </a:rPr>
              <a:t>: </a:t>
            </a:r>
            <a:r>
              <a:rPr lang="th-TH" sz="1400" dirty="0">
                <a:solidFill>
                  <a:schemeClr val="tx1">
                    <a:lumMod val="65000"/>
                    <a:lumOff val="35000"/>
                  </a:schemeClr>
                </a:solidFill>
                <a:latin typeface="FC Home" panose="020B0500040200020003" pitchFamily="34" charset="-34"/>
                <a:cs typeface="FC Home" panose="020B0500040200020003" pitchFamily="34" charset="-34"/>
              </a:rPr>
              <a:t>ล้านไร่</a:t>
            </a:r>
            <a:endParaRPr lang="en-GB" sz="1400" dirty="0">
              <a:solidFill>
                <a:schemeClr val="tx1">
                  <a:lumMod val="65000"/>
                  <a:lumOff val="35000"/>
                </a:schemeClr>
              </a:solidFill>
              <a:latin typeface="FC Home" panose="020B0500040200020003" pitchFamily="34" charset="-34"/>
              <a:cs typeface="FC Home" panose="020B0500040200020003" pitchFamily="34" charset="-34"/>
            </a:endParaRPr>
          </a:p>
        </p:txBody>
      </p:sp>
      <p:grpSp>
        <p:nvGrpSpPr>
          <p:cNvPr id="178" name="Group 177">
            <a:extLst>
              <a:ext uri="{FF2B5EF4-FFF2-40B4-BE49-F238E27FC236}">
                <a16:creationId xmlns:a16="http://schemas.microsoft.com/office/drawing/2014/main" id="{BA7A19A4-09E6-4BB2-AC6D-61E84376FC2F}"/>
              </a:ext>
            </a:extLst>
          </p:cNvPr>
          <p:cNvGrpSpPr/>
          <p:nvPr/>
        </p:nvGrpSpPr>
        <p:grpSpPr>
          <a:xfrm>
            <a:off x="6669120" y="3827171"/>
            <a:ext cx="5151816" cy="1993100"/>
            <a:chOff x="6669120" y="2696924"/>
            <a:chExt cx="5151816" cy="1993100"/>
          </a:xfrm>
        </p:grpSpPr>
        <p:grpSp>
          <p:nvGrpSpPr>
            <p:cNvPr id="104" name="Group 103">
              <a:extLst>
                <a:ext uri="{FF2B5EF4-FFF2-40B4-BE49-F238E27FC236}">
                  <a16:creationId xmlns:a16="http://schemas.microsoft.com/office/drawing/2014/main" id="{ACC9C698-7BA5-4471-A6F8-969FF73E3AA5}"/>
                </a:ext>
              </a:extLst>
            </p:cNvPr>
            <p:cNvGrpSpPr/>
            <p:nvPr/>
          </p:nvGrpSpPr>
          <p:grpSpPr>
            <a:xfrm>
              <a:off x="6669120" y="2696924"/>
              <a:ext cx="1045263" cy="700119"/>
              <a:chOff x="5779768" y="2856102"/>
              <a:chExt cx="1045263" cy="700119"/>
            </a:xfrm>
          </p:grpSpPr>
          <p:pic>
            <p:nvPicPr>
              <p:cNvPr id="105" name="Picture 104">
                <a:extLst>
                  <a:ext uri="{FF2B5EF4-FFF2-40B4-BE49-F238E27FC236}">
                    <a16:creationId xmlns:a16="http://schemas.microsoft.com/office/drawing/2014/main" id="{BBBAD18D-3C86-4D40-AC3C-F797911FF695}"/>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779768" y="2856102"/>
                <a:ext cx="627536" cy="627536"/>
              </a:xfrm>
              <a:prstGeom prst="rect">
                <a:avLst/>
              </a:prstGeom>
            </p:spPr>
          </p:pic>
          <p:pic>
            <p:nvPicPr>
              <p:cNvPr id="106" name="Picture 105">
                <a:extLst>
                  <a:ext uri="{FF2B5EF4-FFF2-40B4-BE49-F238E27FC236}">
                    <a16:creationId xmlns:a16="http://schemas.microsoft.com/office/drawing/2014/main" id="{8B5DD3C7-7529-4BCB-ADE3-A4837E055046}"/>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6333350" y="3064540"/>
                <a:ext cx="491681" cy="491681"/>
              </a:xfrm>
              <a:prstGeom prst="rect">
                <a:avLst/>
              </a:prstGeom>
            </p:spPr>
          </p:pic>
        </p:grpSp>
        <p:grpSp>
          <p:nvGrpSpPr>
            <p:cNvPr id="18" name="Group 17">
              <a:extLst>
                <a:ext uri="{FF2B5EF4-FFF2-40B4-BE49-F238E27FC236}">
                  <a16:creationId xmlns:a16="http://schemas.microsoft.com/office/drawing/2014/main" id="{668FBBD3-EFFF-4DD0-AD1E-D0F420F05684}"/>
                </a:ext>
              </a:extLst>
            </p:cNvPr>
            <p:cNvGrpSpPr/>
            <p:nvPr/>
          </p:nvGrpSpPr>
          <p:grpSpPr>
            <a:xfrm>
              <a:off x="7757890" y="2715700"/>
              <a:ext cx="2858465" cy="714575"/>
              <a:chOff x="6930645" y="2567241"/>
              <a:chExt cx="2858465" cy="714575"/>
            </a:xfrm>
          </p:grpSpPr>
          <p:sp>
            <p:nvSpPr>
              <p:cNvPr id="107" name="TextBox 106">
                <a:extLst>
                  <a:ext uri="{FF2B5EF4-FFF2-40B4-BE49-F238E27FC236}">
                    <a16:creationId xmlns:a16="http://schemas.microsoft.com/office/drawing/2014/main" id="{71B7FA74-F1D5-4A25-8F73-CB271470A638}"/>
                  </a:ext>
                </a:extLst>
              </p:cNvPr>
              <p:cNvSpPr txBox="1"/>
              <p:nvPr/>
            </p:nvSpPr>
            <p:spPr>
              <a:xfrm>
                <a:off x="6930645" y="2573930"/>
                <a:ext cx="1355505"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FF5500"/>
                    </a:solidFill>
                    <a:latin typeface="FC Home" panose="020B0500040200020003" pitchFamily="34" charset="-34"/>
                    <a:cs typeface="FC Home" panose="020B0500040200020003" pitchFamily="34" charset="-34"/>
                  </a:rPr>
                  <a:t>1.96</a:t>
                </a:r>
                <a:endParaRPr lang="en-GB" sz="4000" dirty="0">
                  <a:solidFill>
                    <a:srgbClr val="FF5500"/>
                  </a:solidFill>
                  <a:latin typeface="FC Home" panose="020B0500040200020003" pitchFamily="34" charset="-34"/>
                  <a:cs typeface="FC Home" panose="020B0500040200020003" pitchFamily="34" charset="-34"/>
                </a:endParaRPr>
              </a:p>
            </p:txBody>
          </p:sp>
          <p:sp>
            <p:nvSpPr>
              <p:cNvPr id="108" name="TextBox 107">
                <a:extLst>
                  <a:ext uri="{FF2B5EF4-FFF2-40B4-BE49-F238E27FC236}">
                    <a16:creationId xmlns:a16="http://schemas.microsoft.com/office/drawing/2014/main" id="{21F05890-7801-431B-9FD0-6E3E05CD1F9E}"/>
                  </a:ext>
                </a:extLst>
              </p:cNvPr>
              <p:cNvSpPr txBox="1"/>
              <p:nvPr/>
            </p:nvSpPr>
            <p:spPr>
              <a:xfrm>
                <a:off x="8129225" y="2567241"/>
                <a:ext cx="1659885"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แผน</a:t>
                </a:r>
                <a:r>
                  <a:rPr lang="th-TH"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5279CB"/>
                    </a:solidFill>
                    <a:latin typeface="FC Home" panose="020B0500040200020003" pitchFamily="34" charset="-34"/>
                    <a:cs typeface="FC Home" panose="020B0500040200020003" pitchFamily="34" charset="-34"/>
                  </a:rPr>
                  <a:t>2.52</a:t>
                </a:r>
                <a:endParaRPr lang="en-GB" sz="4000" dirty="0">
                  <a:solidFill>
                    <a:srgbClr val="5279CB"/>
                  </a:solidFill>
                  <a:latin typeface="FC Home" panose="020B0500040200020003" pitchFamily="34" charset="-34"/>
                  <a:cs typeface="FC Home" panose="020B0500040200020003" pitchFamily="34" charset="-34"/>
                </a:endParaRPr>
              </a:p>
            </p:txBody>
          </p:sp>
        </p:grpSp>
        <p:grpSp>
          <p:nvGrpSpPr>
            <p:cNvPr id="122" name="Group 121">
              <a:extLst>
                <a:ext uri="{FF2B5EF4-FFF2-40B4-BE49-F238E27FC236}">
                  <a16:creationId xmlns:a16="http://schemas.microsoft.com/office/drawing/2014/main" id="{5863D869-3970-4ABE-B6FA-96489E862FE3}"/>
                </a:ext>
              </a:extLst>
            </p:cNvPr>
            <p:cNvGrpSpPr/>
            <p:nvPr/>
          </p:nvGrpSpPr>
          <p:grpSpPr>
            <a:xfrm>
              <a:off x="7308048" y="3474522"/>
              <a:ext cx="1681867" cy="1165524"/>
              <a:chOff x="576529" y="3803743"/>
              <a:chExt cx="1681867" cy="1165524"/>
            </a:xfrm>
          </p:grpSpPr>
          <p:sp>
            <p:nvSpPr>
              <p:cNvPr id="129" name="TextBox 128">
                <a:extLst>
                  <a:ext uri="{FF2B5EF4-FFF2-40B4-BE49-F238E27FC236}">
                    <a16:creationId xmlns:a16="http://schemas.microsoft.com/office/drawing/2014/main" id="{0C699593-800B-4DD9-96EB-E77F847E335D}"/>
                  </a:ext>
                </a:extLst>
              </p:cNvPr>
              <p:cNvSpPr txBox="1"/>
              <p:nvPr/>
            </p:nvSpPr>
            <p:spPr>
              <a:xfrm>
                <a:off x="592821" y="3901962"/>
                <a:ext cx="1469652"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FF5500"/>
                    </a:solidFill>
                    <a:latin typeface="FC Home" panose="020B0500040200020003" pitchFamily="34" charset="-34"/>
                    <a:cs typeface="FC Home" panose="020B0500040200020003" pitchFamily="34" charset="-34"/>
                  </a:rPr>
                  <a:t>6.08</a:t>
                </a:r>
                <a:endParaRPr lang="en-GB" sz="4000" dirty="0">
                  <a:solidFill>
                    <a:srgbClr val="FF5500"/>
                  </a:solidFill>
                  <a:latin typeface="FC Home" panose="020B0500040200020003" pitchFamily="34" charset="-34"/>
                  <a:cs typeface="FC Home" panose="020B0500040200020003" pitchFamily="34" charset="-34"/>
                </a:endParaRPr>
              </a:p>
            </p:txBody>
          </p:sp>
          <p:sp>
            <p:nvSpPr>
              <p:cNvPr id="130" name="TextBox 129">
                <a:extLst>
                  <a:ext uri="{FF2B5EF4-FFF2-40B4-BE49-F238E27FC236}">
                    <a16:creationId xmlns:a16="http://schemas.microsoft.com/office/drawing/2014/main" id="{4222C49E-BCCC-49E5-94E7-12107D5E8883}"/>
                  </a:ext>
                </a:extLst>
              </p:cNvPr>
              <p:cNvSpPr txBox="1"/>
              <p:nvPr/>
            </p:nvSpPr>
            <p:spPr>
              <a:xfrm>
                <a:off x="576529" y="4261381"/>
                <a:ext cx="1670724"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แผน</a:t>
                </a:r>
                <a:r>
                  <a:rPr lang="th-TH"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5279CB"/>
                    </a:solidFill>
                    <a:latin typeface="FC Home" panose="020B0500040200020003" pitchFamily="34" charset="-34"/>
                    <a:cs typeface="FC Home" panose="020B0500040200020003" pitchFamily="34" charset="-34"/>
                  </a:rPr>
                  <a:t>2.45</a:t>
                </a:r>
                <a:endParaRPr lang="en-GB" sz="4000" dirty="0">
                  <a:solidFill>
                    <a:srgbClr val="5279CB"/>
                  </a:solidFill>
                  <a:latin typeface="FC Home" panose="020B0500040200020003" pitchFamily="34" charset="-34"/>
                  <a:cs typeface="FC Home" panose="020B0500040200020003" pitchFamily="34" charset="-34"/>
                </a:endParaRPr>
              </a:p>
            </p:txBody>
          </p:sp>
          <p:sp>
            <p:nvSpPr>
              <p:cNvPr id="132" name="TextBox 131">
                <a:extLst>
                  <a:ext uri="{FF2B5EF4-FFF2-40B4-BE49-F238E27FC236}">
                    <a16:creationId xmlns:a16="http://schemas.microsoft.com/office/drawing/2014/main" id="{CFB6A8BD-1C8B-4F38-B978-45D9D0E6AEC6}"/>
                  </a:ext>
                </a:extLst>
              </p:cNvPr>
              <p:cNvSpPr txBox="1"/>
              <p:nvPr/>
            </p:nvSpPr>
            <p:spPr>
              <a:xfrm>
                <a:off x="587672" y="3803743"/>
                <a:ext cx="167072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ในเขตชลประทาน</a:t>
                </a:r>
                <a:endParaRPr kumimoji="0" lang="en-US"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grpSp>
          <p:nvGrpSpPr>
            <p:cNvPr id="123" name="Group 122">
              <a:extLst>
                <a:ext uri="{FF2B5EF4-FFF2-40B4-BE49-F238E27FC236}">
                  <a16:creationId xmlns:a16="http://schemas.microsoft.com/office/drawing/2014/main" id="{4AB245BB-CF36-439A-9B81-3424A3E58FBA}"/>
                </a:ext>
              </a:extLst>
            </p:cNvPr>
            <p:cNvGrpSpPr/>
            <p:nvPr/>
          </p:nvGrpSpPr>
          <p:grpSpPr>
            <a:xfrm>
              <a:off x="9533370" y="3485860"/>
              <a:ext cx="1974412" cy="1130123"/>
              <a:chOff x="2590692" y="3796635"/>
              <a:chExt cx="1974412" cy="1130123"/>
            </a:xfrm>
          </p:grpSpPr>
          <p:sp>
            <p:nvSpPr>
              <p:cNvPr id="124" name="TextBox 123">
                <a:extLst>
                  <a:ext uri="{FF2B5EF4-FFF2-40B4-BE49-F238E27FC236}">
                    <a16:creationId xmlns:a16="http://schemas.microsoft.com/office/drawing/2014/main" id="{B1D41BE9-EFA9-4B41-81AC-C215657AA658}"/>
                  </a:ext>
                </a:extLst>
              </p:cNvPr>
              <p:cNvSpPr txBox="1"/>
              <p:nvPr/>
            </p:nvSpPr>
            <p:spPr>
              <a:xfrm>
                <a:off x="2600569" y="3864929"/>
                <a:ext cx="1493571"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FF5500"/>
                    </a:solidFill>
                    <a:latin typeface="FC Home" panose="020B0500040200020003" pitchFamily="34" charset="-34"/>
                    <a:cs typeface="FC Home" panose="020B0500040200020003" pitchFamily="34" charset="-34"/>
                  </a:rPr>
                  <a:t>4.17</a:t>
                </a:r>
                <a:endParaRPr lang="en-GB" sz="4000" dirty="0">
                  <a:solidFill>
                    <a:srgbClr val="FF5500"/>
                  </a:solidFill>
                  <a:latin typeface="FC Home" panose="020B0500040200020003" pitchFamily="34" charset="-34"/>
                  <a:cs typeface="FC Home" panose="020B0500040200020003" pitchFamily="34" charset="-34"/>
                </a:endParaRPr>
              </a:p>
            </p:txBody>
          </p:sp>
          <p:sp>
            <p:nvSpPr>
              <p:cNvPr id="125" name="TextBox 124">
                <a:extLst>
                  <a:ext uri="{FF2B5EF4-FFF2-40B4-BE49-F238E27FC236}">
                    <a16:creationId xmlns:a16="http://schemas.microsoft.com/office/drawing/2014/main" id="{19E5E4E8-F4AB-42AB-A292-EFC18D78C186}"/>
                  </a:ext>
                </a:extLst>
              </p:cNvPr>
              <p:cNvSpPr txBox="1"/>
              <p:nvPr/>
            </p:nvSpPr>
            <p:spPr>
              <a:xfrm>
                <a:off x="2611712" y="3796635"/>
                <a:ext cx="195339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นอกเขตชลประทาน</a:t>
                </a:r>
                <a:endParaRPr kumimoji="0" lang="en-US"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sp>
            <p:nvSpPr>
              <p:cNvPr id="126" name="TextBox 125">
                <a:extLst>
                  <a:ext uri="{FF2B5EF4-FFF2-40B4-BE49-F238E27FC236}">
                    <a16:creationId xmlns:a16="http://schemas.microsoft.com/office/drawing/2014/main" id="{EAEB7C6F-B83D-4153-B263-24462271C0BD}"/>
                  </a:ext>
                </a:extLst>
              </p:cNvPr>
              <p:cNvSpPr txBox="1"/>
              <p:nvPr/>
            </p:nvSpPr>
            <p:spPr>
              <a:xfrm>
                <a:off x="2590692" y="4218872"/>
                <a:ext cx="1585343"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แผน</a:t>
                </a:r>
                <a:r>
                  <a:rPr lang="th-TH"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5279CB"/>
                    </a:solidFill>
                    <a:latin typeface="FC Home" panose="020B0500040200020003" pitchFamily="34" charset="-34"/>
                    <a:cs typeface="FC Home" panose="020B0500040200020003" pitchFamily="34" charset="-34"/>
                  </a:rPr>
                  <a:t>3.46</a:t>
                </a:r>
                <a:endParaRPr lang="en-GB" sz="4000" dirty="0">
                  <a:solidFill>
                    <a:srgbClr val="5279CB"/>
                  </a:solidFill>
                  <a:latin typeface="FC Home" panose="020B0500040200020003" pitchFamily="34" charset="-34"/>
                  <a:cs typeface="FC Home" panose="020B0500040200020003" pitchFamily="34" charset="-34"/>
                </a:endParaRPr>
              </a:p>
            </p:txBody>
          </p:sp>
        </p:grpSp>
        <p:grpSp>
          <p:nvGrpSpPr>
            <p:cNvPr id="177" name="Group 176">
              <a:extLst>
                <a:ext uri="{FF2B5EF4-FFF2-40B4-BE49-F238E27FC236}">
                  <a16:creationId xmlns:a16="http://schemas.microsoft.com/office/drawing/2014/main" id="{7FB80CE6-FDC9-426B-8C1D-1DB263A6219D}"/>
                </a:ext>
              </a:extLst>
            </p:cNvPr>
            <p:cNvGrpSpPr/>
            <p:nvPr/>
          </p:nvGrpSpPr>
          <p:grpSpPr>
            <a:xfrm>
              <a:off x="7824192" y="3418540"/>
              <a:ext cx="3996744" cy="1271484"/>
              <a:chOff x="7824192" y="3418540"/>
              <a:chExt cx="3996744" cy="1271484"/>
            </a:xfrm>
          </p:grpSpPr>
          <p:cxnSp>
            <p:nvCxnSpPr>
              <p:cNvPr id="121" name="Straight Connector 120">
                <a:extLst>
                  <a:ext uri="{FF2B5EF4-FFF2-40B4-BE49-F238E27FC236}">
                    <a16:creationId xmlns:a16="http://schemas.microsoft.com/office/drawing/2014/main" id="{76807C05-F770-418A-AD12-7E48B9AC3E3E}"/>
                  </a:ext>
                </a:extLst>
              </p:cNvPr>
              <p:cNvCxnSpPr>
                <a:cxnSpLocks/>
              </p:cNvCxnSpPr>
              <p:nvPr/>
            </p:nvCxnSpPr>
            <p:spPr bwMode="auto">
              <a:xfrm>
                <a:off x="9223860" y="3418540"/>
                <a:ext cx="0" cy="1271484"/>
              </a:xfrm>
              <a:prstGeom prst="line">
                <a:avLst/>
              </a:prstGeom>
              <a:solidFill>
                <a:schemeClr val="accent1"/>
              </a:solidFill>
              <a:ln w="9525" cap="flat" cmpd="sng" algn="ctr">
                <a:solidFill>
                  <a:srgbClr val="A2A094"/>
                </a:solidFill>
                <a:prstDash val="solid"/>
                <a:round/>
                <a:headEnd type="none" w="med" len="med"/>
                <a:tailEnd type="none" w="med" len="med"/>
              </a:ln>
              <a:effectLst/>
            </p:spPr>
          </p:cxnSp>
          <p:cxnSp>
            <p:nvCxnSpPr>
              <p:cNvPr id="175" name="Straight Connector 174">
                <a:extLst>
                  <a:ext uri="{FF2B5EF4-FFF2-40B4-BE49-F238E27FC236}">
                    <a16:creationId xmlns:a16="http://schemas.microsoft.com/office/drawing/2014/main" id="{2F36AE2A-82F9-4434-862C-B1F5213C8D08}"/>
                  </a:ext>
                </a:extLst>
              </p:cNvPr>
              <p:cNvCxnSpPr>
                <a:cxnSpLocks/>
              </p:cNvCxnSpPr>
              <p:nvPr/>
            </p:nvCxnSpPr>
            <p:spPr bwMode="auto">
              <a:xfrm>
                <a:off x="7824192" y="3418540"/>
                <a:ext cx="3996744" cy="2033"/>
              </a:xfrm>
              <a:prstGeom prst="line">
                <a:avLst/>
              </a:prstGeom>
              <a:solidFill>
                <a:schemeClr val="accent1"/>
              </a:solidFill>
              <a:ln w="9525" cap="flat" cmpd="sng" algn="ctr">
                <a:solidFill>
                  <a:srgbClr val="A2A094"/>
                </a:solidFill>
                <a:prstDash val="solid"/>
                <a:round/>
                <a:headEnd type="none" w="med" len="med"/>
                <a:tailEnd type="none" w="med" len="med"/>
              </a:ln>
              <a:effectLst/>
            </p:spPr>
          </p:cxnSp>
        </p:grpSp>
      </p:grpSp>
      <p:grpSp>
        <p:nvGrpSpPr>
          <p:cNvPr id="222" name="Group 221">
            <a:extLst>
              <a:ext uri="{FF2B5EF4-FFF2-40B4-BE49-F238E27FC236}">
                <a16:creationId xmlns:a16="http://schemas.microsoft.com/office/drawing/2014/main" id="{FBB9287B-E4BA-4AB9-B820-F8477471C096}"/>
              </a:ext>
            </a:extLst>
          </p:cNvPr>
          <p:cNvGrpSpPr/>
          <p:nvPr/>
        </p:nvGrpSpPr>
        <p:grpSpPr>
          <a:xfrm>
            <a:off x="5699632" y="1160820"/>
            <a:ext cx="6481225" cy="2622724"/>
            <a:chOff x="5699632" y="1160820"/>
            <a:chExt cx="6481225" cy="2622724"/>
          </a:xfrm>
        </p:grpSpPr>
        <p:sp>
          <p:nvSpPr>
            <p:cNvPr id="221" name="Rectangle: Rounded Corners 220">
              <a:extLst>
                <a:ext uri="{FF2B5EF4-FFF2-40B4-BE49-F238E27FC236}">
                  <a16:creationId xmlns:a16="http://schemas.microsoft.com/office/drawing/2014/main" id="{0E9D2712-B570-49F0-9FC9-DCA7F933798B}"/>
                </a:ext>
              </a:extLst>
            </p:cNvPr>
            <p:cNvSpPr/>
            <p:nvPr/>
          </p:nvSpPr>
          <p:spPr bwMode="auto">
            <a:xfrm>
              <a:off x="8143410" y="3304167"/>
              <a:ext cx="4037447" cy="479377"/>
            </a:xfrm>
            <a:prstGeom prst="roundRect">
              <a:avLst>
                <a:gd name="adj" fmla="val 50000"/>
              </a:avLst>
            </a:prstGeom>
            <a:gradFill flip="none" rotWithShape="1">
              <a:gsLst>
                <a:gs pos="0">
                  <a:schemeClr val="accent1">
                    <a:lumMod val="5000"/>
                    <a:lumOff val="95000"/>
                    <a:alpha val="0"/>
                  </a:schemeClr>
                </a:gs>
                <a:gs pos="100000">
                  <a:srgbClr val="00B0F0">
                    <a:alpha val="44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211" name="Group 210">
              <a:extLst>
                <a:ext uri="{FF2B5EF4-FFF2-40B4-BE49-F238E27FC236}">
                  <a16:creationId xmlns:a16="http://schemas.microsoft.com/office/drawing/2014/main" id="{2833772D-2AE9-4BAA-9321-E54B83CDC670}"/>
                </a:ext>
              </a:extLst>
            </p:cNvPr>
            <p:cNvGrpSpPr/>
            <p:nvPr/>
          </p:nvGrpSpPr>
          <p:grpSpPr>
            <a:xfrm>
              <a:off x="5699632" y="1160820"/>
              <a:ext cx="6231225" cy="2559168"/>
              <a:chOff x="5697423" y="984418"/>
              <a:chExt cx="6231225" cy="2559168"/>
            </a:xfrm>
          </p:grpSpPr>
          <p:grpSp>
            <p:nvGrpSpPr>
              <p:cNvPr id="17" name="Group 16">
                <a:extLst>
                  <a:ext uri="{FF2B5EF4-FFF2-40B4-BE49-F238E27FC236}">
                    <a16:creationId xmlns:a16="http://schemas.microsoft.com/office/drawing/2014/main" id="{4E5AE43C-E656-4A7A-B1C9-7C8E07FC3ADD}"/>
                  </a:ext>
                </a:extLst>
              </p:cNvPr>
              <p:cNvGrpSpPr/>
              <p:nvPr/>
            </p:nvGrpSpPr>
            <p:grpSpPr>
              <a:xfrm>
                <a:off x="5697423" y="1158188"/>
                <a:ext cx="975421" cy="692183"/>
                <a:chOff x="5784109" y="3005121"/>
                <a:chExt cx="975421" cy="692183"/>
              </a:xfrm>
            </p:grpSpPr>
            <p:pic>
              <p:nvPicPr>
                <p:cNvPr id="16" name="Picture 15">
                  <a:extLst>
                    <a:ext uri="{FF2B5EF4-FFF2-40B4-BE49-F238E27FC236}">
                      <a16:creationId xmlns:a16="http://schemas.microsoft.com/office/drawing/2014/main" id="{9CB2FD2F-F772-426E-B34A-DF5EEC426EE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784109" y="3005121"/>
                  <a:ext cx="627536" cy="627536"/>
                </a:xfrm>
                <a:prstGeom prst="rect">
                  <a:avLst/>
                </a:prstGeom>
              </p:spPr>
            </p:pic>
            <p:pic>
              <p:nvPicPr>
                <p:cNvPr id="103" name="Picture 102">
                  <a:extLst>
                    <a:ext uri="{FF2B5EF4-FFF2-40B4-BE49-F238E27FC236}">
                      <a16:creationId xmlns:a16="http://schemas.microsoft.com/office/drawing/2014/main" id="{B614C974-6D31-477A-ABB1-6F710D87B1C4}"/>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6267849" y="3205623"/>
                  <a:ext cx="491681" cy="491681"/>
                </a:xfrm>
                <a:prstGeom prst="rect">
                  <a:avLst/>
                </a:prstGeom>
              </p:spPr>
            </p:pic>
          </p:grpSp>
          <p:sp>
            <p:nvSpPr>
              <p:cNvPr id="159" name="TextBox 158">
                <a:extLst>
                  <a:ext uri="{FF2B5EF4-FFF2-40B4-BE49-F238E27FC236}">
                    <a16:creationId xmlns:a16="http://schemas.microsoft.com/office/drawing/2014/main" id="{3AA42AD4-1E64-4979-A5AD-9B2069733EA9}"/>
                  </a:ext>
                </a:extLst>
              </p:cNvPr>
              <p:cNvSpPr txBox="1"/>
              <p:nvPr/>
            </p:nvSpPr>
            <p:spPr>
              <a:xfrm>
                <a:off x="8326450" y="3143476"/>
                <a:ext cx="349227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chemeClr val="tx2">
                        <a:lumMod val="85000"/>
                        <a:lumOff val="15000"/>
                      </a:schemeClr>
                    </a:solidFill>
                    <a:effectLst/>
                    <a:uLnTx/>
                    <a:uFillTx/>
                    <a:latin typeface="FC Home" panose="020B0500040200020003" pitchFamily="34" charset="-34"/>
                    <a:ea typeface="+mn-ea"/>
                    <a:cs typeface="FC Home" panose="020B0500040200020003" pitchFamily="34" charset="-34"/>
                  </a:rPr>
                  <a:t>สถานการณ์น้ำ</a:t>
                </a:r>
                <a:r>
                  <a:rPr kumimoji="0" lang="th-TH" sz="20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เพียงพอ</a:t>
                </a:r>
                <a:r>
                  <a:rPr kumimoji="0" lang="th-TH" sz="2000" b="0" i="0" u="none" strike="noStrike" kern="1200" cap="none" spc="0" normalizeH="0" baseline="0" noProof="0" dirty="0">
                    <a:ln>
                      <a:noFill/>
                    </a:ln>
                    <a:solidFill>
                      <a:schemeClr val="tx2">
                        <a:lumMod val="85000"/>
                        <a:lumOff val="15000"/>
                      </a:schemeClr>
                    </a:solidFill>
                    <a:effectLst/>
                    <a:uLnTx/>
                    <a:uFillTx/>
                    <a:latin typeface="FC Home" panose="020B0500040200020003" pitchFamily="34" charset="-34"/>
                    <a:ea typeface="+mn-ea"/>
                    <a:cs typeface="FC Home" panose="020B0500040200020003" pitchFamily="34" charset="-34"/>
                  </a:rPr>
                  <a:t>ต่อการเพาะปลูก</a:t>
                </a:r>
                <a:endParaRPr kumimoji="0" lang="en-US" sz="2000" b="0" i="0" u="none" strike="noStrike" kern="1200" cap="none" spc="0" normalizeH="0" baseline="0" noProof="0" dirty="0">
                  <a:ln>
                    <a:noFill/>
                  </a:ln>
                  <a:solidFill>
                    <a:schemeClr val="tx2">
                      <a:lumMod val="85000"/>
                      <a:lumOff val="15000"/>
                    </a:schemeClr>
                  </a:solidFill>
                  <a:effectLst/>
                  <a:uLnTx/>
                  <a:uFillTx/>
                  <a:latin typeface="FC Home" panose="020B0500040200020003" pitchFamily="34" charset="-34"/>
                  <a:ea typeface="+mn-ea"/>
                  <a:cs typeface="FC Home" panose="020B0500040200020003" pitchFamily="34" charset="-34"/>
                </a:endParaRPr>
              </a:p>
            </p:txBody>
          </p:sp>
          <p:grpSp>
            <p:nvGrpSpPr>
              <p:cNvPr id="209" name="Group 208">
                <a:extLst>
                  <a:ext uri="{FF2B5EF4-FFF2-40B4-BE49-F238E27FC236}">
                    <a16:creationId xmlns:a16="http://schemas.microsoft.com/office/drawing/2014/main" id="{AA659A7A-6573-43BB-BE9A-7D1F695F3E26}"/>
                  </a:ext>
                </a:extLst>
              </p:cNvPr>
              <p:cNvGrpSpPr/>
              <p:nvPr/>
            </p:nvGrpSpPr>
            <p:grpSpPr>
              <a:xfrm>
                <a:off x="6581821" y="984418"/>
                <a:ext cx="4826386" cy="833865"/>
                <a:chOff x="6581821" y="984418"/>
                <a:chExt cx="4826386" cy="833865"/>
              </a:xfrm>
            </p:grpSpPr>
            <p:sp>
              <p:nvSpPr>
                <p:cNvPr id="164" name="TextBox 163">
                  <a:extLst>
                    <a:ext uri="{FF2B5EF4-FFF2-40B4-BE49-F238E27FC236}">
                      <a16:creationId xmlns:a16="http://schemas.microsoft.com/office/drawing/2014/main" id="{C98E4E87-80A7-4D89-87A3-CEE030420FAC}"/>
                    </a:ext>
                  </a:extLst>
                </p:cNvPr>
                <p:cNvSpPr txBox="1"/>
                <p:nvPr/>
              </p:nvSpPr>
              <p:spPr>
                <a:xfrm>
                  <a:off x="6581821" y="1071196"/>
                  <a:ext cx="1355505"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FF5500"/>
                      </a:solidFill>
                      <a:latin typeface="FC Home" panose="020B0500040200020003" pitchFamily="34" charset="-34"/>
                      <a:cs typeface="FC Home" panose="020B0500040200020003" pitchFamily="34" charset="-34"/>
                    </a:rPr>
                    <a:t>8.29</a:t>
                  </a:r>
                  <a:endParaRPr lang="en-GB" sz="4000" dirty="0">
                    <a:solidFill>
                      <a:srgbClr val="FF5500"/>
                    </a:solidFill>
                    <a:latin typeface="FC Home" panose="020B0500040200020003" pitchFamily="34" charset="-34"/>
                    <a:cs typeface="FC Home" panose="020B0500040200020003" pitchFamily="34" charset="-34"/>
                  </a:endParaRPr>
                </a:p>
              </p:txBody>
            </p:sp>
            <p:sp>
              <p:nvSpPr>
                <p:cNvPr id="166" name="TextBox 165">
                  <a:extLst>
                    <a:ext uri="{FF2B5EF4-FFF2-40B4-BE49-F238E27FC236}">
                      <a16:creationId xmlns:a16="http://schemas.microsoft.com/office/drawing/2014/main" id="{6C939BD7-FED2-4B91-B627-30D6734E0815}"/>
                    </a:ext>
                  </a:extLst>
                </p:cNvPr>
                <p:cNvSpPr txBox="1"/>
                <p:nvPr/>
              </p:nvSpPr>
              <p:spPr>
                <a:xfrm>
                  <a:off x="9748322" y="1064507"/>
                  <a:ext cx="1659885"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แผน</a:t>
                  </a:r>
                  <a:r>
                    <a:rPr lang="th-TH"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5279CB"/>
                      </a:solidFill>
                      <a:latin typeface="FC Home" panose="020B0500040200020003" pitchFamily="34" charset="-34"/>
                      <a:cs typeface="FC Home" panose="020B0500040200020003" pitchFamily="34" charset="-34"/>
                    </a:rPr>
                    <a:t>3.39</a:t>
                  </a:r>
                  <a:endParaRPr lang="en-GB" sz="4000" dirty="0">
                    <a:solidFill>
                      <a:srgbClr val="5279CB"/>
                    </a:solidFill>
                    <a:latin typeface="FC Home" panose="020B0500040200020003" pitchFamily="34" charset="-34"/>
                    <a:cs typeface="FC Home" panose="020B0500040200020003" pitchFamily="34" charset="-34"/>
                  </a:endParaRPr>
                </a:p>
              </p:txBody>
            </p:sp>
            <p:grpSp>
              <p:nvGrpSpPr>
                <p:cNvPr id="168" name="Group 167">
                  <a:extLst>
                    <a:ext uri="{FF2B5EF4-FFF2-40B4-BE49-F238E27FC236}">
                      <a16:creationId xmlns:a16="http://schemas.microsoft.com/office/drawing/2014/main" id="{3F163A83-F40C-4309-BAA3-4927C217E20D}"/>
                    </a:ext>
                  </a:extLst>
                </p:cNvPr>
                <p:cNvGrpSpPr/>
                <p:nvPr/>
              </p:nvGrpSpPr>
              <p:grpSpPr>
                <a:xfrm>
                  <a:off x="8048670" y="984418"/>
                  <a:ext cx="1659885" cy="833865"/>
                  <a:chOff x="8160351" y="1013494"/>
                  <a:chExt cx="1659885" cy="833865"/>
                </a:xfrm>
              </p:grpSpPr>
              <p:sp>
                <p:nvSpPr>
                  <p:cNvPr id="165" name="TextBox 164">
                    <a:extLst>
                      <a:ext uri="{FF2B5EF4-FFF2-40B4-BE49-F238E27FC236}">
                        <a16:creationId xmlns:a16="http://schemas.microsoft.com/office/drawing/2014/main" id="{6C9AD36C-250F-44B0-BBCC-C97599F6CD65}"/>
                      </a:ext>
                    </a:extLst>
                  </p:cNvPr>
                  <p:cNvSpPr txBox="1"/>
                  <p:nvPr/>
                </p:nvSpPr>
                <p:spPr>
                  <a:xfrm>
                    <a:off x="8160351" y="1013494"/>
                    <a:ext cx="1659885" cy="400110"/>
                  </a:xfrm>
                  <a:prstGeom prst="rect">
                    <a:avLst/>
                  </a:prstGeom>
                  <a:noFill/>
                </p:spPr>
                <p:txBody>
                  <a:bodyPr wrap="square" rtlCol="0">
                    <a:spAutoFit/>
                  </a:bodyPr>
                  <a:lstStyle/>
                  <a:p>
                    <a:pPr algn="ctr"/>
                    <a:r>
                      <a:rPr lang="th-TH" sz="2000" dirty="0">
                        <a:solidFill>
                          <a:schemeClr val="tx1">
                            <a:lumMod val="65000"/>
                            <a:lumOff val="35000"/>
                          </a:schemeClr>
                        </a:solidFill>
                        <a:latin typeface="FC Home" panose="020B0500040200020003" pitchFamily="34" charset="-34"/>
                        <a:cs typeface="FC Home" panose="020B0500040200020003" pitchFamily="34" charset="-34"/>
                      </a:rPr>
                      <a:t>เก็บเกี่ยวแล้ว</a:t>
                    </a:r>
                    <a:endParaRPr lang="en-GB" sz="2000" dirty="0">
                      <a:solidFill>
                        <a:srgbClr val="5279CB"/>
                      </a:solidFill>
                      <a:latin typeface="FC Home" panose="020B0500040200020003" pitchFamily="34" charset="-34"/>
                      <a:cs typeface="FC Home" panose="020B0500040200020003" pitchFamily="34" charset="-34"/>
                    </a:endParaRPr>
                  </a:p>
                </p:txBody>
              </p:sp>
              <p:sp>
                <p:nvSpPr>
                  <p:cNvPr id="167" name="TextBox 166">
                    <a:extLst>
                      <a:ext uri="{FF2B5EF4-FFF2-40B4-BE49-F238E27FC236}">
                        <a16:creationId xmlns:a16="http://schemas.microsoft.com/office/drawing/2014/main" id="{5F5616B8-C330-4B1E-BF1C-0FFCF645C777}"/>
                      </a:ext>
                    </a:extLst>
                  </p:cNvPr>
                  <p:cNvSpPr txBox="1"/>
                  <p:nvPr/>
                </p:nvSpPr>
                <p:spPr>
                  <a:xfrm>
                    <a:off x="8445230" y="1139473"/>
                    <a:ext cx="1090128" cy="707886"/>
                  </a:xfrm>
                  <a:prstGeom prst="rect">
                    <a:avLst/>
                  </a:prstGeom>
                  <a:noFill/>
                </p:spPr>
                <p:txBody>
                  <a:bodyPr wrap="square" rtlCol="0">
                    <a:spAutoFit/>
                  </a:bodyPr>
                  <a:lstStyle/>
                  <a:p>
                    <a:pPr algn="ctr"/>
                    <a:r>
                      <a:rPr lang="en-US" sz="4000" dirty="0">
                        <a:solidFill>
                          <a:srgbClr val="FFC600"/>
                        </a:solidFill>
                        <a:latin typeface="FC Home" panose="020B0500040200020003" pitchFamily="34" charset="-34"/>
                        <a:cs typeface="FC Home" panose="020B0500040200020003" pitchFamily="34" charset="-34"/>
                      </a:rPr>
                      <a:t>5.23</a:t>
                    </a:r>
                    <a:endParaRPr lang="en-GB" sz="4000" dirty="0">
                      <a:solidFill>
                        <a:srgbClr val="FFC600"/>
                      </a:solidFill>
                      <a:latin typeface="FC Home" panose="020B0500040200020003" pitchFamily="34" charset="-34"/>
                      <a:cs typeface="FC Home" panose="020B0500040200020003" pitchFamily="34" charset="-34"/>
                    </a:endParaRPr>
                  </a:p>
                </p:txBody>
              </p:sp>
            </p:grpSp>
          </p:grpSp>
          <p:grpSp>
            <p:nvGrpSpPr>
              <p:cNvPr id="210" name="Group 209">
                <a:extLst>
                  <a:ext uri="{FF2B5EF4-FFF2-40B4-BE49-F238E27FC236}">
                    <a16:creationId xmlns:a16="http://schemas.microsoft.com/office/drawing/2014/main" id="{77948ADA-6B55-40F3-A642-A8D8C4415A22}"/>
                  </a:ext>
                </a:extLst>
              </p:cNvPr>
              <p:cNvGrpSpPr/>
              <p:nvPr/>
            </p:nvGrpSpPr>
            <p:grpSpPr>
              <a:xfrm>
                <a:off x="6682505" y="1711890"/>
                <a:ext cx="5246143" cy="1271484"/>
                <a:chOff x="6682505" y="1711890"/>
                <a:chExt cx="5246143" cy="1271484"/>
              </a:xfrm>
            </p:grpSpPr>
            <p:cxnSp>
              <p:nvCxnSpPr>
                <p:cNvPr id="163" name="Straight Connector 162">
                  <a:extLst>
                    <a:ext uri="{FF2B5EF4-FFF2-40B4-BE49-F238E27FC236}">
                      <a16:creationId xmlns:a16="http://schemas.microsoft.com/office/drawing/2014/main" id="{41F0E5E9-23F7-4DDB-B496-A4E01B7725BF}"/>
                    </a:ext>
                  </a:extLst>
                </p:cNvPr>
                <p:cNvCxnSpPr>
                  <a:cxnSpLocks/>
                </p:cNvCxnSpPr>
                <p:nvPr/>
              </p:nvCxnSpPr>
              <p:spPr bwMode="auto">
                <a:xfrm>
                  <a:off x="6682505" y="1716334"/>
                  <a:ext cx="5246143" cy="0"/>
                </a:xfrm>
                <a:prstGeom prst="line">
                  <a:avLst/>
                </a:prstGeom>
                <a:solidFill>
                  <a:schemeClr val="accent1"/>
                </a:solidFill>
                <a:ln w="9525" cap="flat" cmpd="sng" algn="ctr">
                  <a:solidFill>
                    <a:srgbClr val="A2A094"/>
                  </a:solidFill>
                  <a:prstDash val="solid"/>
                  <a:round/>
                  <a:headEnd type="none" w="med" len="med"/>
                  <a:tailEnd type="none" w="med" len="med"/>
                </a:ln>
                <a:effectLst/>
              </p:spPr>
            </p:cxnSp>
            <p:cxnSp>
              <p:nvCxnSpPr>
                <p:cNvPr id="185" name="Straight Connector 184">
                  <a:extLst>
                    <a:ext uri="{FF2B5EF4-FFF2-40B4-BE49-F238E27FC236}">
                      <a16:creationId xmlns:a16="http://schemas.microsoft.com/office/drawing/2014/main" id="{1BCF23BC-9B27-44FA-95BB-F6DAA40B65E3}"/>
                    </a:ext>
                  </a:extLst>
                </p:cNvPr>
                <p:cNvCxnSpPr>
                  <a:cxnSpLocks/>
                </p:cNvCxnSpPr>
                <p:nvPr/>
              </p:nvCxnSpPr>
              <p:spPr bwMode="auto">
                <a:xfrm>
                  <a:off x="8809594" y="1711890"/>
                  <a:ext cx="0" cy="1271484"/>
                </a:xfrm>
                <a:prstGeom prst="line">
                  <a:avLst/>
                </a:prstGeom>
                <a:solidFill>
                  <a:schemeClr val="accent1"/>
                </a:solidFill>
                <a:ln w="9525" cap="flat" cmpd="sng" algn="ctr">
                  <a:solidFill>
                    <a:srgbClr val="A2A094"/>
                  </a:solidFill>
                  <a:prstDash val="solid"/>
                  <a:round/>
                  <a:headEnd type="none" w="med" len="med"/>
                  <a:tailEnd type="none" w="med" len="med"/>
                </a:ln>
                <a:effectLst/>
              </p:spPr>
            </p:cxnSp>
          </p:grpSp>
          <p:grpSp>
            <p:nvGrpSpPr>
              <p:cNvPr id="206" name="Group 205">
                <a:extLst>
                  <a:ext uri="{FF2B5EF4-FFF2-40B4-BE49-F238E27FC236}">
                    <a16:creationId xmlns:a16="http://schemas.microsoft.com/office/drawing/2014/main" id="{E1C16E73-5D79-40B7-9D07-1FEFA142516D}"/>
                  </a:ext>
                </a:extLst>
              </p:cNvPr>
              <p:cNvGrpSpPr/>
              <p:nvPr/>
            </p:nvGrpSpPr>
            <p:grpSpPr>
              <a:xfrm>
                <a:off x="8891267" y="1715972"/>
                <a:ext cx="2877752" cy="1467524"/>
                <a:chOff x="9456979" y="1730599"/>
                <a:chExt cx="2877752" cy="1467524"/>
              </a:xfrm>
            </p:grpSpPr>
            <p:grpSp>
              <p:nvGrpSpPr>
                <p:cNvPr id="183" name="Group 182">
                  <a:extLst>
                    <a:ext uri="{FF2B5EF4-FFF2-40B4-BE49-F238E27FC236}">
                      <a16:creationId xmlns:a16="http://schemas.microsoft.com/office/drawing/2014/main" id="{B11420F1-CF4B-4B61-9F47-2280660CCC01}"/>
                    </a:ext>
                  </a:extLst>
                </p:cNvPr>
                <p:cNvGrpSpPr/>
                <p:nvPr/>
              </p:nvGrpSpPr>
              <p:grpSpPr>
                <a:xfrm>
                  <a:off x="9531733" y="1730599"/>
                  <a:ext cx="2802998" cy="838016"/>
                  <a:chOff x="2589055" y="3734799"/>
                  <a:chExt cx="2802998" cy="838016"/>
                </a:xfrm>
              </p:grpSpPr>
              <p:sp>
                <p:nvSpPr>
                  <p:cNvPr id="189" name="TextBox 188">
                    <a:extLst>
                      <a:ext uri="{FF2B5EF4-FFF2-40B4-BE49-F238E27FC236}">
                        <a16:creationId xmlns:a16="http://schemas.microsoft.com/office/drawing/2014/main" id="{5923B378-0059-46D4-A9AE-14819824F434}"/>
                      </a:ext>
                    </a:extLst>
                  </p:cNvPr>
                  <p:cNvSpPr txBox="1"/>
                  <p:nvPr/>
                </p:nvSpPr>
                <p:spPr>
                  <a:xfrm>
                    <a:off x="3806710" y="3837576"/>
                    <a:ext cx="1585343"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แผน</a:t>
                    </a:r>
                    <a:r>
                      <a:rPr lang="th-TH"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5279CB"/>
                        </a:solidFill>
                        <a:latin typeface="FC Home" panose="020B0500040200020003" pitchFamily="34" charset="-34"/>
                        <a:cs typeface="FC Home" panose="020B0500040200020003" pitchFamily="34" charset="-34"/>
                      </a:rPr>
                      <a:t>1.49</a:t>
                    </a:r>
                    <a:endParaRPr lang="en-GB" sz="4000" dirty="0">
                      <a:solidFill>
                        <a:srgbClr val="5279CB"/>
                      </a:solidFill>
                      <a:latin typeface="FC Home" panose="020B0500040200020003" pitchFamily="34" charset="-34"/>
                      <a:cs typeface="FC Home" panose="020B0500040200020003" pitchFamily="34" charset="-34"/>
                    </a:endParaRPr>
                  </a:p>
                </p:txBody>
              </p:sp>
              <p:sp>
                <p:nvSpPr>
                  <p:cNvPr id="187" name="TextBox 186">
                    <a:extLst>
                      <a:ext uri="{FF2B5EF4-FFF2-40B4-BE49-F238E27FC236}">
                        <a16:creationId xmlns:a16="http://schemas.microsoft.com/office/drawing/2014/main" id="{50C29C39-78A7-445F-9C0F-8B5779C2C4CB}"/>
                      </a:ext>
                    </a:extLst>
                  </p:cNvPr>
                  <p:cNvSpPr txBox="1"/>
                  <p:nvPr/>
                </p:nvSpPr>
                <p:spPr>
                  <a:xfrm>
                    <a:off x="2600569" y="3864929"/>
                    <a:ext cx="1493571"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FF5500"/>
                        </a:solidFill>
                        <a:latin typeface="FC Home" panose="020B0500040200020003" pitchFamily="34" charset="-34"/>
                        <a:cs typeface="FC Home" panose="020B0500040200020003" pitchFamily="34" charset="-34"/>
                      </a:rPr>
                      <a:t>2.75</a:t>
                    </a:r>
                    <a:endParaRPr lang="en-GB" sz="4000" dirty="0">
                      <a:solidFill>
                        <a:srgbClr val="FF5500"/>
                      </a:solidFill>
                      <a:latin typeface="FC Home" panose="020B0500040200020003" pitchFamily="34" charset="-34"/>
                      <a:cs typeface="FC Home" panose="020B0500040200020003" pitchFamily="34" charset="-34"/>
                    </a:endParaRPr>
                  </a:p>
                </p:txBody>
              </p:sp>
              <p:sp>
                <p:nvSpPr>
                  <p:cNvPr id="188" name="TextBox 187">
                    <a:extLst>
                      <a:ext uri="{FF2B5EF4-FFF2-40B4-BE49-F238E27FC236}">
                        <a16:creationId xmlns:a16="http://schemas.microsoft.com/office/drawing/2014/main" id="{5B4268CA-34AC-4CB1-B471-05BC41F97777}"/>
                      </a:ext>
                    </a:extLst>
                  </p:cNvPr>
                  <p:cNvSpPr txBox="1"/>
                  <p:nvPr/>
                </p:nvSpPr>
                <p:spPr>
                  <a:xfrm>
                    <a:off x="2589055" y="3734799"/>
                    <a:ext cx="195339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นอกเขตชลประทาน</a:t>
                    </a:r>
                    <a:endParaRPr kumimoji="0" lang="en-US"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201" name="TextBox 200">
                  <a:extLst>
                    <a:ext uri="{FF2B5EF4-FFF2-40B4-BE49-F238E27FC236}">
                      <a16:creationId xmlns:a16="http://schemas.microsoft.com/office/drawing/2014/main" id="{9EBA5B93-7CD9-47C9-8B9E-BEA19154C9A3}"/>
                    </a:ext>
                  </a:extLst>
                </p:cNvPr>
                <p:cNvSpPr txBox="1"/>
                <p:nvPr/>
              </p:nvSpPr>
              <p:spPr>
                <a:xfrm>
                  <a:off x="9501349" y="2205775"/>
                  <a:ext cx="1922746" cy="707886"/>
                </a:xfrm>
                <a:prstGeom prst="rect">
                  <a:avLst/>
                </a:prstGeom>
                <a:noFill/>
              </p:spPr>
              <p:txBody>
                <a:bodyPr wrap="square" rtlCol="0">
                  <a:spAutoFit/>
                </a:bodyPr>
                <a:lstStyle/>
                <a:p>
                  <a:pPr algn="ctr"/>
                  <a:r>
                    <a:rPr lang="th-TH" sz="1600" dirty="0">
                      <a:solidFill>
                        <a:schemeClr val="tx1">
                          <a:lumMod val="65000"/>
                          <a:lumOff val="35000"/>
                        </a:schemeClr>
                      </a:solidFill>
                      <a:latin typeface="FC Home" panose="020B0500040200020003" pitchFamily="34" charset="-34"/>
                      <a:cs typeface="FC Home" panose="020B0500040200020003" pitchFamily="34" charset="-34"/>
                    </a:rPr>
                    <a:t>เก็บเกี่ยวแล้ว</a:t>
                  </a:r>
                  <a:r>
                    <a:rPr lang="en-US" sz="16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FFC600"/>
                      </a:solidFill>
                      <a:latin typeface="FC Home" panose="020B0500040200020003" pitchFamily="34" charset="-34"/>
                      <a:cs typeface="FC Home" panose="020B0500040200020003" pitchFamily="34" charset="-34"/>
                    </a:rPr>
                    <a:t>1.63</a:t>
                  </a:r>
                  <a:endParaRPr lang="en-GB" sz="4000" dirty="0">
                    <a:solidFill>
                      <a:srgbClr val="FFC600"/>
                    </a:solidFill>
                    <a:latin typeface="FC Home" panose="020B0500040200020003" pitchFamily="34" charset="-34"/>
                    <a:cs typeface="FC Home" panose="020B0500040200020003" pitchFamily="34" charset="-34"/>
                  </a:endParaRPr>
                </a:p>
              </p:txBody>
            </p:sp>
            <p:sp>
              <p:nvSpPr>
                <p:cNvPr id="203" name="TextBox 202">
                  <a:extLst>
                    <a:ext uri="{FF2B5EF4-FFF2-40B4-BE49-F238E27FC236}">
                      <a16:creationId xmlns:a16="http://schemas.microsoft.com/office/drawing/2014/main" id="{EE2D60EE-9138-42C5-BBBD-F15C383E8478}"/>
                    </a:ext>
                  </a:extLst>
                </p:cNvPr>
                <p:cNvSpPr txBox="1"/>
                <p:nvPr/>
              </p:nvSpPr>
              <p:spPr>
                <a:xfrm>
                  <a:off x="9456979" y="2613348"/>
                  <a:ext cx="2156689" cy="584775"/>
                </a:xfrm>
                <a:prstGeom prst="rect">
                  <a:avLst/>
                </a:prstGeom>
                <a:noFill/>
              </p:spPr>
              <p:txBody>
                <a:bodyPr wrap="square" rtlCol="0">
                  <a:spAutoFit/>
                </a:bodyPr>
                <a:lstStyle/>
                <a:p>
                  <a:pPr algn="ctr"/>
                  <a:r>
                    <a:rPr lang="th-TH" sz="1600" dirty="0">
                      <a:solidFill>
                        <a:schemeClr val="tx1">
                          <a:lumMod val="65000"/>
                          <a:lumOff val="35000"/>
                        </a:schemeClr>
                      </a:solidFill>
                      <a:latin typeface="FC Home" panose="020B0500040200020003" pitchFamily="34" charset="-34"/>
                      <a:cs typeface="FC Home" panose="020B0500040200020003" pitchFamily="34" charset="-34"/>
                    </a:rPr>
                    <a:t>มากกว่าแผน </a:t>
                  </a:r>
                  <a:r>
                    <a:rPr lang="en-US" sz="3200" dirty="0">
                      <a:solidFill>
                        <a:schemeClr val="tx1">
                          <a:lumMod val="65000"/>
                          <a:lumOff val="35000"/>
                        </a:schemeClr>
                      </a:solidFill>
                      <a:latin typeface="FC Home" panose="020B0500040200020003" pitchFamily="34" charset="-34"/>
                      <a:cs typeface="FC Home" panose="020B0500040200020003" pitchFamily="34" charset="-34"/>
                    </a:rPr>
                    <a:t>34</a:t>
                  </a:r>
                  <a:r>
                    <a:rPr lang="en-US" sz="1600" dirty="0">
                      <a:solidFill>
                        <a:schemeClr val="tx1">
                          <a:lumMod val="65000"/>
                          <a:lumOff val="35000"/>
                        </a:schemeClr>
                      </a:solidFill>
                      <a:latin typeface="FC Home" panose="020B0500040200020003" pitchFamily="34" charset="-34"/>
                      <a:cs typeface="FC Home" panose="020B0500040200020003" pitchFamily="34" charset="-34"/>
                    </a:rPr>
                    <a:t> </a:t>
                  </a:r>
                  <a:r>
                    <a:rPr lang="th-TH" sz="1600" dirty="0">
                      <a:solidFill>
                        <a:schemeClr val="tx1">
                          <a:lumMod val="65000"/>
                          <a:lumOff val="35000"/>
                        </a:schemeClr>
                      </a:solidFill>
                      <a:latin typeface="FC Home" panose="020B0500040200020003" pitchFamily="34" charset="-34"/>
                      <a:cs typeface="FC Home" panose="020B0500040200020003" pitchFamily="34" charset="-34"/>
                    </a:rPr>
                    <a:t>จังหวัด</a:t>
                  </a:r>
                  <a:endParaRPr lang="en-GB" sz="1600" dirty="0">
                    <a:solidFill>
                      <a:schemeClr val="tx1">
                        <a:lumMod val="65000"/>
                        <a:lumOff val="35000"/>
                      </a:schemeClr>
                    </a:solidFill>
                    <a:latin typeface="FC Home" panose="020B0500040200020003" pitchFamily="34" charset="-34"/>
                    <a:cs typeface="FC Home" panose="020B0500040200020003" pitchFamily="34" charset="-34"/>
                  </a:endParaRPr>
                </a:p>
              </p:txBody>
            </p:sp>
          </p:grpSp>
          <p:grpSp>
            <p:nvGrpSpPr>
              <p:cNvPr id="205" name="Group 204">
                <a:extLst>
                  <a:ext uri="{FF2B5EF4-FFF2-40B4-BE49-F238E27FC236}">
                    <a16:creationId xmlns:a16="http://schemas.microsoft.com/office/drawing/2014/main" id="{31092E2C-4F9C-487B-864B-E210D6BD0FDF}"/>
                  </a:ext>
                </a:extLst>
              </p:cNvPr>
              <p:cNvGrpSpPr/>
              <p:nvPr/>
            </p:nvGrpSpPr>
            <p:grpSpPr>
              <a:xfrm>
                <a:off x="5909861" y="1720012"/>
                <a:ext cx="2884131" cy="1714588"/>
                <a:chOff x="5871415" y="1879868"/>
                <a:chExt cx="2884131" cy="1714588"/>
              </a:xfrm>
            </p:grpSpPr>
            <p:grpSp>
              <p:nvGrpSpPr>
                <p:cNvPr id="182" name="Group 181">
                  <a:extLst>
                    <a:ext uri="{FF2B5EF4-FFF2-40B4-BE49-F238E27FC236}">
                      <a16:creationId xmlns:a16="http://schemas.microsoft.com/office/drawing/2014/main" id="{4E7C6169-7784-4C55-A3B0-85002701B250}"/>
                    </a:ext>
                  </a:extLst>
                </p:cNvPr>
                <p:cNvGrpSpPr/>
                <p:nvPr/>
              </p:nvGrpSpPr>
              <p:grpSpPr>
                <a:xfrm>
                  <a:off x="5943855" y="1879868"/>
                  <a:ext cx="2747136" cy="851030"/>
                  <a:chOff x="-787664" y="3902514"/>
                  <a:chExt cx="2747136" cy="851030"/>
                </a:xfrm>
              </p:grpSpPr>
              <p:sp>
                <p:nvSpPr>
                  <p:cNvPr id="191" name="TextBox 190">
                    <a:extLst>
                      <a:ext uri="{FF2B5EF4-FFF2-40B4-BE49-F238E27FC236}">
                        <a16:creationId xmlns:a16="http://schemas.microsoft.com/office/drawing/2014/main" id="{72468894-E871-445B-B5FB-3D47BFB0FBFC}"/>
                      </a:ext>
                    </a:extLst>
                  </p:cNvPr>
                  <p:cNvSpPr txBox="1"/>
                  <p:nvPr/>
                </p:nvSpPr>
                <p:spPr>
                  <a:xfrm>
                    <a:off x="451198" y="4033924"/>
                    <a:ext cx="1508274"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แผน</a:t>
                    </a:r>
                    <a:r>
                      <a:rPr lang="th-TH"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5279CB"/>
                        </a:solidFill>
                        <a:latin typeface="FC Home" panose="020B0500040200020003" pitchFamily="34" charset="-34"/>
                        <a:cs typeface="FC Home" panose="020B0500040200020003" pitchFamily="34" charset="-34"/>
                      </a:rPr>
                      <a:t>1.90</a:t>
                    </a:r>
                    <a:endParaRPr lang="en-GB" sz="4000" dirty="0">
                      <a:solidFill>
                        <a:srgbClr val="5279CB"/>
                      </a:solidFill>
                      <a:latin typeface="FC Home" panose="020B0500040200020003" pitchFamily="34" charset="-34"/>
                      <a:cs typeface="FC Home" panose="020B0500040200020003" pitchFamily="34" charset="-34"/>
                    </a:endParaRPr>
                  </a:p>
                </p:txBody>
              </p:sp>
              <p:sp>
                <p:nvSpPr>
                  <p:cNvPr id="190" name="TextBox 189">
                    <a:extLst>
                      <a:ext uri="{FF2B5EF4-FFF2-40B4-BE49-F238E27FC236}">
                        <a16:creationId xmlns:a16="http://schemas.microsoft.com/office/drawing/2014/main" id="{2C376A4F-8817-4F36-93D9-190CBC6CF24F}"/>
                      </a:ext>
                    </a:extLst>
                  </p:cNvPr>
                  <p:cNvSpPr txBox="1"/>
                  <p:nvPr/>
                </p:nvSpPr>
                <p:spPr>
                  <a:xfrm>
                    <a:off x="-783223" y="4045658"/>
                    <a:ext cx="1469652" cy="707886"/>
                  </a:xfrm>
                  <a:prstGeom prst="rect">
                    <a:avLst/>
                  </a:prstGeom>
                  <a:noFill/>
                </p:spPr>
                <p:txBody>
                  <a:bodyPr wrap="square" rtlCol="0">
                    <a:spAutoFit/>
                  </a:bodyPr>
                  <a:lstStyle/>
                  <a:p>
                    <a:r>
                      <a:rPr lang="th-TH" sz="2400" dirty="0">
                        <a:solidFill>
                          <a:schemeClr val="tx1">
                            <a:lumMod val="65000"/>
                            <a:lumOff val="35000"/>
                          </a:schemeClr>
                        </a:solidFill>
                        <a:latin typeface="FC Home" panose="020B0500040200020003" pitchFamily="34" charset="-34"/>
                        <a:cs typeface="FC Home" panose="020B0500040200020003" pitchFamily="34" charset="-34"/>
                      </a:rPr>
                      <a:t>ผล</a:t>
                    </a:r>
                    <a:r>
                      <a:rPr lang="en-US" sz="32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FF5500"/>
                        </a:solidFill>
                        <a:latin typeface="FC Home" panose="020B0500040200020003" pitchFamily="34" charset="-34"/>
                        <a:cs typeface="FC Home" panose="020B0500040200020003" pitchFamily="34" charset="-34"/>
                      </a:rPr>
                      <a:t>5.54</a:t>
                    </a:r>
                    <a:endParaRPr lang="en-GB" sz="4000" dirty="0">
                      <a:solidFill>
                        <a:srgbClr val="FF5500"/>
                      </a:solidFill>
                      <a:latin typeface="FC Home" panose="020B0500040200020003" pitchFamily="34" charset="-34"/>
                      <a:cs typeface="FC Home" panose="020B0500040200020003" pitchFamily="34" charset="-34"/>
                    </a:endParaRPr>
                  </a:p>
                </p:txBody>
              </p:sp>
              <p:sp>
                <p:nvSpPr>
                  <p:cNvPr id="192" name="TextBox 191">
                    <a:extLst>
                      <a:ext uri="{FF2B5EF4-FFF2-40B4-BE49-F238E27FC236}">
                        <a16:creationId xmlns:a16="http://schemas.microsoft.com/office/drawing/2014/main" id="{55197ABB-73E7-412F-B90C-3A37A71773DB}"/>
                      </a:ext>
                    </a:extLst>
                  </p:cNvPr>
                  <p:cNvSpPr txBox="1"/>
                  <p:nvPr/>
                </p:nvSpPr>
                <p:spPr>
                  <a:xfrm>
                    <a:off x="-787664" y="3902514"/>
                    <a:ext cx="167072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ในเขตชลประทาน</a:t>
                    </a:r>
                    <a:endParaRPr kumimoji="0" lang="en-US"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grpSp>
            <p:sp>
              <p:nvSpPr>
                <p:cNvPr id="199" name="TextBox 198">
                  <a:extLst>
                    <a:ext uri="{FF2B5EF4-FFF2-40B4-BE49-F238E27FC236}">
                      <a16:creationId xmlns:a16="http://schemas.microsoft.com/office/drawing/2014/main" id="{94B57EDA-4BA8-4B0A-9823-BF95427937CD}"/>
                    </a:ext>
                  </a:extLst>
                </p:cNvPr>
                <p:cNvSpPr txBox="1"/>
                <p:nvPr/>
              </p:nvSpPr>
              <p:spPr>
                <a:xfrm>
                  <a:off x="5952539" y="2601342"/>
                  <a:ext cx="1922746" cy="707886"/>
                </a:xfrm>
                <a:prstGeom prst="rect">
                  <a:avLst/>
                </a:prstGeom>
                <a:noFill/>
              </p:spPr>
              <p:txBody>
                <a:bodyPr wrap="square" rtlCol="0">
                  <a:spAutoFit/>
                </a:bodyPr>
                <a:lstStyle/>
                <a:p>
                  <a:pPr algn="ctr"/>
                  <a:r>
                    <a:rPr lang="th-TH" sz="1600" dirty="0">
                      <a:solidFill>
                        <a:schemeClr val="tx1">
                          <a:lumMod val="65000"/>
                          <a:lumOff val="35000"/>
                        </a:schemeClr>
                      </a:solidFill>
                      <a:latin typeface="FC Home" panose="020B0500040200020003" pitchFamily="34" charset="-34"/>
                      <a:cs typeface="FC Home" panose="020B0500040200020003" pitchFamily="34" charset="-34"/>
                    </a:rPr>
                    <a:t>เก็บเกี่ยวแล้ว</a:t>
                  </a:r>
                  <a:r>
                    <a:rPr lang="en-US" sz="1600" dirty="0">
                      <a:solidFill>
                        <a:schemeClr val="tx1">
                          <a:lumMod val="65000"/>
                          <a:lumOff val="35000"/>
                        </a:schemeClr>
                      </a:solidFill>
                      <a:latin typeface="FC Home" panose="020B0500040200020003" pitchFamily="34" charset="-34"/>
                      <a:cs typeface="FC Home" panose="020B0500040200020003" pitchFamily="34" charset="-34"/>
                    </a:rPr>
                    <a:t> </a:t>
                  </a:r>
                  <a:r>
                    <a:rPr lang="en-US" sz="4000" dirty="0">
                      <a:solidFill>
                        <a:srgbClr val="FFC600"/>
                      </a:solidFill>
                      <a:latin typeface="FC Home" panose="020B0500040200020003" pitchFamily="34" charset="-34"/>
                      <a:cs typeface="FC Home" panose="020B0500040200020003" pitchFamily="34" charset="-34"/>
                    </a:rPr>
                    <a:t>3.60</a:t>
                  </a:r>
                  <a:endParaRPr lang="en-GB" sz="4000" dirty="0">
                    <a:solidFill>
                      <a:srgbClr val="FFC600"/>
                    </a:solidFill>
                    <a:latin typeface="FC Home" panose="020B0500040200020003" pitchFamily="34" charset="-34"/>
                    <a:cs typeface="FC Home" panose="020B0500040200020003" pitchFamily="34" charset="-34"/>
                  </a:endParaRPr>
                </a:p>
              </p:txBody>
            </p:sp>
            <p:sp>
              <p:nvSpPr>
                <p:cNvPr id="202" name="TextBox 201">
                  <a:extLst>
                    <a:ext uri="{FF2B5EF4-FFF2-40B4-BE49-F238E27FC236}">
                      <a16:creationId xmlns:a16="http://schemas.microsoft.com/office/drawing/2014/main" id="{B935F721-EDBA-4290-AC8E-E6E1478ADC94}"/>
                    </a:ext>
                  </a:extLst>
                </p:cNvPr>
                <p:cNvSpPr txBox="1"/>
                <p:nvPr/>
              </p:nvSpPr>
              <p:spPr>
                <a:xfrm>
                  <a:off x="5871415" y="3009681"/>
                  <a:ext cx="2156689" cy="584775"/>
                </a:xfrm>
                <a:prstGeom prst="rect">
                  <a:avLst/>
                </a:prstGeom>
                <a:noFill/>
              </p:spPr>
              <p:txBody>
                <a:bodyPr wrap="square" rtlCol="0">
                  <a:spAutoFit/>
                </a:bodyPr>
                <a:lstStyle/>
                <a:p>
                  <a:pPr algn="ctr"/>
                  <a:r>
                    <a:rPr lang="th-TH" sz="1600" dirty="0">
                      <a:solidFill>
                        <a:schemeClr val="tx1">
                          <a:lumMod val="65000"/>
                          <a:lumOff val="35000"/>
                        </a:schemeClr>
                      </a:solidFill>
                      <a:latin typeface="FC Home" panose="020B0500040200020003" pitchFamily="34" charset="-34"/>
                      <a:cs typeface="FC Home" panose="020B0500040200020003" pitchFamily="34" charset="-34"/>
                    </a:rPr>
                    <a:t>มากกว่าแผน </a:t>
                  </a:r>
                  <a:r>
                    <a:rPr lang="en-US" sz="3200" dirty="0">
                      <a:solidFill>
                        <a:schemeClr val="tx1">
                          <a:lumMod val="65000"/>
                          <a:lumOff val="35000"/>
                        </a:schemeClr>
                      </a:solidFill>
                      <a:latin typeface="FC Home" panose="020B0500040200020003" pitchFamily="34" charset="-34"/>
                      <a:cs typeface="FC Home" panose="020B0500040200020003" pitchFamily="34" charset="-34"/>
                    </a:rPr>
                    <a:t>49</a:t>
                  </a:r>
                  <a:r>
                    <a:rPr lang="en-US" sz="1600" dirty="0">
                      <a:solidFill>
                        <a:schemeClr val="tx1">
                          <a:lumMod val="65000"/>
                          <a:lumOff val="35000"/>
                        </a:schemeClr>
                      </a:solidFill>
                      <a:latin typeface="FC Home" panose="020B0500040200020003" pitchFamily="34" charset="-34"/>
                      <a:cs typeface="FC Home" panose="020B0500040200020003" pitchFamily="34" charset="-34"/>
                    </a:rPr>
                    <a:t> </a:t>
                  </a:r>
                  <a:r>
                    <a:rPr lang="th-TH" sz="1600" dirty="0">
                      <a:solidFill>
                        <a:schemeClr val="tx1">
                          <a:lumMod val="65000"/>
                          <a:lumOff val="35000"/>
                        </a:schemeClr>
                      </a:solidFill>
                      <a:latin typeface="FC Home" panose="020B0500040200020003" pitchFamily="34" charset="-34"/>
                      <a:cs typeface="FC Home" panose="020B0500040200020003" pitchFamily="34" charset="-34"/>
                    </a:rPr>
                    <a:t>จังหวัด</a:t>
                  </a:r>
                  <a:endParaRPr lang="en-GB" sz="1600" dirty="0">
                    <a:solidFill>
                      <a:schemeClr val="tx1">
                        <a:lumMod val="65000"/>
                        <a:lumOff val="35000"/>
                      </a:schemeClr>
                    </a:solidFill>
                    <a:latin typeface="FC Home" panose="020B0500040200020003" pitchFamily="34" charset="-34"/>
                    <a:cs typeface="FC Home" panose="020B0500040200020003" pitchFamily="34" charset="-34"/>
                  </a:endParaRPr>
                </a:p>
              </p:txBody>
            </p:sp>
            <p:sp>
              <p:nvSpPr>
                <p:cNvPr id="204" name="TextBox 203">
                  <a:extLst>
                    <a:ext uri="{FF2B5EF4-FFF2-40B4-BE49-F238E27FC236}">
                      <a16:creationId xmlns:a16="http://schemas.microsoft.com/office/drawing/2014/main" id="{17AFCC9E-CBFE-4C4D-AA29-3DFC5A6F4527}"/>
                    </a:ext>
                  </a:extLst>
                </p:cNvPr>
                <p:cNvSpPr txBox="1"/>
                <p:nvPr/>
              </p:nvSpPr>
              <p:spPr>
                <a:xfrm>
                  <a:off x="5956249" y="2568106"/>
                  <a:ext cx="2799297" cy="338554"/>
                </a:xfrm>
                <a:prstGeom prst="rect">
                  <a:avLst/>
                </a:prstGeom>
                <a:noFill/>
              </p:spPr>
              <p:txBody>
                <a:bodyPr wrap="square" rtlCol="0">
                  <a:spAutoFit/>
                </a:bodyPr>
                <a:lstStyle/>
                <a:p>
                  <a:r>
                    <a:rPr lang="en-US" sz="1600" dirty="0">
                      <a:solidFill>
                        <a:schemeClr val="bg1">
                          <a:lumMod val="50000"/>
                        </a:schemeClr>
                      </a:solidFill>
                      <a:latin typeface="FC Home" panose="020B0500040200020003" pitchFamily="34" charset="-34"/>
                      <a:cs typeface="FC Home" panose="020B0500040200020003" pitchFamily="34" charset="-34"/>
                    </a:rPr>
                    <a:t>**</a:t>
                  </a:r>
                  <a:r>
                    <a:rPr lang="th-TH" sz="1600" dirty="0">
                      <a:solidFill>
                        <a:schemeClr val="bg1">
                          <a:lumMod val="50000"/>
                        </a:schemeClr>
                      </a:solidFill>
                      <a:latin typeface="FC Home" panose="020B0500040200020003" pitchFamily="34" charset="-34"/>
                      <a:cs typeface="FC Home" panose="020B0500040200020003" pitchFamily="34" charset="-34"/>
                    </a:rPr>
                    <a:t>ปลูกนารอบที่ </a:t>
                  </a:r>
                  <a:r>
                    <a:rPr lang="en-US" sz="1600" dirty="0">
                      <a:solidFill>
                        <a:schemeClr val="bg1">
                          <a:lumMod val="50000"/>
                        </a:schemeClr>
                      </a:solidFill>
                      <a:latin typeface="FC Home" panose="020B0500040200020003" pitchFamily="34" charset="-34"/>
                      <a:cs typeface="FC Home" panose="020B0500040200020003" pitchFamily="34" charset="-34"/>
                    </a:rPr>
                    <a:t>3 </a:t>
                  </a:r>
                  <a:r>
                    <a:rPr lang="th-TH" sz="1600" dirty="0">
                      <a:solidFill>
                        <a:schemeClr val="bg1">
                          <a:lumMod val="50000"/>
                        </a:schemeClr>
                      </a:solidFill>
                      <a:latin typeface="FC Home" panose="020B0500040200020003" pitchFamily="34" charset="-34"/>
                      <a:cs typeface="FC Home" panose="020B0500040200020003" pitchFamily="34" charset="-34"/>
                    </a:rPr>
                    <a:t>แล้ว </a:t>
                  </a:r>
                  <a:r>
                    <a:rPr lang="en-US" sz="1600" dirty="0">
                      <a:solidFill>
                        <a:schemeClr val="bg1">
                          <a:lumMod val="50000"/>
                        </a:schemeClr>
                      </a:solidFill>
                      <a:latin typeface="FC Home" panose="020B0500040200020003" pitchFamily="34" charset="-34"/>
                      <a:cs typeface="FC Home" panose="020B0500040200020003" pitchFamily="34" charset="-34"/>
                    </a:rPr>
                    <a:t>0.13 ( 7 </a:t>
                  </a:r>
                  <a:r>
                    <a:rPr lang="th-TH" sz="1600" dirty="0">
                      <a:solidFill>
                        <a:schemeClr val="bg1">
                          <a:lumMod val="50000"/>
                        </a:schemeClr>
                      </a:solidFill>
                      <a:latin typeface="FC Home" panose="020B0500040200020003" pitchFamily="34" charset="-34"/>
                      <a:cs typeface="FC Home" panose="020B0500040200020003" pitchFamily="34" charset="-34"/>
                    </a:rPr>
                    <a:t>จังหวัด)</a:t>
                  </a:r>
                  <a:endParaRPr lang="en-GB" sz="1600" dirty="0">
                    <a:solidFill>
                      <a:schemeClr val="bg1">
                        <a:lumMod val="50000"/>
                      </a:schemeClr>
                    </a:solidFill>
                    <a:latin typeface="FC Home" panose="020B0500040200020003" pitchFamily="34" charset="-34"/>
                    <a:cs typeface="FC Home" panose="020B0500040200020003" pitchFamily="34" charset="-34"/>
                  </a:endParaRPr>
                </a:p>
              </p:txBody>
            </p:sp>
          </p:grpSp>
        </p:grpSp>
      </p:grpSp>
      <p:cxnSp>
        <p:nvCxnSpPr>
          <p:cNvPr id="229" name="Straight Connector 228">
            <a:extLst>
              <a:ext uri="{FF2B5EF4-FFF2-40B4-BE49-F238E27FC236}">
                <a16:creationId xmlns:a16="http://schemas.microsoft.com/office/drawing/2014/main" id="{C257B63A-17E7-4AB7-AA12-819587E0F9AE}"/>
              </a:ext>
            </a:extLst>
          </p:cNvPr>
          <p:cNvCxnSpPr/>
          <p:nvPr/>
        </p:nvCxnSpPr>
        <p:spPr bwMode="auto">
          <a:xfrm>
            <a:off x="427028" y="3237937"/>
            <a:ext cx="4713614"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Tree>
    <p:extLst>
      <p:ext uri="{BB962C8B-B14F-4D97-AF65-F5344CB8AC3E}">
        <p14:creationId xmlns:p14="http://schemas.microsoft.com/office/powerpoint/2010/main" val="415449346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p:cNvPicPr>
            <a:picLocks noChangeAspect="1"/>
          </p:cNvPicPr>
          <p:nvPr/>
        </p:nvPicPr>
        <p:blipFill rotWithShape="1">
          <a:blip r:embed="rId3" cstate="print">
            <a:extLst>
              <a:ext uri="{28A0092B-C50C-407E-A947-70E740481C1C}">
                <a14:useLocalDpi xmlns:a14="http://schemas.microsoft.com/office/drawing/2010/main" val="0"/>
              </a:ext>
            </a:extLst>
          </a:blip>
          <a:srcRect t="6213" b="24558"/>
          <a:stretch/>
        </p:blipFill>
        <p:spPr>
          <a:xfrm>
            <a:off x="1" y="980728"/>
            <a:ext cx="12191999" cy="5598322"/>
          </a:xfrm>
          <a:prstGeom prst="rect">
            <a:avLst/>
          </a:prstGeom>
        </p:spPr>
      </p:pic>
      <p:sp>
        <p:nvSpPr>
          <p:cNvPr id="50" name="Rectangle 49"/>
          <p:cNvSpPr/>
          <p:nvPr/>
        </p:nvSpPr>
        <p:spPr bwMode="auto">
          <a:xfrm>
            <a:off x="1" y="980727"/>
            <a:ext cx="12191999" cy="5613883"/>
          </a:xfrm>
          <a:prstGeom prst="rect">
            <a:avLst/>
          </a:prstGeom>
          <a:gradFill flip="none" rotWithShape="1">
            <a:gsLst>
              <a:gs pos="0">
                <a:srgbClr val="ED7D31">
                  <a:alpha val="58000"/>
                </a:srgbClr>
              </a:gs>
              <a:gs pos="100000">
                <a:schemeClr val="bg1"/>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8" name="Group 7"/>
          <p:cNvGrpSpPr/>
          <p:nvPr/>
        </p:nvGrpSpPr>
        <p:grpSpPr>
          <a:xfrm>
            <a:off x="7122221" y="5229200"/>
            <a:ext cx="5156232" cy="979456"/>
            <a:chOff x="6456040" y="5229200"/>
            <a:chExt cx="5156232" cy="979456"/>
          </a:xfrm>
        </p:grpSpPr>
        <p:sp>
          <p:nvSpPr>
            <p:cNvPr id="7" name="Rounded Rectangle 6"/>
            <p:cNvSpPr/>
            <p:nvPr/>
          </p:nvSpPr>
          <p:spPr bwMode="auto">
            <a:xfrm>
              <a:off x="6456040" y="5229200"/>
              <a:ext cx="5156232" cy="959027"/>
            </a:xfrm>
            <a:prstGeom prst="roundRect">
              <a:avLst>
                <a:gd name="adj" fmla="val 50000"/>
              </a:avLst>
            </a:prstGeom>
            <a:gradFill>
              <a:gsLst>
                <a:gs pos="0">
                  <a:srgbClr val="ED7D31">
                    <a:alpha val="0"/>
                  </a:srgbClr>
                </a:gs>
                <a:gs pos="100000">
                  <a:srgbClr val="FF0000"/>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6" name="Group 5"/>
            <p:cNvGrpSpPr/>
            <p:nvPr/>
          </p:nvGrpSpPr>
          <p:grpSpPr>
            <a:xfrm>
              <a:off x="6758776" y="5304973"/>
              <a:ext cx="4593808" cy="903683"/>
              <a:chOff x="6758776" y="5304973"/>
              <a:chExt cx="4593808" cy="903683"/>
            </a:xfrm>
          </p:grpSpPr>
          <p:sp>
            <p:nvSpPr>
              <p:cNvPr id="18" name="TextBox 17">
                <a:extLst>
                  <a:ext uri="{FF2B5EF4-FFF2-40B4-BE49-F238E27FC236}">
                    <a16:creationId xmlns:a16="http://schemas.microsoft.com/office/drawing/2014/main" id="{87A7131E-1192-492C-B305-25BCC79B13F4}"/>
                  </a:ext>
                </a:extLst>
              </p:cNvPr>
              <p:cNvSpPr txBox="1"/>
              <p:nvPr/>
            </p:nvSpPr>
            <p:spPr>
              <a:xfrm>
                <a:off x="6767786" y="5562325"/>
                <a:ext cx="458479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 การประชุมคณะทำงานด้านอำนวยการน้ำ ครั้งที่ 4/2563 </a:t>
                </a:r>
                <a:r>
                  <a:rPr kumimoji="0" lang="en-US"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1</a:t>
                </a: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4</a:t>
                </a:r>
                <a:r>
                  <a:rPr kumimoji="0" lang="en-US"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 </a:t>
                </a: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ตุลาคม </a:t>
                </a:r>
                <a:r>
                  <a:rPr kumimoji="0" lang="en-US"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256</a:t>
                </a: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3 (</a:t>
                </a:r>
                <a:r>
                  <a:rPr kumimoji="0" lang="th-TH" sz="1200" i="0" u="none" strike="noStrike" kern="1200" cap="none" spc="0" normalizeH="0" baseline="0" noProof="0" dirty="0" err="1">
                    <a:ln>
                      <a:noFill/>
                    </a:ln>
                    <a:solidFill>
                      <a:schemeClr val="bg1"/>
                    </a:solidFill>
                    <a:uLnTx/>
                    <a:uFillTx/>
                    <a:latin typeface="FC Home" panose="020B0500040200020003" pitchFamily="34" charset="-34"/>
                    <a:cs typeface="FC Home" panose="020B0500040200020003" pitchFamily="34" charset="-34"/>
                  </a:rPr>
                  <a:t>สทนช</a:t>
                </a: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a:t>
                </a:r>
                <a:br>
                  <a:rPr kumimoji="0" lang="en-US"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b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 การประชุมคณะทำงานวางแผนเพาะปลูก</a:t>
                </a:r>
                <a:r>
                  <a:rPr kumimoji="0" lang="th-TH" sz="1200" i="0" u="none" strike="noStrike" kern="1200" cap="none" spc="0" normalizeH="0" baseline="0" noProof="0" dirty="0" err="1">
                    <a:ln>
                      <a:noFill/>
                    </a:ln>
                    <a:solidFill>
                      <a:schemeClr val="bg1"/>
                    </a:solidFill>
                    <a:uLnTx/>
                    <a:uFillTx/>
                    <a:latin typeface="FC Home" panose="020B0500040200020003" pitchFamily="34" charset="-34"/>
                    <a:cs typeface="FC Home" panose="020B0500040200020003" pitchFamily="34" charset="-34"/>
                  </a:rPr>
                  <a:t>พืชพ</a:t>
                </a: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ฤดูแล้ง ครั้งที่ 1/2563 </a:t>
                </a:r>
                <a:r>
                  <a:rPr kumimoji="0" lang="en-US"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19 </a:t>
                </a: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ตุลาคม </a:t>
                </a:r>
                <a:r>
                  <a:rPr kumimoji="0" lang="en-US"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256</a:t>
                </a:r>
                <a:r>
                  <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rPr>
                  <a:t>3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1200" i="0" u="none"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endParaRPr>
              </a:p>
            </p:txBody>
          </p:sp>
          <p:sp>
            <p:nvSpPr>
              <p:cNvPr id="49" name="TextBox 48">
                <a:extLst>
                  <a:ext uri="{FF2B5EF4-FFF2-40B4-BE49-F238E27FC236}">
                    <a16:creationId xmlns:a16="http://schemas.microsoft.com/office/drawing/2014/main" id="{87A7131E-1192-492C-B305-25BCC79B13F4}"/>
                  </a:ext>
                </a:extLst>
              </p:cNvPr>
              <p:cNvSpPr txBox="1"/>
              <p:nvPr/>
            </p:nvSpPr>
            <p:spPr>
              <a:xfrm>
                <a:off x="6758776" y="5304973"/>
                <a:ext cx="166809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1600" u="sng" dirty="0">
                    <a:solidFill>
                      <a:schemeClr val="bg1"/>
                    </a:solidFill>
                    <a:latin typeface="FC Home" panose="020B0500040200020003" pitchFamily="34" charset="-34"/>
                    <a:cs typeface="FC Home" panose="020B0500040200020003" pitchFamily="34" charset="-34"/>
                  </a:rPr>
                  <a:t>ใช้ประกอบการประชุม</a:t>
                </a:r>
                <a:endParaRPr kumimoji="0" lang="th-TH" sz="1600" i="0" u="sng" strike="noStrike" kern="1200" cap="none" spc="0" normalizeH="0" baseline="0" noProof="0" dirty="0">
                  <a:ln>
                    <a:noFill/>
                  </a:ln>
                  <a:solidFill>
                    <a:schemeClr val="bg1"/>
                  </a:solidFill>
                  <a:uLnTx/>
                  <a:uFillTx/>
                  <a:latin typeface="FC Home" panose="020B0500040200020003" pitchFamily="34" charset="-34"/>
                  <a:cs typeface="FC Home" panose="020B0500040200020003" pitchFamily="34" charset="-34"/>
                </a:endParaRPr>
              </a:p>
            </p:txBody>
          </p:sp>
        </p:grpSp>
      </p:grpSp>
      <p:sp>
        <p:nvSpPr>
          <p:cNvPr id="2" name="Rectangle 2">
            <a:extLst>
              <a:ext uri="{FF2B5EF4-FFF2-40B4-BE49-F238E27FC236}">
                <a16:creationId xmlns:a16="http://schemas.microsoft.com/office/drawing/2014/main" id="{E2558FDD-BEDB-4722-93B5-69B7D1466D5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การจัดสรรน้ำฤดูแล้ง</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4" name="Group 3"/>
          <p:cNvGrpSpPr/>
          <p:nvPr/>
        </p:nvGrpSpPr>
        <p:grpSpPr>
          <a:xfrm>
            <a:off x="-1" y="6132165"/>
            <a:ext cx="12192001" cy="742469"/>
            <a:chOff x="-1" y="6132165"/>
            <a:chExt cx="12192001" cy="742469"/>
          </a:xfrm>
        </p:grpSpPr>
        <p:sp>
          <p:nvSpPr>
            <p:cNvPr id="9" name="สี่เหลี่ยมผืนผ้า 3">
              <a:extLst>
                <a:ext uri="{FF2B5EF4-FFF2-40B4-BE49-F238E27FC236}">
                  <a16:creationId xmlns:a16="http://schemas.microsoft.com/office/drawing/2014/main" id="{0FF9C95F-C3CA-4303-A55B-A4AB8A7CEFB4}"/>
                </a:ext>
              </a:extLst>
            </p:cNvPr>
            <p:cNvSpPr/>
            <p:nvPr/>
          </p:nvSpPr>
          <p:spPr bwMode="auto">
            <a:xfrm>
              <a:off x="-1" y="6557530"/>
              <a:ext cx="12176982" cy="317104"/>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5" name="Group 24">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6"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8" name="TextBox 27">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9" name="Group 28">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3" name="TextBox 32">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4" name="Picture 33">
                  <a:extLst>
                    <a:ext uri="{FF2B5EF4-FFF2-40B4-BE49-F238E27FC236}">
                      <a16:creationId xmlns:a16="http://schemas.microsoft.com/office/drawing/2014/main" id="{E9084D14-395D-4952-BFA0-CD22C72E59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5" name="Picture 34">
                  <a:extLst>
                    <a:ext uri="{FF2B5EF4-FFF2-40B4-BE49-F238E27FC236}">
                      <a16:creationId xmlns:a16="http://schemas.microsoft.com/office/drawing/2014/main" id="{FECA0590-41D4-4EA1-B940-D897631C1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0" name="Group 29">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31"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2"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3" name="ตัวแทนหมายเลขสไลด์ 1">
            <a:extLst>
              <a:ext uri="{FF2B5EF4-FFF2-40B4-BE49-F238E27FC236}">
                <a16:creationId xmlns:a16="http://schemas.microsoft.com/office/drawing/2014/main" id="{0438A415-9BA0-4650-846F-42A2D98A53CE}"/>
              </a:ext>
            </a:extLst>
          </p:cNvPr>
          <p:cNvSpPr>
            <a:spLocks noGrp="1"/>
          </p:cNvSpPr>
          <p:nvPr>
            <p:ph type="sldNum" sz="quarter" idx="10"/>
          </p:nvPr>
        </p:nvSpPr>
        <p:spPr>
          <a:xfrm>
            <a:off x="11208568" y="6478466"/>
            <a:ext cx="968413"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4" name="Rectangle 7">
            <a:extLst>
              <a:ext uri="{FF2B5EF4-FFF2-40B4-BE49-F238E27FC236}">
                <a16:creationId xmlns:a16="http://schemas.microsoft.com/office/drawing/2014/main" id="{DE91CF5E-474D-4DB3-8CE1-D0207F4CD82B}"/>
              </a:ext>
            </a:extLst>
          </p:cNvPr>
          <p:cNvSpPr/>
          <p:nvPr/>
        </p:nvSpPr>
        <p:spPr>
          <a:xfrm>
            <a:off x="263352" y="6572423"/>
            <a:ext cx="42484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กรมทรัพยากรน้ำ และกรมชลประทาน </a:t>
            </a:r>
            <a:r>
              <a:rPr kumimoji="0" lang="en-US" sz="1200" b="1" i="0" u="none" strike="noStrike" kern="1200" cap="none" spc="0" normalizeH="0" baseline="0" noProof="0" dirty="0">
                <a:ln>
                  <a:noFill/>
                </a:ln>
                <a:solidFill>
                  <a:srgbClr val="FFFFFF"/>
                </a:solidFill>
                <a:effectLst/>
                <a:uLnTx/>
                <a:uFillTx/>
                <a:latin typeface="TH SarabunIT๙" panose="020B0500040200020003" pitchFamily="34" charset="-34"/>
                <a:ea typeface="+mn-ea"/>
                <a:cs typeface="TH SarabunIT๙" panose="020B0500040200020003" pitchFamily="34" charset="-34"/>
              </a:rPr>
              <a:t>/</a:t>
            </a:r>
            <a:r>
              <a:rPr kumimoji="0" lang="th-TH" sz="1200" b="1" i="0" u="none" strike="noStrike" kern="1200" cap="none" spc="0" normalizeH="0" baseline="0" noProof="0" dirty="0">
                <a:ln>
                  <a:noFill/>
                </a:ln>
                <a:solidFill>
                  <a:srgbClr val="FFFFFF"/>
                </a:solidFill>
                <a:effectLst/>
                <a:uLnTx/>
                <a:uFillTx/>
                <a:latin typeface="TH SarabunIT๙" panose="020B0500040200020003" pitchFamily="34" charset="-34"/>
                <a:ea typeface="+mn-ea"/>
                <a:cs typeface="TH SarabunIT๙" panose="020B0500040200020003" pitchFamily="34" charset="-34"/>
              </a:rPr>
              <a:t> ข้อมูล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ณ วันที่ 12 พฤษภาคม 2564</a:t>
            </a:r>
          </a:p>
        </p:txBody>
      </p:sp>
      <p:pic>
        <p:nvPicPr>
          <p:cNvPr id="20" name="Picture 19">
            <a:extLst>
              <a:ext uri="{FF2B5EF4-FFF2-40B4-BE49-F238E27FC236}">
                <a16:creationId xmlns:a16="http://schemas.microsoft.com/office/drawing/2014/main" id="{C7B2237D-3DFB-4C78-BEF4-8D6DB7BFBD57}"/>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2264" b="98222" l="11543" r="86400"/>
                    </a14:imgEffect>
                  </a14:imgLayer>
                </a14:imgProps>
              </a:ext>
              <a:ext uri="{28A0092B-C50C-407E-A947-70E740481C1C}">
                <a14:useLocalDpi xmlns:a14="http://schemas.microsoft.com/office/drawing/2010/main" val="0"/>
              </a:ext>
            </a:extLst>
          </a:blip>
          <a:srcRect l="11035" r="11692"/>
          <a:stretch/>
        </p:blipFill>
        <p:spPr>
          <a:xfrm>
            <a:off x="479375" y="1008426"/>
            <a:ext cx="2808313" cy="5140115"/>
          </a:xfrm>
          <a:prstGeom prst="rect">
            <a:avLst/>
          </a:prstGeom>
          <a:effectLst>
            <a:outerShdw dist="127000" dir="2700000" algn="tl" rotWithShape="0">
              <a:prstClr val="black">
                <a:alpha val="20000"/>
              </a:prstClr>
            </a:outerShdw>
          </a:effectLst>
        </p:spPr>
      </p:pic>
      <p:grpSp>
        <p:nvGrpSpPr>
          <p:cNvPr id="44" name="Group 43">
            <a:extLst>
              <a:ext uri="{FF2B5EF4-FFF2-40B4-BE49-F238E27FC236}">
                <a16:creationId xmlns:a16="http://schemas.microsoft.com/office/drawing/2014/main" id="{2737FF5B-5179-42A2-AC98-EA620906F733}"/>
              </a:ext>
            </a:extLst>
          </p:cNvPr>
          <p:cNvGrpSpPr/>
          <p:nvPr/>
        </p:nvGrpSpPr>
        <p:grpSpPr>
          <a:xfrm>
            <a:off x="3430306" y="955689"/>
            <a:ext cx="5778728" cy="981372"/>
            <a:chOff x="1432128" y="806595"/>
            <a:chExt cx="5778728" cy="981372"/>
          </a:xfrm>
        </p:grpSpPr>
        <p:sp>
          <p:nvSpPr>
            <p:cNvPr id="45" name="TextBox 82">
              <a:extLst>
                <a:ext uri="{FF2B5EF4-FFF2-40B4-BE49-F238E27FC236}">
                  <a16:creationId xmlns:a16="http://schemas.microsoft.com/office/drawing/2014/main" id="{53C40576-A934-494D-B353-A88F75E2B155}"/>
                </a:ext>
              </a:extLst>
            </p:cNvPr>
            <p:cNvSpPr txBox="1"/>
            <p:nvPr/>
          </p:nvSpPr>
          <p:spPr>
            <a:xfrm>
              <a:off x="1438668" y="806595"/>
              <a:ext cx="577218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การวิเคราะห์สมดุลน้ำรายตำบล</a:t>
              </a:r>
            </a:p>
          </p:txBody>
        </p:sp>
        <p:sp>
          <p:nvSpPr>
            <p:cNvPr id="46" name="TextBox 82">
              <a:extLst>
                <a:ext uri="{FF2B5EF4-FFF2-40B4-BE49-F238E27FC236}">
                  <a16:creationId xmlns:a16="http://schemas.microsoft.com/office/drawing/2014/main" id="{97843F69-FA44-41F0-8903-84E6A9990E52}"/>
                </a:ext>
              </a:extLst>
            </p:cNvPr>
            <p:cNvSpPr txBox="1"/>
            <p:nvPr/>
          </p:nvSpPr>
          <p:spPr>
            <a:xfrm>
              <a:off x="1432128" y="1326302"/>
              <a:ext cx="35772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นอกเขตชลประทาน</a:t>
              </a:r>
              <a:endParaRPr kumimoji="0" lang="th-TH"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grpSp>
        <p:nvGrpSpPr>
          <p:cNvPr id="10" name="Group 9"/>
          <p:cNvGrpSpPr/>
          <p:nvPr/>
        </p:nvGrpSpPr>
        <p:grpSpPr>
          <a:xfrm>
            <a:off x="6204793" y="3229081"/>
            <a:ext cx="5723530" cy="1277726"/>
            <a:chOff x="6204793" y="3098723"/>
            <a:chExt cx="5723530" cy="1277726"/>
          </a:xfrm>
        </p:grpSpPr>
        <p:sp>
          <p:nvSpPr>
            <p:cNvPr id="52" name="Rounded Rectangle 51"/>
            <p:cNvSpPr/>
            <p:nvPr/>
          </p:nvSpPr>
          <p:spPr bwMode="auto">
            <a:xfrm>
              <a:off x="6204793" y="3099703"/>
              <a:ext cx="5156232" cy="1276746"/>
            </a:xfrm>
            <a:prstGeom prst="roundRect">
              <a:avLst>
                <a:gd name="adj" fmla="val 50000"/>
              </a:avLst>
            </a:prstGeom>
            <a:gradFill>
              <a:gsLst>
                <a:gs pos="0">
                  <a:srgbClr val="ED7D31">
                    <a:alpha val="0"/>
                  </a:srgbClr>
                </a:gs>
                <a:gs pos="100000">
                  <a:srgbClr val="FF5500"/>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3" name="Group 2"/>
            <p:cNvGrpSpPr/>
            <p:nvPr/>
          </p:nvGrpSpPr>
          <p:grpSpPr>
            <a:xfrm>
              <a:off x="6736036" y="3098723"/>
              <a:ext cx="5192287" cy="1196699"/>
              <a:chOff x="2443900" y="3269705"/>
              <a:chExt cx="5192287" cy="1196699"/>
            </a:xfrm>
          </p:grpSpPr>
          <p:sp>
            <p:nvSpPr>
              <p:cNvPr id="22" name="Rectangle 21">
                <a:extLst>
                  <a:ext uri="{FF2B5EF4-FFF2-40B4-BE49-F238E27FC236}">
                    <a16:creationId xmlns:a16="http://schemas.microsoft.com/office/drawing/2014/main" id="{9E851BF7-84B3-415B-8D1F-9F8882F289D0}"/>
                  </a:ext>
                </a:extLst>
              </p:cNvPr>
              <p:cNvSpPr/>
              <p:nvPr/>
            </p:nvSpPr>
            <p:spPr>
              <a:xfrm>
                <a:off x="2489833" y="3269705"/>
                <a:ext cx="4830303" cy="707886"/>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4000" i="0" u="none" strike="noStrike" kern="1200" cap="none" spc="0" normalizeH="0" baseline="0" noProof="0" dirty="0">
                    <a:ln w="3175">
                      <a:noFill/>
                    </a:ln>
                    <a:solidFill>
                      <a:srgbClr val="FFFF00"/>
                    </a:solidFill>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พื้นที่เสี่ยงภัยแล้งปานกลาง</a:t>
                </a:r>
              </a:p>
            </p:txBody>
          </p:sp>
          <p:sp>
            <p:nvSpPr>
              <p:cNvPr id="47" name="Rectangle 46">
                <a:extLst>
                  <a:ext uri="{FF2B5EF4-FFF2-40B4-BE49-F238E27FC236}">
                    <a16:creationId xmlns:a16="http://schemas.microsoft.com/office/drawing/2014/main" id="{9E851BF7-84B3-415B-8D1F-9F8882F289D0}"/>
                  </a:ext>
                </a:extLst>
              </p:cNvPr>
              <p:cNvSpPr/>
              <p:nvPr/>
            </p:nvSpPr>
            <p:spPr>
              <a:xfrm>
                <a:off x="2443900" y="3681574"/>
                <a:ext cx="5192287" cy="78483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500" i="0" u="none" strike="noStrike" kern="1200" cap="none" spc="0" normalizeH="0" baseline="0" noProof="0" dirty="0">
                    <a:ln w="3175">
                      <a:noFill/>
                    </a:ln>
                    <a:solidFill>
                      <a:srgbClr val="FFFF00"/>
                    </a:solidFill>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45</a:t>
                </a:r>
                <a:r>
                  <a:rPr kumimoji="0" lang="en-US" sz="3200" i="0" u="none" strike="noStrike" kern="1200" cap="none" spc="0" normalizeH="0" baseline="0" noProof="0" dirty="0">
                    <a:ln w="3175">
                      <a:noFill/>
                    </a:ln>
                    <a:solidFill>
                      <a:srgbClr val="FF5500"/>
                    </a:solidFill>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 </a:t>
                </a:r>
                <a:r>
                  <a:rPr kumimoji="0" lang="th-TH" sz="3200" i="0" u="none" strike="noStrike" kern="1200" cap="none" spc="0" normalizeH="0" baseline="0" noProof="0" dirty="0">
                    <a:ln w="3175">
                      <a:noFill/>
                    </a:ln>
                    <a:solidFill>
                      <a:schemeClr val="bg1"/>
                    </a:solidFill>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จังหวัด</a:t>
                </a:r>
                <a:r>
                  <a:rPr kumimoji="0" lang="th-TH" sz="3200" i="0" u="none" strike="noStrike" kern="1200" cap="none" spc="0" normalizeH="0" baseline="0" noProof="0" dirty="0">
                    <a:ln w="3175">
                      <a:noFill/>
                    </a:ln>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 </a:t>
                </a:r>
                <a:r>
                  <a:rPr kumimoji="0" lang="en-US" sz="4500" i="0" u="none" strike="noStrike" kern="1200" cap="none" spc="0" normalizeH="0" baseline="0" noProof="0" dirty="0">
                    <a:ln w="3175">
                      <a:noFill/>
                    </a:ln>
                    <a:solidFill>
                      <a:srgbClr val="FFFF00"/>
                    </a:solidFill>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171</a:t>
                </a:r>
                <a:r>
                  <a:rPr kumimoji="0" lang="en-US" sz="4500" i="0" u="none" strike="noStrike" kern="1200" cap="none" spc="0" normalizeH="0" baseline="0" noProof="0" dirty="0">
                    <a:ln w="3175">
                      <a:noFill/>
                    </a:ln>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 </a:t>
                </a:r>
                <a:r>
                  <a:rPr kumimoji="0" lang="th-TH" sz="3200" i="0" u="none" strike="noStrike" kern="1200" cap="none" spc="0" normalizeH="0" baseline="0" noProof="0" dirty="0">
                    <a:ln w="3175">
                      <a:noFill/>
                    </a:ln>
                    <a:solidFill>
                      <a:schemeClr val="bg1"/>
                    </a:solidFill>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อำเภอ</a:t>
                </a:r>
                <a:r>
                  <a:rPr kumimoji="0" lang="th-TH" sz="3200" i="0" u="none" strike="noStrike" kern="1200" cap="none" spc="0" normalizeH="0" baseline="0" noProof="0" dirty="0">
                    <a:ln w="3175">
                      <a:noFill/>
                    </a:ln>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 </a:t>
                </a:r>
                <a:r>
                  <a:rPr kumimoji="0" lang="en-US" sz="4500" i="0" u="none" strike="noStrike" kern="1200" cap="none" spc="0" normalizeH="0" baseline="0" noProof="0" dirty="0">
                    <a:ln w="3175">
                      <a:noFill/>
                    </a:ln>
                    <a:solidFill>
                      <a:srgbClr val="FFFF00"/>
                    </a:solidFill>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394</a:t>
                </a:r>
                <a:r>
                  <a:rPr kumimoji="0" lang="en-US" sz="3200" i="0" u="none" strike="noStrike" kern="1200" cap="none" spc="0" normalizeH="0" baseline="0" noProof="0" dirty="0">
                    <a:ln w="3175">
                      <a:noFill/>
                    </a:ln>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 </a:t>
                </a:r>
                <a:r>
                  <a:rPr kumimoji="0" lang="th-TH" sz="3200" i="0" u="none" strike="noStrike" kern="1200" cap="none" spc="0" normalizeH="0" baseline="0" noProof="0" dirty="0">
                    <a:ln w="3175">
                      <a:noFill/>
                    </a:ln>
                    <a:solidFill>
                      <a:schemeClr val="bg1"/>
                    </a:solidFill>
                    <a:effectLst>
                      <a:outerShdw blurRad="38100" dist="38100" dir="2700000" algn="tl">
                        <a:srgbClr val="000000">
                          <a:alpha val="43137"/>
                        </a:srgbClr>
                      </a:outerShdw>
                    </a:effectLst>
                    <a:uLnTx/>
                    <a:uFillTx/>
                    <a:latin typeface="FC Home" panose="020B0500040200020003" pitchFamily="34" charset="-34"/>
                    <a:cs typeface="FC Home" panose="020B0500040200020003" pitchFamily="34" charset="-34"/>
                  </a:rPr>
                  <a:t>ตำบล</a:t>
                </a:r>
              </a:p>
            </p:txBody>
          </p:sp>
        </p:grpSp>
      </p:grpSp>
      <p:grpSp>
        <p:nvGrpSpPr>
          <p:cNvPr id="11" name="Group 10"/>
          <p:cNvGrpSpPr/>
          <p:nvPr/>
        </p:nvGrpSpPr>
        <p:grpSpPr>
          <a:xfrm>
            <a:off x="3430306" y="1902537"/>
            <a:ext cx="7705149" cy="1290386"/>
            <a:chOff x="3430306" y="1902537"/>
            <a:chExt cx="7705149" cy="1290386"/>
          </a:xfrm>
        </p:grpSpPr>
        <p:sp>
          <p:nvSpPr>
            <p:cNvPr id="54" name="Rounded Rectangle 53"/>
            <p:cNvSpPr/>
            <p:nvPr/>
          </p:nvSpPr>
          <p:spPr bwMode="auto">
            <a:xfrm>
              <a:off x="3430306" y="1902537"/>
              <a:ext cx="5156232" cy="1276746"/>
            </a:xfrm>
            <a:prstGeom prst="roundRect">
              <a:avLst>
                <a:gd name="adj" fmla="val 50000"/>
              </a:avLst>
            </a:prstGeom>
            <a:gradFill>
              <a:gsLst>
                <a:gs pos="0">
                  <a:srgbClr val="ED7D31">
                    <a:alpha val="0"/>
                  </a:srgbClr>
                </a:gs>
                <a:gs pos="100000">
                  <a:schemeClr val="bg1"/>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5" name="Group 4"/>
            <p:cNvGrpSpPr/>
            <p:nvPr/>
          </p:nvGrpSpPr>
          <p:grpSpPr>
            <a:xfrm>
              <a:off x="3767792" y="1953824"/>
              <a:ext cx="7367663" cy="1239099"/>
              <a:chOff x="3791243" y="2107448"/>
              <a:chExt cx="7367663" cy="1239099"/>
            </a:xfrm>
          </p:grpSpPr>
          <p:sp>
            <p:nvSpPr>
              <p:cNvPr id="21" name="Rectangle 13">
                <a:extLst>
                  <a:ext uri="{FF2B5EF4-FFF2-40B4-BE49-F238E27FC236}">
                    <a16:creationId xmlns:a16="http://schemas.microsoft.com/office/drawing/2014/main" id="{D826DAD5-47D9-4ED9-849B-5C2FDE72AC0C}"/>
                  </a:ext>
                </a:extLst>
              </p:cNvPr>
              <p:cNvSpPr/>
              <p:nvPr/>
            </p:nvSpPr>
            <p:spPr>
              <a:xfrm>
                <a:off x="3791243" y="2107448"/>
                <a:ext cx="7367663"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4000" i="0" u="none"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พื้นที่เสี่ยงภัยแล้งรุนแรง</a:t>
                </a:r>
                <a:r>
                  <a:rPr kumimoji="0" lang="en-US" sz="3200" i="0" u="none"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 </a:t>
                </a:r>
                <a:r>
                  <a:rPr kumimoji="0" lang="en-US" sz="24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a:t>
                </a:r>
                <a:r>
                  <a:rPr kumimoji="0" lang="th-TH" sz="24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ขาด </a:t>
                </a:r>
                <a:r>
                  <a:rPr kumimoji="0" lang="en-US" sz="24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 5 </a:t>
                </a:r>
                <a:r>
                  <a:rPr kumimoji="0" lang="th-TH" sz="24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ล้าน ลบ.ม.</a:t>
                </a:r>
                <a:r>
                  <a:rPr kumimoji="0" lang="en-US" sz="24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a:t>
                </a:r>
                <a:r>
                  <a:rPr kumimoji="0" lang="th-TH" sz="24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ตำบล</a:t>
                </a:r>
                <a:r>
                  <a:rPr kumimoji="0" lang="en-US" sz="24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a:t>
                </a:r>
                <a:endParaRPr kumimoji="0" lang="th-TH" sz="3200" i="0" u="none"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endParaRPr>
              </a:p>
            </p:txBody>
          </p:sp>
          <p:sp>
            <p:nvSpPr>
              <p:cNvPr id="48" name="Rectangle 13">
                <a:extLst>
                  <a:ext uri="{FF2B5EF4-FFF2-40B4-BE49-F238E27FC236}">
                    <a16:creationId xmlns:a16="http://schemas.microsoft.com/office/drawing/2014/main" id="{D826DAD5-47D9-4ED9-849B-5C2FDE72AC0C}"/>
                  </a:ext>
                </a:extLst>
              </p:cNvPr>
              <p:cNvSpPr/>
              <p:nvPr/>
            </p:nvSpPr>
            <p:spPr>
              <a:xfrm>
                <a:off x="3946624" y="2561717"/>
                <a:ext cx="4771462" cy="78483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500" i="0" u="none"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21</a:t>
                </a:r>
                <a:r>
                  <a:rPr kumimoji="0" lang="en-US" sz="32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 </a:t>
                </a:r>
                <a:r>
                  <a:rPr kumimoji="0" lang="th-TH" sz="32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จังหวัด </a:t>
                </a:r>
                <a:r>
                  <a:rPr kumimoji="0" lang="en-US" sz="4500" i="0" u="none"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49</a:t>
                </a:r>
                <a:r>
                  <a:rPr kumimoji="0" lang="en-US" sz="32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 </a:t>
                </a:r>
                <a:r>
                  <a:rPr kumimoji="0" lang="th-TH" sz="32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อำเภอ </a:t>
                </a:r>
                <a:r>
                  <a:rPr kumimoji="0" lang="en-US" sz="4500" i="0" u="none"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95 </a:t>
                </a:r>
                <a:r>
                  <a:rPr kumimoji="0" lang="th-TH" sz="3200" i="0" u="none" strike="noStrike" kern="1200" cap="none" spc="0" normalizeH="0" baseline="0" noProof="0" dirty="0">
                    <a:ln w="3175">
                      <a:noFill/>
                    </a:ln>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ตำบล</a:t>
                </a:r>
              </a:p>
            </p:txBody>
          </p:sp>
        </p:grpSp>
      </p:grpSp>
      <p:grpSp>
        <p:nvGrpSpPr>
          <p:cNvPr id="12" name="Group 11"/>
          <p:cNvGrpSpPr/>
          <p:nvPr/>
        </p:nvGrpSpPr>
        <p:grpSpPr>
          <a:xfrm>
            <a:off x="2247116" y="3562419"/>
            <a:ext cx="4408797" cy="1860364"/>
            <a:chOff x="1922324" y="3374790"/>
            <a:chExt cx="4408797" cy="1860364"/>
          </a:xfrm>
        </p:grpSpPr>
        <p:sp>
          <p:nvSpPr>
            <p:cNvPr id="23" name="Rectangle 22">
              <a:extLst>
                <a:ext uri="{FF2B5EF4-FFF2-40B4-BE49-F238E27FC236}">
                  <a16:creationId xmlns:a16="http://schemas.microsoft.com/office/drawing/2014/main" id="{4FB8A448-6736-4496-8783-F2683A63AC48}"/>
                </a:ext>
              </a:extLst>
            </p:cNvPr>
            <p:cNvSpPr/>
            <p:nvPr/>
          </p:nvSpPr>
          <p:spPr>
            <a:xfrm>
              <a:off x="2708953" y="3374790"/>
              <a:ext cx="2686010" cy="1169551"/>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3200" i="0" strike="noStrike" kern="1200" cap="none" spc="0" normalizeH="0" baseline="0" noProof="0" dirty="0">
                  <a:ln w="3175">
                    <a:noFill/>
                  </a:ln>
                  <a:solidFill>
                    <a:srgbClr val="000000">
                      <a:lumMod val="85000"/>
                      <a:lumOff val="15000"/>
                    </a:srgbClr>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รวม </a:t>
              </a:r>
              <a:r>
                <a:rPr kumimoji="0" lang="en-US" sz="7000" i="0"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45</a:t>
              </a:r>
              <a:r>
                <a:rPr kumimoji="0" lang="en-US" sz="3200" i="0" strike="noStrike" kern="1200" cap="none" spc="0" normalizeH="0" baseline="0" noProof="0" dirty="0">
                  <a:ln w="3175">
                    <a:noFill/>
                  </a:ln>
                  <a:solidFill>
                    <a:srgbClr val="000000">
                      <a:lumMod val="85000"/>
                      <a:lumOff val="15000"/>
                    </a:srgbClr>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 </a:t>
              </a:r>
              <a:r>
                <a:rPr kumimoji="0" lang="th-TH" sz="3200" i="0" strike="noStrike" kern="1200" cap="none" spc="0" normalizeH="0" baseline="0" noProof="0" dirty="0">
                  <a:ln w="3175">
                    <a:noFill/>
                  </a:ln>
                  <a:solidFill>
                    <a:srgbClr val="000000">
                      <a:lumMod val="85000"/>
                      <a:lumOff val="15000"/>
                    </a:srgbClr>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จังหวัด</a:t>
              </a:r>
            </a:p>
          </p:txBody>
        </p:sp>
        <p:sp>
          <p:nvSpPr>
            <p:cNvPr id="55" name="Rectangle 54">
              <a:extLst>
                <a:ext uri="{FF2B5EF4-FFF2-40B4-BE49-F238E27FC236}">
                  <a16:creationId xmlns:a16="http://schemas.microsoft.com/office/drawing/2014/main" id="{4FB8A448-6736-4496-8783-F2683A63AC48}"/>
                </a:ext>
              </a:extLst>
            </p:cNvPr>
            <p:cNvSpPr/>
            <p:nvPr/>
          </p:nvSpPr>
          <p:spPr>
            <a:xfrm>
              <a:off x="1922324" y="4065603"/>
              <a:ext cx="4408797" cy="1169551"/>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7000" i="0"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177</a:t>
              </a:r>
              <a:r>
                <a:rPr kumimoji="0" lang="en-US" sz="3200" i="0" strike="noStrike" kern="1200" cap="none" spc="0" normalizeH="0" baseline="0" noProof="0" dirty="0">
                  <a:ln w="3175">
                    <a:noFill/>
                  </a:ln>
                  <a:solidFill>
                    <a:srgbClr val="000000">
                      <a:lumMod val="85000"/>
                      <a:lumOff val="15000"/>
                    </a:srgbClr>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 </a:t>
              </a:r>
              <a:r>
                <a:rPr kumimoji="0" lang="th-TH" sz="3200" i="0" strike="noStrike" kern="1200" cap="none" spc="0" normalizeH="0" baseline="0" noProof="0" dirty="0">
                  <a:ln w="3175">
                    <a:noFill/>
                  </a:ln>
                  <a:solidFill>
                    <a:srgbClr val="000000">
                      <a:lumMod val="85000"/>
                      <a:lumOff val="15000"/>
                    </a:srgbClr>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อำเภอ </a:t>
              </a:r>
              <a:r>
                <a:rPr kumimoji="0" lang="en-US" sz="7000" i="0" strike="noStrike" kern="1200" cap="none" spc="0" normalizeH="0" baseline="0" noProof="0" dirty="0">
                  <a:ln w="3175">
                    <a:noFill/>
                  </a:ln>
                  <a:solidFill>
                    <a:srgbClr val="FF0000"/>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489</a:t>
              </a:r>
              <a:r>
                <a:rPr kumimoji="0" lang="en-US" sz="3200" i="0" strike="noStrike" kern="1200" cap="none" spc="0" normalizeH="0" baseline="0" noProof="0" dirty="0">
                  <a:ln w="3175">
                    <a:noFill/>
                  </a:ln>
                  <a:solidFill>
                    <a:srgbClr val="000000">
                      <a:lumMod val="85000"/>
                      <a:lumOff val="15000"/>
                    </a:srgbClr>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 </a:t>
              </a:r>
              <a:r>
                <a:rPr kumimoji="0" lang="th-TH" sz="3200" i="0" strike="noStrike" kern="1200" cap="none" spc="0" normalizeH="0" baseline="0" noProof="0" dirty="0">
                  <a:ln w="3175">
                    <a:noFill/>
                  </a:ln>
                  <a:solidFill>
                    <a:srgbClr val="000000">
                      <a:lumMod val="85000"/>
                      <a:lumOff val="15000"/>
                    </a:srgbClr>
                  </a:solidFill>
                  <a:effectLst>
                    <a:outerShdw blurRad="38100" dist="38100" dir="2700000" algn="tl">
                      <a:schemeClr val="bg1">
                        <a:alpha val="43000"/>
                      </a:schemeClr>
                    </a:outerShdw>
                  </a:effectLst>
                  <a:uLnTx/>
                  <a:uFillTx/>
                  <a:latin typeface="FC Home" panose="020B0500040200020003" pitchFamily="34" charset="-34"/>
                  <a:cs typeface="FC Home" panose="020B0500040200020003" pitchFamily="34" charset="-34"/>
                </a:rPr>
                <a:t>ตำบล</a:t>
              </a:r>
            </a:p>
          </p:txBody>
        </p:sp>
      </p:grpSp>
    </p:spTree>
    <p:extLst>
      <p:ext uri="{BB962C8B-B14F-4D97-AF65-F5344CB8AC3E}">
        <p14:creationId xmlns:p14="http://schemas.microsoft.com/office/powerpoint/2010/main" val="148545291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7DCE715D-D61C-48A0-AFDC-BBAC7BC9C8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697" b="4384"/>
          <a:stretch/>
        </p:blipFill>
        <p:spPr>
          <a:xfrm>
            <a:off x="955923" y="993224"/>
            <a:ext cx="10280154" cy="5324388"/>
          </a:xfrm>
          <a:prstGeom prst="rect">
            <a:avLst/>
          </a:prstGeom>
        </p:spPr>
      </p:pic>
      <p:grpSp>
        <p:nvGrpSpPr>
          <p:cNvPr id="46" name="Group 45">
            <a:extLst>
              <a:ext uri="{FF2B5EF4-FFF2-40B4-BE49-F238E27FC236}">
                <a16:creationId xmlns:a16="http://schemas.microsoft.com/office/drawing/2014/main" id="{24348F8E-6643-4B2F-B90B-048E6BE098D6}"/>
              </a:ext>
            </a:extLst>
          </p:cNvPr>
          <p:cNvGrpSpPr/>
          <p:nvPr/>
        </p:nvGrpSpPr>
        <p:grpSpPr>
          <a:xfrm>
            <a:off x="7597073" y="1101688"/>
            <a:ext cx="4594927" cy="708057"/>
            <a:chOff x="7597073" y="1071543"/>
            <a:chExt cx="4594927" cy="708057"/>
          </a:xfrm>
        </p:grpSpPr>
        <p:grpSp>
          <p:nvGrpSpPr>
            <p:cNvPr id="45" name="Group 44">
              <a:extLst>
                <a:ext uri="{FF2B5EF4-FFF2-40B4-BE49-F238E27FC236}">
                  <a16:creationId xmlns:a16="http://schemas.microsoft.com/office/drawing/2014/main" id="{F3F1E4C7-0C0E-4152-9ACE-FDCE18A00BA3}"/>
                </a:ext>
              </a:extLst>
            </p:cNvPr>
            <p:cNvGrpSpPr/>
            <p:nvPr/>
          </p:nvGrpSpPr>
          <p:grpSpPr>
            <a:xfrm>
              <a:off x="7597073" y="1182595"/>
              <a:ext cx="2261181" cy="500797"/>
              <a:chOff x="7390981" y="1028536"/>
              <a:chExt cx="2261181" cy="500797"/>
            </a:xfrm>
          </p:grpSpPr>
          <p:sp>
            <p:nvSpPr>
              <p:cNvPr id="40" name="Rectangle 39">
                <a:extLst>
                  <a:ext uri="{FF2B5EF4-FFF2-40B4-BE49-F238E27FC236}">
                    <a16:creationId xmlns:a16="http://schemas.microsoft.com/office/drawing/2014/main" id="{46D095FA-917C-4B17-A9F0-778BFC52CBA5}"/>
                  </a:ext>
                </a:extLst>
              </p:cNvPr>
              <p:cNvSpPr/>
              <p:nvPr/>
            </p:nvSpPr>
            <p:spPr bwMode="auto">
              <a:xfrm>
                <a:off x="7863428" y="1028536"/>
                <a:ext cx="1788734" cy="500797"/>
              </a:xfrm>
              <a:prstGeom prst="rect">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38" name="Flowchart: Delay 37">
                <a:extLst>
                  <a:ext uri="{FF2B5EF4-FFF2-40B4-BE49-F238E27FC236}">
                    <a16:creationId xmlns:a16="http://schemas.microsoft.com/office/drawing/2014/main" id="{C7BE2812-41D9-4CD4-9B9A-31B6C73EEDFC}"/>
                  </a:ext>
                </a:extLst>
              </p:cNvPr>
              <p:cNvSpPr/>
              <p:nvPr/>
            </p:nvSpPr>
            <p:spPr bwMode="auto">
              <a:xfrm flipH="1">
                <a:off x="7390981" y="1028536"/>
                <a:ext cx="533606" cy="500797"/>
              </a:xfrm>
              <a:prstGeom prst="flowChartDelay">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30" name="Rectangle 29">
                <a:extLst>
                  <a:ext uri="{FF2B5EF4-FFF2-40B4-BE49-F238E27FC236}">
                    <a16:creationId xmlns:a16="http://schemas.microsoft.com/office/drawing/2014/main" id="{AFBAB3DE-EB84-4D0A-9A80-9DB976563610}"/>
                  </a:ext>
                </a:extLst>
              </p:cNvPr>
              <p:cNvSpPr/>
              <p:nvPr/>
            </p:nvSpPr>
            <p:spPr>
              <a:xfrm>
                <a:off x="7657784" y="1155823"/>
                <a:ext cx="1567737"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1"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ระยะเวลา</a:t>
                </a:r>
                <a:r>
                  <a:rPr kumimoji="0" lang="th-TH" sz="16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ดำเนินการ</a:t>
                </a:r>
                <a:r>
                  <a:rPr kumimoji="0" lang="en-US" sz="1600" b="1"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 (1)</a:t>
                </a:r>
              </a:p>
            </p:txBody>
          </p:sp>
        </p:grpSp>
        <p:grpSp>
          <p:nvGrpSpPr>
            <p:cNvPr id="44" name="Group 43">
              <a:extLst>
                <a:ext uri="{FF2B5EF4-FFF2-40B4-BE49-F238E27FC236}">
                  <a16:creationId xmlns:a16="http://schemas.microsoft.com/office/drawing/2014/main" id="{6DEBB073-50AE-46E2-8378-FC0A5888F165}"/>
                </a:ext>
              </a:extLst>
            </p:cNvPr>
            <p:cNvGrpSpPr/>
            <p:nvPr/>
          </p:nvGrpSpPr>
          <p:grpSpPr>
            <a:xfrm>
              <a:off x="9487777" y="1071543"/>
              <a:ext cx="2704223" cy="708057"/>
              <a:chOff x="9487777" y="1071543"/>
              <a:chExt cx="2704223" cy="708057"/>
            </a:xfrm>
          </p:grpSpPr>
          <p:sp>
            <p:nvSpPr>
              <p:cNvPr id="39" name="Flowchart: Delay 38">
                <a:extLst>
                  <a:ext uri="{FF2B5EF4-FFF2-40B4-BE49-F238E27FC236}">
                    <a16:creationId xmlns:a16="http://schemas.microsoft.com/office/drawing/2014/main" id="{A3D57B9D-6535-44DA-841C-6ACB70324C38}"/>
                  </a:ext>
                </a:extLst>
              </p:cNvPr>
              <p:cNvSpPr/>
              <p:nvPr/>
            </p:nvSpPr>
            <p:spPr bwMode="auto">
              <a:xfrm flipH="1">
                <a:off x="9487777" y="1071543"/>
                <a:ext cx="737260" cy="707902"/>
              </a:xfrm>
              <a:prstGeom prst="flowChartDelay">
                <a:avLst/>
              </a:prstGeom>
              <a:solidFill>
                <a:srgbClr val="00009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3" name="Rectangle 42">
                <a:extLst>
                  <a:ext uri="{FF2B5EF4-FFF2-40B4-BE49-F238E27FC236}">
                    <a16:creationId xmlns:a16="http://schemas.microsoft.com/office/drawing/2014/main" id="{ABFDC1CE-A050-41B5-9AEC-139B223ACF2F}"/>
                  </a:ext>
                </a:extLst>
              </p:cNvPr>
              <p:cNvSpPr/>
              <p:nvPr/>
            </p:nvSpPr>
            <p:spPr bwMode="auto">
              <a:xfrm>
                <a:off x="9858254" y="1072334"/>
                <a:ext cx="2333746" cy="707266"/>
              </a:xfrm>
              <a:prstGeom prst="rect">
                <a:avLst/>
              </a:prstGeom>
              <a:solidFill>
                <a:srgbClr val="00009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grpSp>
      <p:sp>
        <p:nvSpPr>
          <p:cNvPr id="2" name="Rectangle 2">
            <a:extLst>
              <a:ext uri="{FF2B5EF4-FFF2-40B4-BE49-F238E27FC236}">
                <a16:creationId xmlns:a16="http://schemas.microsoft.com/office/drawing/2014/main" id="{2E90462E-5812-4AE1-8564-3581840A5BA1}"/>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latin typeface="TH SarabunPSK" panose="020B0500040200020003" pitchFamily="34" charset="-34"/>
                <a:ea typeface="Calibri" panose="020F0502020204030204" pitchFamily="34" charset="0"/>
                <a:cs typeface="TH SarabunPSK" panose="020B0500040200020003" pitchFamily="34" charset="-34"/>
              </a:rPr>
              <a:t>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การติดตาม/ประเมินผล</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3" name="สี่เหลี่ยมผืนผ้า 2">
            <a:extLst>
              <a:ext uri="{FF2B5EF4-FFF2-40B4-BE49-F238E27FC236}">
                <a16:creationId xmlns:a16="http://schemas.microsoft.com/office/drawing/2014/main" id="{94E21150-504A-4F1D-B576-DE90073E4B65}"/>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0" name="ตัวแทนหมายเลขสไลด์ 1">
            <a:extLst>
              <a:ext uri="{FF2B5EF4-FFF2-40B4-BE49-F238E27FC236}">
                <a16:creationId xmlns:a16="http://schemas.microsoft.com/office/drawing/2014/main" id="{979AA0AF-0065-44F4-91D7-AA25496AAA1C}"/>
              </a:ext>
            </a:extLst>
          </p:cNvPr>
          <p:cNvSpPr>
            <a:spLocks noGrp="1"/>
          </p:cNvSpPr>
          <p:nvPr>
            <p:ph type="sldNum" sz="quarter" idx="10"/>
          </p:nvPr>
        </p:nvSpPr>
        <p:spPr>
          <a:xfrm>
            <a:off x="9347200" y="6563846"/>
            <a:ext cx="2844800" cy="294154"/>
          </a:xfrm>
        </p:spPr>
        <p:txBody>
          <a:bodyPr/>
          <a:lstStyle/>
          <a:p>
            <a:pPr>
              <a:defRPr/>
            </a:pPr>
            <a:r>
              <a:rPr lang="en-GB" sz="2000" b="1" dirty="0">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12</a:t>
            </a:fld>
            <a:endParaRPr lang="en-GB" sz="2000" b="1" dirty="0">
              <a:latin typeface="TH SarabunPSK" panose="020B0500040200020003" pitchFamily="34" charset="-34"/>
              <a:cs typeface="TH SarabunPSK" panose="020B0500040200020003" pitchFamily="34" charset="-34"/>
            </a:endParaRPr>
          </a:p>
        </p:txBody>
      </p:sp>
      <p:sp>
        <p:nvSpPr>
          <p:cNvPr id="12" name="ตัวแทนหมายเลขสไลด์ 1">
            <a:extLst>
              <a:ext uri="{FF2B5EF4-FFF2-40B4-BE49-F238E27FC236}">
                <a16:creationId xmlns:a16="http://schemas.microsoft.com/office/drawing/2014/main" id="{C615B685-62F9-4E6B-BA4A-6A4426748554}"/>
              </a:ext>
            </a:extLst>
          </p:cNvPr>
          <p:cNvSpPr txBox="1">
            <a:spLocks/>
          </p:cNvSpPr>
          <p:nvPr/>
        </p:nvSpPr>
        <p:spPr bwMode="auto">
          <a:xfrm>
            <a:off x="9332181" y="6539215"/>
            <a:ext cx="2844800" cy="2941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2000" b="1">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12</a:t>
            </a:fld>
            <a:endParaRPr lang="en-GB" sz="2000" b="1" dirty="0">
              <a:latin typeface="TH SarabunPSK" panose="020B0500040200020003" pitchFamily="34" charset="-34"/>
              <a:cs typeface="TH SarabunPSK" panose="020B0500040200020003" pitchFamily="34" charset="-34"/>
            </a:endParaRPr>
          </a:p>
        </p:txBody>
      </p:sp>
      <p:grpSp>
        <p:nvGrpSpPr>
          <p:cNvPr id="13" name="Group 12">
            <a:extLst>
              <a:ext uri="{FF2B5EF4-FFF2-40B4-BE49-F238E27FC236}">
                <a16:creationId xmlns:a16="http://schemas.microsoft.com/office/drawing/2014/main" id="{64F9CFE1-E87A-4FC6-AFF5-179AFF0FCEEB}"/>
              </a:ext>
            </a:extLst>
          </p:cNvPr>
          <p:cNvGrpSpPr/>
          <p:nvPr/>
        </p:nvGrpSpPr>
        <p:grpSpPr>
          <a:xfrm>
            <a:off x="-1" y="6132165"/>
            <a:ext cx="12192001" cy="742469"/>
            <a:chOff x="-1" y="6132165"/>
            <a:chExt cx="12192001" cy="742469"/>
          </a:xfrm>
        </p:grpSpPr>
        <p:sp>
          <p:nvSpPr>
            <p:cNvPr id="14" name="สี่เหลี่ยมผืนผ้า 3">
              <a:extLst>
                <a:ext uri="{FF2B5EF4-FFF2-40B4-BE49-F238E27FC236}">
                  <a16:creationId xmlns:a16="http://schemas.microsoft.com/office/drawing/2014/main" id="{C24E76B6-8C3D-4BC6-9BAF-9992FB6F41BE}"/>
                </a:ext>
              </a:extLst>
            </p:cNvPr>
            <p:cNvSpPr/>
            <p:nvPr/>
          </p:nvSpPr>
          <p:spPr bwMode="auto">
            <a:xfrm>
              <a:off x="-1" y="6561472"/>
              <a:ext cx="12176982" cy="313162"/>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5" name="Group 14">
              <a:extLst>
                <a:ext uri="{FF2B5EF4-FFF2-40B4-BE49-F238E27FC236}">
                  <a16:creationId xmlns:a16="http://schemas.microsoft.com/office/drawing/2014/main" id="{03174BA9-6C13-453B-B107-DEB6019FDCC4}"/>
                </a:ext>
              </a:extLst>
            </p:cNvPr>
            <p:cNvGrpSpPr/>
            <p:nvPr/>
          </p:nvGrpSpPr>
          <p:grpSpPr>
            <a:xfrm>
              <a:off x="0" y="6132165"/>
              <a:ext cx="12192000" cy="462446"/>
              <a:chOff x="0" y="6132165"/>
              <a:chExt cx="12192000" cy="462446"/>
            </a:xfrm>
          </p:grpSpPr>
          <p:sp>
            <p:nvSpPr>
              <p:cNvPr id="16" name="Freeform 33">
                <a:extLst>
                  <a:ext uri="{FF2B5EF4-FFF2-40B4-BE49-F238E27FC236}">
                    <a16:creationId xmlns:a16="http://schemas.microsoft.com/office/drawing/2014/main" id="{32B2243B-AC53-47CB-BB7A-8D7255FCEE0C}"/>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 name="Freeform 32">
                <a:extLst>
                  <a:ext uri="{FF2B5EF4-FFF2-40B4-BE49-F238E27FC236}">
                    <a16:creationId xmlns:a16="http://schemas.microsoft.com/office/drawing/2014/main" id="{0E56E517-571C-4E50-B01D-AD85A5BE9213}"/>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 name="TextBox 17">
                <a:extLst>
                  <a:ext uri="{FF2B5EF4-FFF2-40B4-BE49-F238E27FC236}">
                    <a16:creationId xmlns:a16="http://schemas.microsoft.com/office/drawing/2014/main" id="{64FAE07B-C674-48BB-8178-BBE6B5E48A01}"/>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9" name="Group 18">
                <a:extLst>
                  <a:ext uri="{FF2B5EF4-FFF2-40B4-BE49-F238E27FC236}">
                    <a16:creationId xmlns:a16="http://schemas.microsoft.com/office/drawing/2014/main" id="{3F7BE536-C2B1-475D-8658-8D4B739580F0}"/>
                  </a:ext>
                </a:extLst>
              </p:cNvPr>
              <p:cNvGrpSpPr/>
              <p:nvPr/>
            </p:nvGrpSpPr>
            <p:grpSpPr>
              <a:xfrm>
                <a:off x="9120336" y="6223211"/>
                <a:ext cx="2952328" cy="252385"/>
                <a:chOff x="9120336" y="6223211"/>
                <a:chExt cx="2952328" cy="252385"/>
              </a:xfrm>
            </p:grpSpPr>
            <p:sp>
              <p:nvSpPr>
                <p:cNvPr id="23" name="TextBox 22">
                  <a:extLst>
                    <a:ext uri="{FF2B5EF4-FFF2-40B4-BE49-F238E27FC236}">
                      <a16:creationId xmlns:a16="http://schemas.microsoft.com/office/drawing/2014/main" id="{B6EA179D-14B6-44D9-804E-A5F6D79E04D4}"/>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4" name="Picture 23">
                  <a:extLst>
                    <a:ext uri="{FF2B5EF4-FFF2-40B4-BE49-F238E27FC236}">
                      <a16:creationId xmlns:a16="http://schemas.microsoft.com/office/drawing/2014/main" id="{20EA91BF-73F8-4D9F-AE8E-83434D31C2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5" name="Picture 24">
                  <a:extLst>
                    <a:ext uri="{FF2B5EF4-FFF2-40B4-BE49-F238E27FC236}">
                      <a16:creationId xmlns:a16="http://schemas.microsoft.com/office/drawing/2014/main" id="{E40CB1B3-98F0-4F8C-807B-E2EE65188A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0" name="Group 19">
                <a:extLst>
                  <a:ext uri="{FF2B5EF4-FFF2-40B4-BE49-F238E27FC236}">
                    <a16:creationId xmlns:a16="http://schemas.microsoft.com/office/drawing/2014/main" id="{1221A14F-80AD-4EEC-8372-6F5CE897CBEF}"/>
                  </a:ext>
                </a:extLst>
              </p:cNvPr>
              <p:cNvGrpSpPr/>
              <p:nvPr/>
            </p:nvGrpSpPr>
            <p:grpSpPr>
              <a:xfrm>
                <a:off x="263352" y="6188227"/>
                <a:ext cx="615709" cy="376323"/>
                <a:chOff x="454695" y="6005005"/>
                <a:chExt cx="615709" cy="376323"/>
              </a:xfrm>
            </p:grpSpPr>
            <p:pic>
              <p:nvPicPr>
                <p:cNvPr id="21" name="Picture 7" descr="logo dwr">
                  <a:extLst>
                    <a:ext uri="{FF2B5EF4-FFF2-40B4-BE49-F238E27FC236}">
                      <a16:creationId xmlns:a16="http://schemas.microsoft.com/office/drawing/2014/main" id="{524349FA-8715-469B-9ADE-CE850D5E3D3A}"/>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2" name="Picture 2" descr="ผลการค้นหารูปภาพสำหรับ โลโก้ กระทรวงทรัพ">
                  <a:extLst>
                    <a:ext uri="{FF2B5EF4-FFF2-40B4-BE49-F238E27FC236}">
                      <a16:creationId xmlns:a16="http://schemas.microsoft.com/office/drawing/2014/main" id="{601C78A8-A2F4-4F22-8730-A1D144BAE311}"/>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1" name="Rectangle 10">
            <a:extLst>
              <a:ext uri="{FF2B5EF4-FFF2-40B4-BE49-F238E27FC236}">
                <a16:creationId xmlns:a16="http://schemas.microsoft.com/office/drawing/2014/main" id="{F132EF1E-52FC-446E-8AC6-1058CBEB3D52}"/>
              </a:ext>
            </a:extLst>
          </p:cNvPr>
          <p:cNvSpPr/>
          <p:nvPr/>
        </p:nvSpPr>
        <p:spPr>
          <a:xfrm>
            <a:off x="263352" y="6593747"/>
            <a:ext cx="5799007" cy="276999"/>
          </a:xfrm>
          <a:prstGeom prst="rect">
            <a:avLst/>
          </a:prstGeom>
        </p:spPr>
        <p:txBody>
          <a:bodyPr wrap="square">
            <a:spAutoFit/>
          </a:bodyPr>
          <a:lstStyle/>
          <a:p>
            <a:pPr lvl="0">
              <a:defRPr/>
            </a:pPr>
            <a:r>
              <a:rPr lang="th-TH" sz="1200" b="1" dirty="0">
                <a:solidFill>
                  <a:srgbClr val="FFFFFF"/>
                </a:solidFill>
                <a:latin typeface="TH SarabunPSK" panose="020B0500040200020003" pitchFamily="34" charset="-34"/>
                <a:cs typeface="TH SarabunPSK" panose="020B0500040200020003" pitchFamily="34" charset="-34"/>
              </a:rPr>
              <a:t>ที่มา : ส่วนประชาสัมพันธ์ สำนักงานเลขานุการกรม / ข้อมูล ณ วันที่ พ.ย. 2563 – เม.ย.64</a:t>
            </a:r>
          </a:p>
        </p:txBody>
      </p:sp>
      <p:sp>
        <p:nvSpPr>
          <p:cNvPr id="31" name="Rectangle 24">
            <a:extLst>
              <a:ext uri="{FF2B5EF4-FFF2-40B4-BE49-F238E27FC236}">
                <a16:creationId xmlns:a16="http://schemas.microsoft.com/office/drawing/2014/main" id="{D914E063-A8D4-48A5-B715-F19C4DD273C8}"/>
              </a:ext>
            </a:extLst>
          </p:cNvPr>
          <p:cNvSpPr/>
          <p:nvPr/>
        </p:nvSpPr>
        <p:spPr>
          <a:xfrm>
            <a:off x="9698416" y="1168547"/>
            <a:ext cx="2461106" cy="523220"/>
          </a:xfrm>
          <a:prstGeom prst="rect">
            <a:avLst/>
          </a:prstGeom>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34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พ.ย.63 – </a:t>
            </a:r>
            <a:r>
              <a:rPr lang="th-TH" sz="3400" dirty="0">
                <a:solidFill>
                  <a:prstClr val="white"/>
                </a:solidFill>
                <a:latin typeface="FC Home" panose="020B0500040200020003" pitchFamily="34" charset="-34"/>
                <a:ea typeface="Calibri" panose="020F0502020204030204" pitchFamily="34" charset="0"/>
                <a:cs typeface="FC Home" panose="020B0500040200020003" pitchFamily="34" charset="-34"/>
              </a:rPr>
              <a:t>ม.ค.</a:t>
            </a:r>
            <a:r>
              <a:rPr lang="en-US" sz="3400" dirty="0">
                <a:solidFill>
                  <a:prstClr val="white"/>
                </a:solidFill>
                <a:latin typeface="FC Home" panose="020B0500040200020003" pitchFamily="34" charset="-34"/>
                <a:ea typeface="Calibri" panose="020F0502020204030204" pitchFamily="34" charset="0"/>
                <a:cs typeface="FC Home" panose="020B0500040200020003" pitchFamily="34" charset="-34"/>
              </a:rPr>
              <a:t>64</a:t>
            </a:r>
            <a:endParaRPr kumimoji="0" lang="en-US" sz="34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32" name="ตัวแทนหมายเลขสไลด์ 1">
            <a:extLst>
              <a:ext uri="{FF2B5EF4-FFF2-40B4-BE49-F238E27FC236}">
                <a16:creationId xmlns:a16="http://schemas.microsoft.com/office/drawing/2014/main" id="{F27DD04C-C7C5-4FDC-81F8-1891D49E4F28}"/>
              </a:ext>
            </a:extLst>
          </p:cNvPr>
          <p:cNvSpPr txBox="1">
            <a:spLocks/>
          </p:cNvSpPr>
          <p:nvPr/>
        </p:nvSpPr>
        <p:spPr bwMode="auto">
          <a:xfrm>
            <a:off x="11208568" y="6478466"/>
            <a:ext cx="968413" cy="2941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2000" b="1">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12</a:t>
            </a:fld>
            <a:endParaRPr lang="en-GB" sz="2000" b="1" dirty="0">
              <a:latin typeface="TH SarabunPSK" panose="020B0500040200020003" pitchFamily="34" charset="-34"/>
              <a:cs typeface="TH SarabunPSK" panose="020B0500040200020003" pitchFamily="34" charset="-34"/>
            </a:endParaRPr>
          </a:p>
        </p:txBody>
      </p:sp>
    </p:spTree>
    <p:extLst>
      <p:ext uri="{BB962C8B-B14F-4D97-AF65-F5344CB8AC3E}">
        <p14:creationId xmlns:p14="http://schemas.microsoft.com/office/powerpoint/2010/main" val="24754790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86490BA9-E3C3-4E93-A361-ABBFD4D54C6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22" t="14728" r="2005" b="12518"/>
          <a:stretch/>
        </p:blipFill>
        <p:spPr>
          <a:xfrm>
            <a:off x="13196" y="1225148"/>
            <a:ext cx="10993033" cy="4773304"/>
          </a:xfrm>
          <a:prstGeom prst="rect">
            <a:avLst/>
          </a:prstGeom>
        </p:spPr>
      </p:pic>
      <p:grpSp>
        <p:nvGrpSpPr>
          <p:cNvPr id="4" name="Group 3">
            <a:extLst>
              <a:ext uri="{FF2B5EF4-FFF2-40B4-BE49-F238E27FC236}">
                <a16:creationId xmlns:a16="http://schemas.microsoft.com/office/drawing/2014/main" id="{3BBC9037-71BD-470B-80BA-9D4FC4C08561}"/>
              </a:ext>
            </a:extLst>
          </p:cNvPr>
          <p:cNvGrpSpPr/>
          <p:nvPr/>
        </p:nvGrpSpPr>
        <p:grpSpPr>
          <a:xfrm>
            <a:off x="9487777" y="1882789"/>
            <a:ext cx="2704223" cy="708057"/>
            <a:chOff x="9131287" y="3815138"/>
            <a:chExt cx="2704223" cy="708057"/>
          </a:xfrm>
        </p:grpSpPr>
        <p:sp>
          <p:nvSpPr>
            <p:cNvPr id="45" name="Flowchart: Delay 44">
              <a:extLst>
                <a:ext uri="{FF2B5EF4-FFF2-40B4-BE49-F238E27FC236}">
                  <a16:creationId xmlns:a16="http://schemas.microsoft.com/office/drawing/2014/main" id="{0F7C30E8-9243-4D55-A370-840B8F988E93}"/>
                </a:ext>
              </a:extLst>
            </p:cNvPr>
            <p:cNvSpPr/>
            <p:nvPr/>
          </p:nvSpPr>
          <p:spPr bwMode="auto">
            <a:xfrm flipH="1">
              <a:off x="9131287" y="3815138"/>
              <a:ext cx="737260" cy="707902"/>
            </a:xfrm>
            <a:prstGeom prst="flowChartDelay">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6" name="Rectangle 45">
              <a:extLst>
                <a:ext uri="{FF2B5EF4-FFF2-40B4-BE49-F238E27FC236}">
                  <a16:creationId xmlns:a16="http://schemas.microsoft.com/office/drawing/2014/main" id="{144C300C-9E02-4DE4-9A4C-6056F583A9B8}"/>
                </a:ext>
              </a:extLst>
            </p:cNvPr>
            <p:cNvSpPr/>
            <p:nvPr/>
          </p:nvSpPr>
          <p:spPr bwMode="auto">
            <a:xfrm>
              <a:off x="9501764" y="3815929"/>
              <a:ext cx="2333746" cy="707266"/>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sp>
        <p:nvSpPr>
          <p:cNvPr id="17" name="ตัวแทนหมายเลขสไลด์ 1">
            <a:extLst>
              <a:ext uri="{FF2B5EF4-FFF2-40B4-BE49-F238E27FC236}">
                <a16:creationId xmlns:a16="http://schemas.microsoft.com/office/drawing/2014/main" id="{F84F8866-79B8-4B0C-ADF2-787704D897AF}"/>
              </a:ext>
            </a:extLst>
          </p:cNvPr>
          <p:cNvSpPr>
            <a:spLocks noGrp="1"/>
          </p:cNvSpPr>
          <p:nvPr>
            <p:ph type="sldNum" sz="quarter" idx="10"/>
          </p:nvPr>
        </p:nvSpPr>
        <p:spPr>
          <a:xfrm>
            <a:off x="9332181" y="6532594"/>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6" name="Rectangle 2">
            <a:extLst>
              <a:ext uri="{FF2B5EF4-FFF2-40B4-BE49-F238E27FC236}">
                <a16:creationId xmlns:a16="http://schemas.microsoft.com/office/drawing/2014/main" id="{6535823B-3CF0-42B9-BDDE-441AE77065CE}"/>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latin typeface="TH SarabunPSK" panose="020B0500040200020003" pitchFamily="34" charset="-34"/>
                <a:ea typeface="Calibri" panose="020F0502020204030204" pitchFamily="34" charset="0"/>
                <a:cs typeface="TH SarabunPSK" panose="020B0500040200020003" pitchFamily="34" charset="-34"/>
              </a:rPr>
              <a:t>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การติดตาม/ประเมินผล</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7" name="Group 6">
            <a:extLst>
              <a:ext uri="{FF2B5EF4-FFF2-40B4-BE49-F238E27FC236}">
                <a16:creationId xmlns:a16="http://schemas.microsoft.com/office/drawing/2014/main" id="{D83B30FC-34E8-49DF-9494-7F6E057CA6AD}"/>
              </a:ext>
            </a:extLst>
          </p:cNvPr>
          <p:cNvGrpSpPr/>
          <p:nvPr/>
        </p:nvGrpSpPr>
        <p:grpSpPr>
          <a:xfrm>
            <a:off x="-1" y="6132165"/>
            <a:ext cx="12192001" cy="742469"/>
            <a:chOff x="-1" y="6132165"/>
            <a:chExt cx="12192001" cy="742469"/>
          </a:xfrm>
        </p:grpSpPr>
        <p:sp>
          <p:nvSpPr>
            <p:cNvPr id="8" name="สี่เหลี่ยมผืนผ้า 3">
              <a:extLst>
                <a:ext uri="{FF2B5EF4-FFF2-40B4-BE49-F238E27FC236}">
                  <a16:creationId xmlns:a16="http://schemas.microsoft.com/office/drawing/2014/main" id="{C676549B-8589-4395-B587-73A9EE1CC2D2}"/>
                </a:ext>
              </a:extLst>
            </p:cNvPr>
            <p:cNvSpPr/>
            <p:nvPr/>
          </p:nvSpPr>
          <p:spPr bwMode="auto">
            <a:xfrm>
              <a:off x="-1" y="6561472"/>
              <a:ext cx="12176982" cy="313162"/>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9" name="Group 8">
              <a:extLst>
                <a:ext uri="{FF2B5EF4-FFF2-40B4-BE49-F238E27FC236}">
                  <a16:creationId xmlns:a16="http://schemas.microsoft.com/office/drawing/2014/main" id="{583C32A4-112F-425A-9A19-1BB0F0D3486C}"/>
                </a:ext>
              </a:extLst>
            </p:cNvPr>
            <p:cNvGrpSpPr/>
            <p:nvPr/>
          </p:nvGrpSpPr>
          <p:grpSpPr>
            <a:xfrm>
              <a:off x="0" y="6132165"/>
              <a:ext cx="12192000" cy="462446"/>
              <a:chOff x="0" y="6132165"/>
              <a:chExt cx="12192000" cy="462446"/>
            </a:xfrm>
          </p:grpSpPr>
          <p:sp>
            <p:nvSpPr>
              <p:cNvPr id="10" name="Freeform 33">
                <a:extLst>
                  <a:ext uri="{FF2B5EF4-FFF2-40B4-BE49-F238E27FC236}">
                    <a16:creationId xmlns:a16="http://schemas.microsoft.com/office/drawing/2014/main" id="{46780788-6953-47F1-B0D5-B5AFCC46B5E7}"/>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 name="Freeform 32">
                <a:extLst>
                  <a:ext uri="{FF2B5EF4-FFF2-40B4-BE49-F238E27FC236}">
                    <a16:creationId xmlns:a16="http://schemas.microsoft.com/office/drawing/2014/main" id="{805EE248-AC5C-4BCC-8237-94373D5EA4E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TextBox 11">
                <a:extLst>
                  <a:ext uri="{FF2B5EF4-FFF2-40B4-BE49-F238E27FC236}">
                    <a16:creationId xmlns:a16="http://schemas.microsoft.com/office/drawing/2014/main" id="{9A57FB89-82D4-47D7-92F6-3F229A4073E6}"/>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3" name="Group 12">
                <a:extLst>
                  <a:ext uri="{FF2B5EF4-FFF2-40B4-BE49-F238E27FC236}">
                    <a16:creationId xmlns:a16="http://schemas.microsoft.com/office/drawing/2014/main" id="{115AF805-FAC6-44E0-9920-36245D3DAFE9}"/>
                  </a:ext>
                </a:extLst>
              </p:cNvPr>
              <p:cNvGrpSpPr/>
              <p:nvPr/>
            </p:nvGrpSpPr>
            <p:grpSpPr>
              <a:xfrm>
                <a:off x="9120336" y="6223211"/>
                <a:ext cx="2952328" cy="252385"/>
                <a:chOff x="9120336" y="6223211"/>
                <a:chExt cx="2952328" cy="252385"/>
              </a:xfrm>
            </p:grpSpPr>
            <p:sp>
              <p:nvSpPr>
                <p:cNvPr id="20" name="TextBox 19">
                  <a:extLst>
                    <a:ext uri="{FF2B5EF4-FFF2-40B4-BE49-F238E27FC236}">
                      <a16:creationId xmlns:a16="http://schemas.microsoft.com/office/drawing/2014/main" id="{25FE222F-B10E-4771-94FF-C2962B522EDB}"/>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1" name="Picture 20">
                  <a:extLst>
                    <a:ext uri="{FF2B5EF4-FFF2-40B4-BE49-F238E27FC236}">
                      <a16:creationId xmlns:a16="http://schemas.microsoft.com/office/drawing/2014/main" id="{E42F564E-8F69-4BF2-BC80-3F4223C604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2" name="Picture 21">
                  <a:extLst>
                    <a:ext uri="{FF2B5EF4-FFF2-40B4-BE49-F238E27FC236}">
                      <a16:creationId xmlns:a16="http://schemas.microsoft.com/office/drawing/2014/main" id="{22EED507-61AE-4EEE-8142-A546E7245A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4" name="Group 13">
                <a:extLst>
                  <a:ext uri="{FF2B5EF4-FFF2-40B4-BE49-F238E27FC236}">
                    <a16:creationId xmlns:a16="http://schemas.microsoft.com/office/drawing/2014/main" id="{06B799E3-CD08-463D-98DA-D843B056F460}"/>
                  </a:ext>
                </a:extLst>
              </p:cNvPr>
              <p:cNvGrpSpPr/>
              <p:nvPr/>
            </p:nvGrpSpPr>
            <p:grpSpPr>
              <a:xfrm>
                <a:off x="263352" y="6188227"/>
                <a:ext cx="615709" cy="376323"/>
                <a:chOff x="454695" y="6005005"/>
                <a:chExt cx="615709" cy="376323"/>
              </a:xfrm>
            </p:grpSpPr>
            <p:pic>
              <p:nvPicPr>
                <p:cNvPr id="15" name="Picture 7" descr="logo dwr">
                  <a:extLst>
                    <a:ext uri="{FF2B5EF4-FFF2-40B4-BE49-F238E27FC236}">
                      <a16:creationId xmlns:a16="http://schemas.microsoft.com/office/drawing/2014/main" id="{70A82925-B53F-4DA1-9890-836415131FA7}"/>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9" name="Picture 2" descr="ผลการค้นหารูปภาพสำหรับ โลโก้ กระทรวงทรัพ">
                  <a:extLst>
                    <a:ext uri="{FF2B5EF4-FFF2-40B4-BE49-F238E27FC236}">
                      <a16:creationId xmlns:a16="http://schemas.microsoft.com/office/drawing/2014/main" id="{7730F2C5-0596-4C8A-9A69-1697B3B75FFC}"/>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6" name="Rectangle 7">
            <a:extLst>
              <a:ext uri="{FF2B5EF4-FFF2-40B4-BE49-F238E27FC236}">
                <a16:creationId xmlns:a16="http://schemas.microsoft.com/office/drawing/2014/main" id="{A3CA9352-3E98-425A-8156-4679AC1CC15C}"/>
              </a:ext>
            </a:extLst>
          </p:cNvPr>
          <p:cNvSpPr/>
          <p:nvPr/>
        </p:nvSpPr>
        <p:spPr>
          <a:xfrm>
            <a:off x="263352" y="6597635"/>
            <a:ext cx="5799007" cy="276999"/>
          </a:xfrm>
          <a:prstGeom prst="rect">
            <a:avLst/>
          </a:prstGeom>
        </p:spPr>
        <p:txBody>
          <a:bodyPr wrap="square">
            <a:spAutoFit/>
          </a:bodyPr>
          <a:lstStyle/>
          <a:p>
            <a:pPr lvl="0">
              <a:defRPr/>
            </a:pPr>
            <a:r>
              <a:rPr lang="th-TH" sz="1200" b="1" dirty="0">
                <a:solidFill>
                  <a:srgbClr val="FFFFFF"/>
                </a:solidFill>
                <a:latin typeface="TH SarabunPSK" panose="020B0500040200020003" pitchFamily="34" charset="-34"/>
                <a:cs typeface="TH SarabunPSK" panose="020B0500040200020003" pitchFamily="34" charset="-34"/>
              </a:rPr>
              <a:t>ที่มา : ส่วนประชาสัมพันธ์ สำนักงานเลขานุการกรม / ข้อมูล ณ วันที่ พ.ย. 2563 – เม.ย.</a:t>
            </a:r>
            <a:r>
              <a:rPr lang="en-US" sz="1200" b="1" dirty="0">
                <a:solidFill>
                  <a:srgbClr val="FFFFFF"/>
                </a:solidFill>
                <a:latin typeface="TH SarabunPSK" panose="020B0500040200020003" pitchFamily="34" charset="-34"/>
                <a:cs typeface="TH SarabunPSK" panose="020B0500040200020003" pitchFamily="34" charset="-34"/>
              </a:rPr>
              <a:t>64</a:t>
            </a:r>
            <a:r>
              <a:rPr lang="th-TH" sz="1200" b="1" dirty="0">
                <a:solidFill>
                  <a:srgbClr val="FFFFFF"/>
                </a:solidFill>
                <a:latin typeface="TH SarabunPSK" panose="020B0500040200020003" pitchFamily="34" charset="-34"/>
                <a:cs typeface="TH SarabunPSK" panose="020B0500040200020003" pitchFamily="34" charset="-34"/>
              </a:rPr>
              <a:t> </a:t>
            </a:r>
          </a:p>
        </p:txBody>
      </p:sp>
      <p:sp>
        <p:nvSpPr>
          <p:cNvPr id="34" name="Rectangle 24">
            <a:extLst>
              <a:ext uri="{FF2B5EF4-FFF2-40B4-BE49-F238E27FC236}">
                <a16:creationId xmlns:a16="http://schemas.microsoft.com/office/drawing/2014/main" id="{992FA180-18DE-411F-BAEE-A2C2C5D07D7D}"/>
              </a:ext>
            </a:extLst>
          </p:cNvPr>
          <p:cNvSpPr/>
          <p:nvPr/>
        </p:nvSpPr>
        <p:spPr>
          <a:xfrm>
            <a:off x="9881682" y="1978566"/>
            <a:ext cx="2097075" cy="500843"/>
          </a:xfrm>
          <a:prstGeom prst="rect">
            <a:avLst/>
          </a:prstGeom>
          <a:ln>
            <a:noFill/>
          </a:ln>
        </p:spPr>
        <p:txBody>
          <a:bodyPr wrap="square" lIns="0" tIns="0" rIns="0" bIns="0">
            <a:spAutoFit/>
          </a:bodyPr>
          <a:lstStyle/>
          <a:p>
            <a:pPr marR="0" lvl="0" algn="ctr" defTabSz="914400" rtl="0" eaLnBrk="1" fontAlgn="auto" latinLnBrk="0" hangingPunct="1">
              <a:lnSpc>
                <a:spcPct val="80000"/>
              </a:lnSpc>
              <a:spcBef>
                <a:spcPts val="0"/>
              </a:spcBef>
              <a:spcAft>
                <a:spcPts val="0"/>
              </a:spcAft>
              <a:buClrTx/>
              <a:buSzTx/>
              <a:tabLst/>
              <a:defRPr/>
            </a:pPr>
            <a:r>
              <a:rPr kumimoji="0" lang="th-TH" sz="2000" i="0" u="none" strike="noStrike" kern="1200" cap="none" spc="0" normalizeH="0" baseline="0" noProof="0" dirty="0">
                <a:ln>
                  <a:noFill/>
                </a:ln>
                <a:solidFill>
                  <a:schemeClr val="bg1"/>
                </a:solidFill>
                <a:effectLst/>
                <a:uLnTx/>
                <a:uFillTx/>
                <a:latin typeface="FC Home" panose="020B0500040200020003" pitchFamily="34" charset="-34"/>
                <a:ea typeface="Calibri" panose="020F0502020204030204" pitchFamily="34" charset="0"/>
                <a:cs typeface="FC Home" panose="020B0500040200020003" pitchFamily="34" charset="-34"/>
              </a:rPr>
              <a:t>สรุป </a:t>
            </a:r>
            <a:r>
              <a:rPr kumimoji="0" lang="en-US" sz="2000" i="0" u="none" strike="noStrike" kern="1200" cap="none" spc="0" normalizeH="0" baseline="0" noProof="0" dirty="0">
                <a:ln>
                  <a:noFill/>
                </a:ln>
                <a:solidFill>
                  <a:schemeClr val="bg1"/>
                </a:solidFill>
                <a:effectLst/>
                <a:uLnTx/>
                <a:uFillTx/>
                <a:latin typeface="FC Home" panose="020B0500040200020003" pitchFamily="34" charset="-34"/>
                <a:ea typeface="Calibri" panose="020F0502020204030204" pitchFamily="34" charset="0"/>
                <a:cs typeface="FC Home" panose="020B0500040200020003" pitchFamily="34" charset="-34"/>
              </a:rPr>
              <a:t>Timeline </a:t>
            </a:r>
            <a:r>
              <a:rPr lang="th-TH" sz="2000" dirty="0">
                <a:solidFill>
                  <a:schemeClr val="bg1"/>
                </a:solidFill>
                <a:latin typeface="FC Home" panose="020B0500040200020003" pitchFamily="34" charset="-34"/>
                <a:ea typeface="Calibri" panose="020F0502020204030204" pitchFamily="34" charset="0"/>
                <a:cs typeface="FC Home" panose="020B0500040200020003" pitchFamily="34" charset="-34"/>
              </a:rPr>
              <a:t>อทน. ด้านการช่วยเหลือภัยแล้ง</a:t>
            </a:r>
            <a:endParaRPr kumimoji="0" lang="en-US" sz="2000" i="0" u="none" strike="noStrike" kern="1200" cap="none" spc="0" normalizeH="0" baseline="0" noProof="0" dirty="0">
              <a:ln>
                <a:noFill/>
              </a:ln>
              <a:solidFill>
                <a:schemeClr val="bg1"/>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36" name="Group 35">
            <a:extLst>
              <a:ext uri="{FF2B5EF4-FFF2-40B4-BE49-F238E27FC236}">
                <a16:creationId xmlns:a16="http://schemas.microsoft.com/office/drawing/2014/main" id="{72889762-DB42-4757-92F9-60815214D456}"/>
              </a:ext>
            </a:extLst>
          </p:cNvPr>
          <p:cNvGrpSpPr/>
          <p:nvPr/>
        </p:nvGrpSpPr>
        <p:grpSpPr>
          <a:xfrm>
            <a:off x="7597073" y="1101688"/>
            <a:ext cx="4594927" cy="708057"/>
            <a:chOff x="7597073" y="1071543"/>
            <a:chExt cx="4594927" cy="708057"/>
          </a:xfrm>
        </p:grpSpPr>
        <p:grpSp>
          <p:nvGrpSpPr>
            <p:cNvPr id="37" name="Group 36">
              <a:extLst>
                <a:ext uri="{FF2B5EF4-FFF2-40B4-BE49-F238E27FC236}">
                  <a16:creationId xmlns:a16="http://schemas.microsoft.com/office/drawing/2014/main" id="{2E6DEE00-7EF5-4F18-B43F-0976335C6F88}"/>
                </a:ext>
              </a:extLst>
            </p:cNvPr>
            <p:cNvGrpSpPr/>
            <p:nvPr/>
          </p:nvGrpSpPr>
          <p:grpSpPr>
            <a:xfrm>
              <a:off x="7597073" y="1182595"/>
              <a:ext cx="2261181" cy="500797"/>
              <a:chOff x="7390981" y="1028536"/>
              <a:chExt cx="2261181" cy="500797"/>
            </a:xfrm>
          </p:grpSpPr>
          <p:sp>
            <p:nvSpPr>
              <p:cNvPr id="41" name="Rectangle 40">
                <a:extLst>
                  <a:ext uri="{FF2B5EF4-FFF2-40B4-BE49-F238E27FC236}">
                    <a16:creationId xmlns:a16="http://schemas.microsoft.com/office/drawing/2014/main" id="{00F0CA0B-A831-4CDD-9D4E-7D7F421B146A}"/>
                  </a:ext>
                </a:extLst>
              </p:cNvPr>
              <p:cNvSpPr/>
              <p:nvPr/>
            </p:nvSpPr>
            <p:spPr bwMode="auto">
              <a:xfrm>
                <a:off x="7863428" y="1028536"/>
                <a:ext cx="1788734" cy="500797"/>
              </a:xfrm>
              <a:prstGeom prst="rect">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2" name="Flowchart: Delay 41">
                <a:extLst>
                  <a:ext uri="{FF2B5EF4-FFF2-40B4-BE49-F238E27FC236}">
                    <a16:creationId xmlns:a16="http://schemas.microsoft.com/office/drawing/2014/main" id="{0117A43D-47B3-4892-98F9-6E5D328B58A8}"/>
                  </a:ext>
                </a:extLst>
              </p:cNvPr>
              <p:cNvSpPr/>
              <p:nvPr/>
            </p:nvSpPr>
            <p:spPr bwMode="auto">
              <a:xfrm flipH="1">
                <a:off x="7390981" y="1028536"/>
                <a:ext cx="533606" cy="500797"/>
              </a:xfrm>
              <a:prstGeom prst="flowChartDelay">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3" name="Rectangle 42">
                <a:extLst>
                  <a:ext uri="{FF2B5EF4-FFF2-40B4-BE49-F238E27FC236}">
                    <a16:creationId xmlns:a16="http://schemas.microsoft.com/office/drawing/2014/main" id="{C26C45A5-AF02-471B-A996-96C0CA8C85BF}"/>
                  </a:ext>
                </a:extLst>
              </p:cNvPr>
              <p:cNvSpPr/>
              <p:nvPr/>
            </p:nvSpPr>
            <p:spPr>
              <a:xfrm>
                <a:off x="7657784" y="1155823"/>
                <a:ext cx="1590179" cy="246221"/>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1"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ระยะเวลา</a:t>
                </a:r>
                <a:r>
                  <a:rPr kumimoji="0" lang="th-TH" sz="16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ดำเนินการ</a:t>
                </a:r>
                <a:r>
                  <a:rPr kumimoji="0" lang="en-US" sz="1600" b="1"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 (</a:t>
                </a:r>
                <a:r>
                  <a:rPr lang="en-US" sz="1600" b="1" dirty="0">
                    <a:solidFill>
                      <a:prstClr val="white"/>
                    </a:solidFill>
                    <a:latin typeface="FC Home" panose="020B0500040200020003" pitchFamily="34" charset="-34"/>
                    <a:ea typeface="Calibri" panose="020F0502020204030204" pitchFamily="34" charset="0"/>
                    <a:cs typeface="FC Home" panose="020B0500040200020003" pitchFamily="34" charset="-34"/>
                  </a:rPr>
                  <a:t>2</a:t>
                </a:r>
                <a:r>
                  <a:rPr kumimoji="0" lang="en-US" sz="1600" b="1"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a:t>
                </a:r>
              </a:p>
            </p:txBody>
          </p:sp>
        </p:grpSp>
        <p:grpSp>
          <p:nvGrpSpPr>
            <p:cNvPr id="38" name="Group 37">
              <a:extLst>
                <a:ext uri="{FF2B5EF4-FFF2-40B4-BE49-F238E27FC236}">
                  <a16:creationId xmlns:a16="http://schemas.microsoft.com/office/drawing/2014/main" id="{1C15B2A2-FA11-4DE8-874F-2C84BC30B52B}"/>
                </a:ext>
              </a:extLst>
            </p:cNvPr>
            <p:cNvGrpSpPr/>
            <p:nvPr/>
          </p:nvGrpSpPr>
          <p:grpSpPr>
            <a:xfrm>
              <a:off x="9487777" y="1071543"/>
              <a:ext cx="2704223" cy="708057"/>
              <a:chOff x="9487777" y="1071543"/>
              <a:chExt cx="2704223" cy="708057"/>
            </a:xfrm>
          </p:grpSpPr>
          <p:sp>
            <p:nvSpPr>
              <p:cNvPr id="39" name="Flowchart: Delay 38">
                <a:extLst>
                  <a:ext uri="{FF2B5EF4-FFF2-40B4-BE49-F238E27FC236}">
                    <a16:creationId xmlns:a16="http://schemas.microsoft.com/office/drawing/2014/main" id="{1E925123-850D-4612-9443-697ADB8DE2C4}"/>
                  </a:ext>
                </a:extLst>
              </p:cNvPr>
              <p:cNvSpPr/>
              <p:nvPr/>
            </p:nvSpPr>
            <p:spPr bwMode="auto">
              <a:xfrm flipH="1">
                <a:off x="9487777" y="1071543"/>
                <a:ext cx="737260" cy="707902"/>
              </a:xfrm>
              <a:prstGeom prst="flowChartDelay">
                <a:avLst/>
              </a:prstGeom>
              <a:solidFill>
                <a:srgbClr val="00009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0" name="Rectangle 39">
                <a:extLst>
                  <a:ext uri="{FF2B5EF4-FFF2-40B4-BE49-F238E27FC236}">
                    <a16:creationId xmlns:a16="http://schemas.microsoft.com/office/drawing/2014/main" id="{F696611E-3B03-49B5-86FD-2140F253E9AF}"/>
                  </a:ext>
                </a:extLst>
              </p:cNvPr>
              <p:cNvSpPr/>
              <p:nvPr/>
            </p:nvSpPr>
            <p:spPr bwMode="auto">
              <a:xfrm>
                <a:off x="9858254" y="1072334"/>
                <a:ext cx="2333746" cy="707266"/>
              </a:xfrm>
              <a:prstGeom prst="rect">
                <a:avLst/>
              </a:prstGeom>
              <a:solidFill>
                <a:srgbClr val="00009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grpSp>
      <p:sp>
        <p:nvSpPr>
          <p:cNvPr id="44" name="Rectangle 24">
            <a:extLst>
              <a:ext uri="{FF2B5EF4-FFF2-40B4-BE49-F238E27FC236}">
                <a16:creationId xmlns:a16="http://schemas.microsoft.com/office/drawing/2014/main" id="{32C59482-1F5C-480B-892F-8394E9308EF0}"/>
              </a:ext>
            </a:extLst>
          </p:cNvPr>
          <p:cNvSpPr/>
          <p:nvPr/>
        </p:nvSpPr>
        <p:spPr>
          <a:xfrm>
            <a:off x="9756077" y="1176187"/>
            <a:ext cx="2461106" cy="523220"/>
          </a:xfrm>
          <a:prstGeom prst="rect">
            <a:avLst/>
          </a:prstGeom>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th-TH" sz="3400" dirty="0">
                <a:solidFill>
                  <a:prstClr val="white"/>
                </a:solidFill>
                <a:latin typeface="FC Home" panose="020B0500040200020003" pitchFamily="34" charset="-34"/>
                <a:ea typeface="Calibri" panose="020F0502020204030204" pitchFamily="34" charset="0"/>
                <a:cs typeface="FC Home" panose="020B0500040200020003" pitchFamily="34" charset="-34"/>
              </a:rPr>
              <a:t>ก.พ.</a:t>
            </a:r>
            <a:r>
              <a:rPr lang="en-US" sz="3400" dirty="0">
                <a:solidFill>
                  <a:prstClr val="white"/>
                </a:solidFill>
                <a:latin typeface="FC Home" panose="020B0500040200020003" pitchFamily="34" charset="-34"/>
                <a:ea typeface="Calibri" panose="020F0502020204030204" pitchFamily="34" charset="0"/>
                <a:cs typeface="FC Home" panose="020B0500040200020003" pitchFamily="34" charset="-34"/>
              </a:rPr>
              <a:t>64-</a:t>
            </a:r>
            <a:r>
              <a:rPr lang="th-TH" sz="3400" dirty="0">
                <a:solidFill>
                  <a:prstClr val="white"/>
                </a:solidFill>
                <a:latin typeface="FC Home" panose="020B0500040200020003" pitchFamily="34" charset="-34"/>
                <a:ea typeface="Calibri" panose="020F0502020204030204" pitchFamily="34" charset="0"/>
                <a:cs typeface="FC Home" panose="020B0500040200020003" pitchFamily="34" charset="-34"/>
              </a:rPr>
              <a:t>ปัจจุบัน</a:t>
            </a:r>
            <a:endParaRPr kumimoji="0" lang="en-US" sz="34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49" name="Group 48">
            <a:extLst>
              <a:ext uri="{FF2B5EF4-FFF2-40B4-BE49-F238E27FC236}">
                <a16:creationId xmlns:a16="http://schemas.microsoft.com/office/drawing/2014/main" id="{515E4591-9733-48D0-8489-C6EA75490CD8}"/>
              </a:ext>
            </a:extLst>
          </p:cNvPr>
          <p:cNvGrpSpPr/>
          <p:nvPr/>
        </p:nvGrpSpPr>
        <p:grpSpPr>
          <a:xfrm>
            <a:off x="10074066" y="2660052"/>
            <a:ext cx="2116099" cy="1125400"/>
            <a:chOff x="10074066" y="2591633"/>
            <a:chExt cx="2116099" cy="1125400"/>
          </a:xfrm>
        </p:grpSpPr>
        <p:grpSp>
          <p:nvGrpSpPr>
            <p:cNvPr id="5" name="Group 4">
              <a:extLst>
                <a:ext uri="{FF2B5EF4-FFF2-40B4-BE49-F238E27FC236}">
                  <a16:creationId xmlns:a16="http://schemas.microsoft.com/office/drawing/2014/main" id="{6B2B8456-F81E-4689-862A-8CD812440B17}"/>
                </a:ext>
              </a:extLst>
            </p:cNvPr>
            <p:cNvGrpSpPr/>
            <p:nvPr/>
          </p:nvGrpSpPr>
          <p:grpSpPr>
            <a:xfrm>
              <a:off x="10074066" y="2591633"/>
              <a:ext cx="2116099" cy="1125400"/>
              <a:chOff x="8683452" y="3045194"/>
              <a:chExt cx="2116099" cy="1125400"/>
            </a:xfrm>
          </p:grpSpPr>
          <p:sp>
            <p:nvSpPr>
              <p:cNvPr id="47" name="Flowchart: Delay 46">
                <a:extLst>
                  <a:ext uri="{FF2B5EF4-FFF2-40B4-BE49-F238E27FC236}">
                    <a16:creationId xmlns:a16="http://schemas.microsoft.com/office/drawing/2014/main" id="{350F85DC-E8F0-4195-BC7D-C78A4410705F}"/>
                  </a:ext>
                </a:extLst>
              </p:cNvPr>
              <p:cNvSpPr/>
              <p:nvPr/>
            </p:nvSpPr>
            <p:spPr bwMode="auto">
              <a:xfrm flipH="1">
                <a:off x="8683452" y="3045194"/>
                <a:ext cx="992106" cy="1125400"/>
              </a:xfrm>
              <a:prstGeom prst="flowChartDelay">
                <a:avLst/>
              </a:prstGeom>
              <a:solidFill>
                <a:srgbClr val="FFFF4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8" name="Rectangle 47">
                <a:extLst>
                  <a:ext uri="{FF2B5EF4-FFF2-40B4-BE49-F238E27FC236}">
                    <a16:creationId xmlns:a16="http://schemas.microsoft.com/office/drawing/2014/main" id="{21A0AE73-406D-4C5D-A44E-9DAD2129EAC0}"/>
                  </a:ext>
                </a:extLst>
              </p:cNvPr>
              <p:cNvSpPr/>
              <p:nvPr/>
            </p:nvSpPr>
            <p:spPr bwMode="auto">
              <a:xfrm>
                <a:off x="9529922" y="3045984"/>
                <a:ext cx="1269629" cy="1124609"/>
              </a:xfrm>
              <a:prstGeom prst="rect">
                <a:avLst/>
              </a:prstGeom>
              <a:solidFill>
                <a:srgbClr val="FFFF4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sp>
          <p:nvSpPr>
            <p:cNvPr id="35" name="Rectangle 24">
              <a:extLst>
                <a:ext uri="{FF2B5EF4-FFF2-40B4-BE49-F238E27FC236}">
                  <a16:creationId xmlns:a16="http://schemas.microsoft.com/office/drawing/2014/main" id="{1099251E-54EC-4513-A629-80BFE3D8BD7F}"/>
                </a:ext>
              </a:extLst>
            </p:cNvPr>
            <p:cNvSpPr/>
            <p:nvPr/>
          </p:nvSpPr>
          <p:spPr>
            <a:xfrm>
              <a:off x="10430421" y="2692668"/>
              <a:ext cx="1583239" cy="923330"/>
            </a:xfrm>
            <a:prstGeom prst="rect">
              <a:avLst/>
            </a:prstGeom>
          </p:spPr>
          <p:txBody>
            <a:bodyPr wrap="square" lIns="0" tIns="0" rIns="0" bIns="0">
              <a:spAutoFit/>
            </a:bodyPr>
            <a:lstStyle/>
            <a:p>
              <a:pPr marR="0" lvl="0" defTabSz="914400" rtl="0" eaLnBrk="1" fontAlgn="auto" latinLnBrk="0" hangingPunct="1">
                <a:lnSpc>
                  <a:spcPct val="100000"/>
                </a:lnSpc>
                <a:spcBef>
                  <a:spcPts val="0"/>
                </a:spcBef>
                <a:spcAft>
                  <a:spcPts val="0"/>
                </a:spcAft>
                <a:buClrTx/>
                <a:buSzTx/>
                <a:tabLst/>
                <a:defRPr/>
              </a:pPr>
              <a:r>
                <a:rPr kumimoji="0" lang="en-US"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 </a:t>
              </a:r>
              <a:r>
                <a:rPr kumimoji="0" lang="th-TH"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ลงพื้นที่  </a:t>
              </a:r>
              <a:r>
                <a:rPr kumimoji="0" lang="en-US"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18 </a:t>
              </a:r>
              <a:r>
                <a:rPr lang="th-TH" sz="2000" dirty="0">
                  <a:latin typeface="FC Home" panose="020B0500040200020003" pitchFamily="34" charset="-34"/>
                  <a:ea typeface="Calibri" panose="020F0502020204030204" pitchFamily="34" charset="0"/>
                  <a:cs typeface="FC Home" panose="020B0500040200020003" pitchFamily="34" charset="-34"/>
                </a:rPr>
                <a:t>ครั้ง</a:t>
              </a:r>
            </a:p>
            <a:p>
              <a:pPr marR="0" lvl="0" defTabSz="914400" rtl="0" eaLnBrk="1" fontAlgn="auto" latinLnBrk="0" hangingPunct="1">
                <a:lnSpc>
                  <a:spcPct val="100000"/>
                </a:lnSpc>
                <a:spcBef>
                  <a:spcPts val="0"/>
                </a:spcBef>
                <a:spcAft>
                  <a:spcPts val="0"/>
                </a:spcAft>
                <a:buClrTx/>
                <a:buSzTx/>
                <a:tabLst/>
                <a:defRPr/>
              </a:pPr>
              <a:r>
                <a:rPr kumimoji="0" lang="en-US"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 </a:t>
              </a:r>
              <a:r>
                <a:rPr kumimoji="0" lang="th-TH"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ประชุม </a:t>
              </a:r>
              <a:r>
                <a:rPr kumimoji="0" lang="en-US"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6</a:t>
              </a:r>
              <a:r>
                <a:rPr kumimoji="0" lang="th-TH"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 ครั้ง</a:t>
              </a:r>
            </a:p>
            <a:p>
              <a:pPr marR="0" lvl="0" defTabSz="914400" rtl="0" eaLnBrk="1" fontAlgn="auto" latinLnBrk="0" hangingPunct="1">
                <a:lnSpc>
                  <a:spcPct val="100000"/>
                </a:lnSpc>
                <a:spcBef>
                  <a:spcPts val="0"/>
                </a:spcBef>
                <a:spcAft>
                  <a:spcPts val="0"/>
                </a:spcAft>
                <a:buClrTx/>
                <a:buSzTx/>
                <a:tabLst/>
                <a:defRPr/>
              </a:pPr>
              <a:r>
                <a:rPr lang="en-US" sz="2000" dirty="0">
                  <a:latin typeface="FC Home" panose="020B0500040200020003" pitchFamily="34" charset="-34"/>
                  <a:ea typeface="Calibri" panose="020F0502020204030204" pitchFamily="34" charset="0"/>
                  <a:cs typeface="FC Home" panose="020B0500040200020003" pitchFamily="34" charset="-34"/>
                </a:rPr>
                <a:t>- MOU 2</a:t>
              </a:r>
              <a:r>
                <a:rPr lang="th-TH" sz="2000" dirty="0">
                  <a:latin typeface="FC Home" panose="020B0500040200020003" pitchFamily="34" charset="-34"/>
                  <a:ea typeface="Calibri" panose="020F0502020204030204" pitchFamily="34" charset="0"/>
                  <a:cs typeface="FC Home" panose="020B0500040200020003" pitchFamily="34" charset="-34"/>
                </a:rPr>
                <a:t> ครั้ง</a:t>
              </a:r>
              <a:endParaRPr kumimoji="0" lang="th-TH"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
        <p:nvSpPr>
          <p:cNvPr id="50" name="ตัวแทนหมายเลขสไลด์ 1">
            <a:extLst>
              <a:ext uri="{FF2B5EF4-FFF2-40B4-BE49-F238E27FC236}">
                <a16:creationId xmlns:a16="http://schemas.microsoft.com/office/drawing/2014/main" id="{7102D7EE-1DFE-428E-B19A-32FFD02104A3}"/>
              </a:ext>
            </a:extLst>
          </p:cNvPr>
          <p:cNvSpPr txBox="1">
            <a:spLocks/>
          </p:cNvSpPr>
          <p:nvPr/>
        </p:nvSpPr>
        <p:spPr bwMode="auto">
          <a:xfrm>
            <a:off x="11208568" y="6478466"/>
            <a:ext cx="968413" cy="2941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2000" b="1">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13</a:t>
            </a:fld>
            <a:endParaRPr lang="en-GB" sz="2000" b="1" dirty="0">
              <a:latin typeface="TH SarabunPSK" panose="020B0500040200020003" pitchFamily="34" charset="-34"/>
              <a:cs typeface="TH SarabunPSK" panose="020B0500040200020003" pitchFamily="34" charset="-34"/>
            </a:endParaRPr>
          </a:p>
        </p:txBody>
      </p:sp>
    </p:spTree>
    <p:extLst>
      <p:ext uri="{BB962C8B-B14F-4D97-AF65-F5344CB8AC3E}">
        <p14:creationId xmlns:p14="http://schemas.microsoft.com/office/powerpoint/2010/main" val="28200103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ตัวแทนหมายเลขสไลด์ 1">
            <a:extLst>
              <a:ext uri="{FF2B5EF4-FFF2-40B4-BE49-F238E27FC236}">
                <a16:creationId xmlns:a16="http://schemas.microsoft.com/office/drawing/2014/main" id="{F84F8866-79B8-4B0C-ADF2-787704D897AF}"/>
              </a:ext>
            </a:extLst>
          </p:cNvPr>
          <p:cNvSpPr>
            <a:spLocks noGrp="1"/>
          </p:cNvSpPr>
          <p:nvPr>
            <p:ph type="sldNum" sz="quarter" idx="10"/>
          </p:nvPr>
        </p:nvSpPr>
        <p:spPr>
          <a:xfrm>
            <a:off x="9332181" y="6532594"/>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7" name="Group 6">
            <a:extLst>
              <a:ext uri="{FF2B5EF4-FFF2-40B4-BE49-F238E27FC236}">
                <a16:creationId xmlns:a16="http://schemas.microsoft.com/office/drawing/2014/main" id="{D83B30FC-34E8-49DF-9494-7F6E057CA6AD}"/>
              </a:ext>
            </a:extLst>
          </p:cNvPr>
          <p:cNvGrpSpPr/>
          <p:nvPr/>
        </p:nvGrpSpPr>
        <p:grpSpPr>
          <a:xfrm>
            <a:off x="-1" y="6132165"/>
            <a:ext cx="12192001" cy="742469"/>
            <a:chOff x="-1" y="6132165"/>
            <a:chExt cx="12192001" cy="742469"/>
          </a:xfrm>
        </p:grpSpPr>
        <p:sp>
          <p:nvSpPr>
            <p:cNvPr id="8" name="สี่เหลี่ยมผืนผ้า 3">
              <a:extLst>
                <a:ext uri="{FF2B5EF4-FFF2-40B4-BE49-F238E27FC236}">
                  <a16:creationId xmlns:a16="http://schemas.microsoft.com/office/drawing/2014/main" id="{C676549B-8589-4395-B587-73A9EE1CC2D2}"/>
                </a:ext>
              </a:extLst>
            </p:cNvPr>
            <p:cNvSpPr/>
            <p:nvPr/>
          </p:nvSpPr>
          <p:spPr bwMode="auto">
            <a:xfrm>
              <a:off x="-1" y="6557530"/>
              <a:ext cx="12176982" cy="317104"/>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9" name="Group 8">
              <a:extLst>
                <a:ext uri="{FF2B5EF4-FFF2-40B4-BE49-F238E27FC236}">
                  <a16:creationId xmlns:a16="http://schemas.microsoft.com/office/drawing/2014/main" id="{583C32A4-112F-425A-9A19-1BB0F0D3486C}"/>
                </a:ext>
              </a:extLst>
            </p:cNvPr>
            <p:cNvGrpSpPr/>
            <p:nvPr/>
          </p:nvGrpSpPr>
          <p:grpSpPr>
            <a:xfrm>
              <a:off x="0" y="6132165"/>
              <a:ext cx="12192000" cy="462446"/>
              <a:chOff x="0" y="6132165"/>
              <a:chExt cx="12192000" cy="462446"/>
            </a:xfrm>
          </p:grpSpPr>
          <p:sp>
            <p:nvSpPr>
              <p:cNvPr id="10" name="Freeform 33">
                <a:extLst>
                  <a:ext uri="{FF2B5EF4-FFF2-40B4-BE49-F238E27FC236}">
                    <a16:creationId xmlns:a16="http://schemas.microsoft.com/office/drawing/2014/main" id="{46780788-6953-47F1-B0D5-B5AFCC46B5E7}"/>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 name="Freeform 32">
                <a:extLst>
                  <a:ext uri="{FF2B5EF4-FFF2-40B4-BE49-F238E27FC236}">
                    <a16:creationId xmlns:a16="http://schemas.microsoft.com/office/drawing/2014/main" id="{805EE248-AC5C-4BCC-8237-94373D5EA4E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TextBox 11">
                <a:extLst>
                  <a:ext uri="{FF2B5EF4-FFF2-40B4-BE49-F238E27FC236}">
                    <a16:creationId xmlns:a16="http://schemas.microsoft.com/office/drawing/2014/main" id="{9A57FB89-82D4-47D7-92F6-3F229A4073E6}"/>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3" name="Group 12">
                <a:extLst>
                  <a:ext uri="{FF2B5EF4-FFF2-40B4-BE49-F238E27FC236}">
                    <a16:creationId xmlns:a16="http://schemas.microsoft.com/office/drawing/2014/main" id="{115AF805-FAC6-44E0-9920-36245D3DAFE9}"/>
                  </a:ext>
                </a:extLst>
              </p:cNvPr>
              <p:cNvGrpSpPr/>
              <p:nvPr/>
            </p:nvGrpSpPr>
            <p:grpSpPr>
              <a:xfrm>
                <a:off x="9120336" y="6223211"/>
                <a:ext cx="2952328" cy="252385"/>
                <a:chOff x="9120336" y="6223211"/>
                <a:chExt cx="2952328" cy="252385"/>
              </a:xfrm>
            </p:grpSpPr>
            <p:sp>
              <p:nvSpPr>
                <p:cNvPr id="20" name="TextBox 19">
                  <a:extLst>
                    <a:ext uri="{FF2B5EF4-FFF2-40B4-BE49-F238E27FC236}">
                      <a16:creationId xmlns:a16="http://schemas.microsoft.com/office/drawing/2014/main" id="{25FE222F-B10E-4771-94FF-C2962B522EDB}"/>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1" name="Picture 20">
                  <a:extLst>
                    <a:ext uri="{FF2B5EF4-FFF2-40B4-BE49-F238E27FC236}">
                      <a16:creationId xmlns:a16="http://schemas.microsoft.com/office/drawing/2014/main" id="{E42F564E-8F69-4BF2-BC80-3F4223C60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2" name="Picture 21">
                  <a:extLst>
                    <a:ext uri="{FF2B5EF4-FFF2-40B4-BE49-F238E27FC236}">
                      <a16:creationId xmlns:a16="http://schemas.microsoft.com/office/drawing/2014/main" id="{22EED507-61AE-4EEE-8142-A546E7245A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4" name="Group 13">
                <a:extLst>
                  <a:ext uri="{FF2B5EF4-FFF2-40B4-BE49-F238E27FC236}">
                    <a16:creationId xmlns:a16="http://schemas.microsoft.com/office/drawing/2014/main" id="{06B799E3-CD08-463D-98DA-D843B056F460}"/>
                  </a:ext>
                </a:extLst>
              </p:cNvPr>
              <p:cNvGrpSpPr/>
              <p:nvPr/>
            </p:nvGrpSpPr>
            <p:grpSpPr>
              <a:xfrm>
                <a:off x="263352" y="6188227"/>
                <a:ext cx="615709" cy="376323"/>
                <a:chOff x="454695" y="6005005"/>
                <a:chExt cx="615709" cy="376323"/>
              </a:xfrm>
            </p:grpSpPr>
            <p:pic>
              <p:nvPicPr>
                <p:cNvPr id="15" name="Picture 7" descr="logo dwr">
                  <a:extLst>
                    <a:ext uri="{FF2B5EF4-FFF2-40B4-BE49-F238E27FC236}">
                      <a16:creationId xmlns:a16="http://schemas.microsoft.com/office/drawing/2014/main" id="{70A82925-B53F-4DA1-9890-836415131FA7}"/>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9" name="Picture 2" descr="ผลการค้นหารูปภาพสำหรับ โลโก้ กระทรวงทรัพ">
                  <a:extLst>
                    <a:ext uri="{FF2B5EF4-FFF2-40B4-BE49-F238E27FC236}">
                      <a16:creationId xmlns:a16="http://schemas.microsoft.com/office/drawing/2014/main" id="{7730F2C5-0596-4C8A-9A69-1697B3B75FFC}"/>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6" name="Rectangle 7">
            <a:extLst>
              <a:ext uri="{FF2B5EF4-FFF2-40B4-BE49-F238E27FC236}">
                <a16:creationId xmlns:a16="http://schemas.microsoft.com/office/drawing/2014/main" id="{A3CA9352-3E98-425A-8156-4679AC1CC15C}"/>
              </a:ext>
            </a:extLst>
          </p:cNvPr>
          <p:cNvSpPr/>
          <p:nvPr/>
        </p:nvSpPr>
        <p:spPr>
          <a:xfrm>
            <a:off x="263352" y="6597635"/>
            <a:ext cx="5799007"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 กรมทรัพยากรน้ำ และส่วนประชาสัมพันธ์ สำนักงานเลขานุการกรม / ข้อมูล ณ วันที่ 1 พ.ย. 2563 - ปัจจุบัน</a:t>
            </a:r>
          </a:p>
        </p:txBody>
      </p:sp>
      <p:sp>
        <p:nvSpPr>
          <p:cNvPr id="23" name="กล่องข้อความ 114">
            <a:extLst>
              <a:ext uri="{FF2B5EF4-FFF2-40B4-BE49-F238E27FC236}">
                <a16:creationId xmlns:a16="http://schemas.microsoft.com/office/drawing/2014/main" id="{7A40396D-874E-4139-AA55-DFDB4385F028}"/>
              </a:ext>
            </a:extLst>
          </p:cNvPr>
          <p:cNvSpPr txBox="1"/>
          <p:nvPr/>
        </p:nvSpPr>
        <p:spPr>
          <a:xfrm>
            <a:off x="8927091" y="1249228"/>
            <a:ext cx="3105969" cy="307777"/>
          </a:xfrm>
          <a:prstGeom prst="rect">
            <a:avLst/>
          </a:prstGeom>
          <a:noFill/>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20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ตัวอย่าง</a:t>
            </a:r>
            <a:r>
              <a:rPr kumimoji="0" lang="th-TH" sz="2000" i="0" u="none" strike="noStrike" kern="1200" cap="none" spc="0" normalizeH="0" baseline="0" noProof="0" dirty="0">
                <a:ln>
                  <a:noFill/>
                </a:ln>
                <a:solidFill>
                  <a:srgbClr val="5B9BD5">
                    <a:lumMod val="75000"/>
                  </a:srgbClr>
                </a:solidFill>
                <a:effectLst/>
                <a:uLnTx/>
                <a:uFillTx/>
                <a:latin typeface="FC Home" panose="020B0500040200020003" pitchFamily="34" charset="-34"/>
                <a:ea typeface="Calibri" panose="020F0502020204030204" pitchFamily="34" charset="0"/>
                <a:cs typeface="FC Home" panose="020B0500040200020003" pitchFamily="34" charset="-34"/>
              </a:rPr>
              <a:t>ผลงานที่ได้รับการเผยแพร่</a:t>
            </a:r>
            <a:endParaRPr kumimoji="0" lang="en-US" sz="2000" i="0" u="none" strike="noStrike" kern="1200" cap="none" spc="0" normalizeH="0" baseline="0" noProof="0" dirty="0">
              <a:ln>
                <a:noFill/>
              </a:ln>
              <a:solidFill>
                <a:srgbClr val="5B9BD5">
                  <a:lumMod val="75000"/>
                </a:srgbClr>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4" name="Group 3">
            <a:extLst>
              <a:ext uri="{FF2B5EF4-FFF2-40B4-BE49-F238E27FC236}">
                <a16:creationId xmlns:a16="http://schemas.microsoft.com/office/drawing/2014/main" id="{6A0BC67B-38CF-49D4-83FA-33CABB80B6DD}"/>
              </a:ext>
            </a:extLst>
          </p:cNvPr>
          <p:cNvGrpSpPr/>
          <p:nvPr/>
        </p:nvGrpSpPr>
        <p:grpSpPr>
          <a:xfrm>
            <a:off x="1767959" y="4020401"/>
            <a:ext cx="4384863" cy="2012743"/>
            <a:chOff x="439577" y="3973042"/>
            <a:chExt cx="4384863" cy="2012743"/>
          </a:xfrm>
        </p:grpSpPr>
        <p:sp>
          <p:nvSpPr>
            <p:cNvPr id="24" name="กล่องข้อความ 114">
              <a:extLst>
                <a:ext uri="{FF2B5EF4-FFF2-40B4-BE49-F238E27FC236}">
                  <a16:creationId xmlns:a16="http://schemas.microsoft.com/office/drawing/2014/main" id="{6530E8AE-65F7-494D-88CE-FCD03088DE2A}"/>
                </a:ext>
              </a:extLst>
            </p:cNvPr>
            <p:cNvSpPr txBox="1"/>
            <p:nvPr/>
          </p:nvSpPr>
          <p:spPr>
            <a:xfrm>
              <a:off x="439577" y="3973042"/>
              <a:ext cx="4384863" cy="276999"/>
            </a:xfrm>
            <a:prstGeom prst="rect">
              <a:avLst/>
            </a:prstGeom>
            <a:noFill/>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ตัวอย่าง</a:t>
              </a:r>
              <a:r>
                <a:rPr kumimoji="0" lang="en-US"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 </a:t>
              </a:r>
              <a:r>
                <a:rPr lang="th-TH" dirty="0">
                  <a:solidFill>
                    <a:srgbClr val="5B9BD5">
                      <a:lumMod val="75000"/>
                    </a:srgbClr>
                  </a:solidFill>
                  <a:latin typeface="FC Home" panose="020B0500040200020003" pitchFamily="34" charset="-34"/>
                  <a:ea typeface="Calibri" panose="020F0502020204030204" pitchFamily="34" charset="0"/>
                  <a:cs typeface="FC Home" panose="020B0500040200020003" pitchFamily="34" charset="-34"/>
                </a:rPr>
                <a:t>รายงานผลสถานการณ์ การปฏิบัติงานของ</a:t>
              </a:r>
              <a:r>
                <a:rPr lang="en-US" dirty="0">
                  <a:solidFill>
                    <a:srgbClr val="5B9BD5">
                      <a:lumMod val="75000"/>
                    </a:srgbClr>
                  </a:solidFill>
                  <a:latin typeface="FC Home" panose="020B0500040200020003" pitchFamily="34" charset="-34"/>
                  <a:ea typeface="Calibri" panose="020F0502020204030204" pitchFamily="34" charset="0"/>
                  <a:cs typeface="FC Home" panose="020B0500040200020003" pitchFamily="34" charset="-34"/>
                </a:rPr>
                <a:t> </a:t>
              </a:r>
              <a:r>
                <a:rPr lang="th-TH" dirty="0">
                  <a:solidFill>
                    <a:srgbClr val="5B9BD5">
                      <a:lumMod val="75000"/>
                    </a:srgbClr>
                  </a:solidFill>
                  <a:latin typeface="FC Home" panose="020B0500040200020003" pitchFamily="34" charset="-34"/>
                  <a:ea typeface="Calibri" panose="020F0502020204030204" pitchFamily="34" charset="0"/>
                  <a:cs typeface="FC Home" panose="020B0500040200020003" pitchFamily="34" charset="-34"/>
                </a:rPr>
                <a:t>ทน.</a:t>
              </a:r>
              <a:endParaRPr kumimoji="0" lang="en-US" i="0" u="none" strike="noStrike" kern="1200" cap="none" spc="0" normalizeH="0" baseline="0" noProof="0" dirty="0">
                <a:ln>
                  <a:noFill/>
                </a:ln>
                <a:solidFill>
                  <a:srgbClr val="5B9BD5">
                    <a:lumMod val="75000"/>
                  </a:srgbClr>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26" name="Group 25">
              <a:extLst>
                <a:ext uri="{FF2B5EF4-FFF2-40B4-BE49-F238E27FC236}">
                  <a16:creationId xmlns:a16="http://schemas.microsoft.com/office/drawing/2014/main" id="{9CDB3C9C-E8E5-49A0-A532-8CBE3ACA3ABE}"/>
                </a:ext>
              </a:extLst>
            </p:cNvPr>
            <p:cNvGrpSpPr/>
            <p:nvPr/>
          </p:nvGrpSpPr>
          <p:grpSpPr>
            <a:xfrm>
              <a:off x="439577" y="4348310"/>
              <a:ext cx="4110505" cy="1637475"/>
              <a:chOff x="277268" y="3969542"/>
              <a:chExt cx="5279401" cy="2103120"/>
            </a:xfrm>
          </p:grpSpPr>
          <p:pic>
            <p:nvPicPr>
              <p:cNvPr id="27" name="Picture 2" descr="อาจเป็นรูปภาพของ แผนที่, ท้องฟ้า และข้อความ">
                <a:extLst>
                  <a:ext uri="{FF2B5EF4-FFF2-40B4-BE49-F238E27FC236}">
                    <a16:creationId xmlns:a16="http://schemas.microsoft.com/office/drawing/2014/main" id="{BF44359B-5CF8-45D1-8FD6-13B9A5677D7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04444" y="3969542"/>
                <a:ext cx="1452225" cy="2103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8" name="Picture 4" descr="อาจเป็นรูปภาพของ แผนที่">
                <a:extLst>
                  <a:ext uri="{FF2B5EF4-FFF2-40B4-BE49-F238E27FC236}">
                    <a16:creationId xmlns:a16="http://schemas.microsoft.com/office/drawing/2014/main" id="{A4D15EFD-1083-4EA1-91A0-EDBA5AEBEF1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7268" y="3969542"/>
                <a:ext cx="1442000" cy="2103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 name="Picture 6" descr="อาจเป็นรูปภาพของ แผนที่ และข้อความพูดว่า &quot;สำนักวิจัย พัฒนาและอุทกวิทยา กรมทรัพยากรน้ำ กระทรวงทรัพากธรมาติแะสิ่งวดล้อม สถานการณ์น้ำแม่น้ำโขงวันที่ พฤษภาคม ๒๕๖๔ เวลา ๐๗.๐๐ น. ระดับน้ำทุกสถานีสูงกว่าค่าปกติ น้ำท่าอยู่ในเกณฑ์น้ำปกติ และน้ำน้อยเฝ้าระวัง จิงหุง หลวงพระบาง เชียงแสน น้ำน้อยเฝ้าระวัง แนวโน้มลดลง ฝั่งไทย เชียงควน หุนองคาย 9.45ม. ประเทศไทย มุกดาหาร โขงเจียม 506 TH6 เชียงคาน น้ำปกติ แนวโน้มเพิ่มขึ้น ฝั่งไทย 9.66ม 3 6.55ม หนองคายน้ำน้อยเฝ้าระวัง แนวโน้มเพิ่มขึ้น ฝั่งไทย นครพนม น้ำน้อยเฝ้าระวัง แนวโน้มเพิ่มขึ้น 9.05 ม. ฝั่งไทย 7.59ม. 506 9.47ม 356 188 69 11.97ม. 5 มุกดาหารน้ำน้อยเฝ้าระวัง แนวโน้มทรงตัว 95 165 우 ฝั่งไทย 6 โขงเจียม น้ำน้อยเฝ้าระวัง แนวโน้มลดลง 9.88ม. ฝั่งไทย 6.54ม. 060 1.53 720 31.16ม. หมายเหตุ ปกติ 470 300 170 22 ㅇ เฝ้าระวัง วิกฤต มุ่งผลสัมฤทธิ์ จิตบริการ ประสาน สามัคคี&quot;">
                <a:extLst>
                  <a:ext uri="{FF2B5EF4-FFF2-40B4-BE49-F238E27FC236}">
                    <a16:creationId xmlns:a16="http://schemas.microsoft.com/office/drawing/2014/main" id="{73068251-7E71-4EE8-BBE8-A6EEBAC868C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80452" y="3969542"/>
                <a:ext cx="1519894" cy="21031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sp>
        <p:nvSpPr>
          <p:cNvPr id="31" name="กล่องข้อความ 8">
            <a:extLst>
              <a:ext uri="{FF2B5EF4-FFF2-40B4-BE49-F238E27FC236}">
                <a16:creationId xmlns:a16="http://schemas.microsoft.com/office/drawing/2014/main" id="{1DD4E986-C446-48F8-9520-3E9D7AAE38F2}"/>
              </a:ext>
            </a:extLst>
          </p:cNvPr>
          <p:cNvSpPr txBox="1"/>
          <p:nvPr/>
        </p:nvSpPr>
        <p:spPr>
          <a:xfrm>
            <a:off x="6839953" y="4988039"/>
            <a:ext cx="4612160" cy="409279"/>
          </a:xfrm>
          <a:prstGeom prst="rect">
            <a:avLst/>
          </a:prstGeom>
          <a:noFill/>
        </p:spPr>
        <p:txBody>
          <a:bodyPr wrap="none" rtlCol="0">
            <a:spAutoFit/>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kumimoji="0" lang="th-TH" sz="2000" i="0" u="none" strike="noStrike" kern="1200" cap="none" spc="0" normalizeH="0" baseline="0" noProof="0" dirty="0">
                <a:ln>
                  <a:noFill/>
                </a:ln>
                <a:solidFill>
                  <a:prstClr val="black"/>
                </a:solidFill>
                <a:effectLst/>
                <a:uLnTx/>
                <a:uFillTx/>
                <a:latin typeface="FC Home" panose="020B0500040200020003" pitchFamily="34" charset="-34"/>
                <a:ea typeface="Calibri" panose="020F0502020204030204" pitchFamily="34" charset="0"/>
                <a:cs typeface="FC Home" panose="020B0500040200020003" pitchFamily="34" charset="-34"/>
              </a:rPr>
              <a:t>จัดส่งให้สื่อมวลชน และเผยแพร่เพิ่มเติมทางสื่อ</a:t>
            </a:r>
            <a:r>
              <a:rPr lang="th-TH" sz="2000" dirty="0">
                <a:solidFill>
                  <a:prstClr val="black"/>
                </a:solidFill>
                <a:latin typeface="FC Home" panose="020B0500040200020003" pitchFamily="34" charset="-34"/>
                <a:ea typeface="Calibri" panose="020F0502020204030204" pitchFamily="34" charset="0"/>
                <a:cs typeface="FC Home" panose="020B0500040200020003" pitchFamily="34" charset="-34"/>
              </a:rPr>
              <a:t>ต่างๆ</a:t>
            </a:r>
            <a:endParaRPr kumimoji="0" lang="th-TH" sz="2000" i="0" u="none" strike="noStrike" kern="1200" cap="none" spc="0" normalizeH="0" baseline="0" noProof="0" dirty="0">
              <a:ln>
                <a:noFill/>
              </a:ln>
              <a:solidFill>
                <a:srgbClr val="2A498A"/>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32" name="Group 31">
            <a:extLst>
              <a:ext uri="{FF2B5EF4-FFF2-40B4-BE49-F238E27FC236}">
                <a16:creationId xmlns:a16="http://schemas.microsoft.com/office/drawing/2014/main" id="{23D2C17E-AEE4-44D6-9ABB-1F8C91473821}"/>
              </a:ext>
            </a:extLst>
          </p:cNvPr>
          <p:cNvGrpSpPr/>
          <p:nvPr/>
        </p:nvGrpSpPr>
        <p:grpSpPr>
          <a:xfrm>
            <a:off x="6179417" y="1643819"/>
            <a:ext cx="5638237" cy="3271074"/>
            <a:chOff x="5804877" y="1864489"/>
            <a:chExt cx="5638237" cy="3271074"/>
          </a:xfrm>
        </p:grpSpPr>
        <p:grpSp>
          <p:nvGrpSpPr>
            <p:cNvPr id="33" name="Group 32">
              <a:extLst>
                <a:ext uri="{FF2B5EF4-FFF2-40B4-BE49-F238E27FC236}">
                  <a16:creationId xmlns:a16="http://schemas.microsoft.com/office/drawing/2014/main" id="{5367DC98-AA70-42F5-BE9E-D5E3CFEC634F}"/>
                </a:ext>
              </a:extLst>
            </p:cNvPr>
            <p:cNvGrpSpPr/>
            <p:nvPr/>
          </p:nvGrpSpPr>
          <p:grpSpPr>
            <a:xfrm>
              <a:off x="5804877" y="1886022"/>
              <a:ext cx="2601202" cy="1805518"/>
              <a:chOff x="6323378" y="1623697"/>
              <a:chExt cx="3308236" cy="2296277"/>
            </a:xfrm>
          </p:grpSpPr>
          <p:pic>
            <p:nvPicPr>
              <p:cNvPr id="39" name="Picture 8">
                <a:extLst>
                  <a:ext uri="{FF2B5EF4-FFF2-40B4-BE49-F238E27FC236}">
                    <a16:creationId xmlns:a16="http://schemas.microsoft.com/office/drawing/2014/main" id="{DB0681F9-DCEC-43AF-AECE-1CCD76D3F68F}"/>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23378" y="1627688"/>
                <a:ext cx="1527661" cy="2292286"/>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FF9D5A67-A20D-49CE-BE14-BB58310FA110}"/>
                  </a:ext>
                </a:extLst>
              </p:cNvPr>
              <p:cNvPicPr>
                <a:picLocks noChangeAspect="1"/>
              </p:cNvPicPr>
              <p:nvPr/>
            </p:nvPicPr>
            <p:blipFill>
              <a:blip r:embed="rId11"/>
              <a:stretch>
                <a:fillRect/>
              </a:stretch>
            </p:blipFill>
            <p:spPr>
              <a:xfrm>
                <a:off x="7942503" y="1623697"/>
                <a:ext cx="1689111" cy="1124148"/>
              </a:xfrm>
              <a:prstGeom prst="rect">
                <a:avLst/>
              </a:prstGeom>
            </p:spPr>
          </p:pic>
          <p:pic>
            <p:nvPicPr>
              <p:cNvPr id="41" name="Picture 40">
                <a:extLst>
                  <a:ext uri="{FF2B5EF4-FFF2-40B4-BE49-F238E27FC236}">
                    <a16:creationId xmlns:a16="http://schemas.microsoft.com/office/drawing/2014/main" id="{70F670FC-DC00-4108-9E97-F54FB4B85581}"/>
                  </a:ext>
                </a:extLst>
              </p:cNvPr>
              <p:cNvPicPr>
                <a:picLocks noChangeAspect="1"/>
              </p:cNvPicPr>
              <p:nvPr/>
            </p:nvPicPr>
            <p:blipFill>
              <a:blip r:embed="rId12"/>
              <a:stretch>
                <a:fillRect/>
              </a:stretch>
            </p:blipFill>
            <p:spPr>
              <a:xfrm>
                <a:off x="7965276" y="2799008"/>
                <a:ext cx="1666338" cy="1110459"/>
              </a:xfrm>
              <a:prstGeom prst="rect">
                <a:avLst/>
              </a:prstGeom>
            </p:spPr>
          </p:pic>
        </p:grpSp>
        <p:pic>
          <p:nvPicPr>
            <p:cNvPr id="34" name="Picture 33">
              <a:extLst>
                <a:ext uri="{FF2B5EF4-FFF2-40B4-BE49-F238E27FC236}">
                  <a16:creationId xmlns:a16="http://schemas.microsoft.com/office/drawing/2014/main" id="{2617FC3D-981B-4BFE-B1F3-DD8F72BFAFC0}"/>
                </a:ext>
              </a:extLst>
            </p:cNvPr>
            <p:cNvPicPr>
              <a:picLocks noChangeAspect="1"/>
            </p:cNvPicPr>
            <p:nvPr/>
          </p:nvPicPr>
          <p:blipFill>
            <a:blip r:embed="rId13"/>
            <a:stretch>
              <a:fillRect/>
            </a:stretch>
          </p:blipFill>
          <p:spPr>
            <a:xfrm>
              <a:off x="8686111" y="1864489"/>
              <a:ext cx="2757003" cy="1837554"/>
            </a:xfrm>
            <a:prstGeom prst="rect">
              <a:avLst/>
            </a:prstGeom>
          </p:spPr>
        </p:pic>
        <p:grpSp>
          <p:nvGrpSpPr>
            <p:cNvPr id="35" name="Group 34">
              <a:extLst>
                <a:ext uri="{FF2B5EF4-FFF2-40B4-BE49-F238E27FC236}">
                  <a16:creationId xmlns:a16="http://schemas.microsoft.com/office/drawing/2014/main" id="{DD59A4C4-54B1-41B5-B262-897B98E74580}"/>
                </a:ext>
              </a:extLst>
            </p:cNvPr>
            <p:cNvGrpSpPr/>
            <p:nvPr/>
          </p:nvGrpSpPr>
          <p:grpSpPr>
            <a:xfrm>
              <a:off x="5956027" y="3991322"/>
              <a:ext cx="5377126" cy="1144241"/>
              <a:chOff x="5424323" y="4031082"/>
              <a:chExt cx="6168137" cy="1312566"/>
            </a:xfrm>
          </p:grpSpPr>
          <p:pic>
            <p:nvPicPr>
              <p:cNvPr id="36" name="Picture 35">
                <a:extLst>
                  <a:ext uri="{FF2B5EF4-FFF2-40B4-BE49-F238E27FC236}">
                    <a16:creationId xmlns:a16="http://schemas.microsoft.com/office/drawing/2014/main" id="{B59CEE18-8B2A-4612-B5C3-C3069C9DE1F4}"/>
                  </a:ext>
                </a:extLst>
              </p:cNvPr>
              <p:cNvPicPr>
                <a:picLocks noChangeAspect="1"/>
              </p:cNvPicPr>
              <p:nvPr/>
            </p:nvPicPr>
            <p:blipFill>
              <a:blip r:embed="rId14"/>
              <a:stretch>
                <a:fillRect/>
              </a:stretch>
            </p:blipFill>
            <p:spPr>
              <a:xfrm>
                <a:off x="5424323" y="4037852"/>
                <a:ext cx="1876347" cy="1301886"/>
              </a:xfrm>
              <a:prstGeom prst="rect">
                <a:avLst/>
              </a:prstGeom>
            </p:spPr>
          </p:pic>
          <p:pic>
            <p:nvPicPr>
              <p:cNvPr id="37" name="Picture 36">
                <a:extLst>
                  <a:ext uri="{FF2B5EF4-FFF2-40B4-BE49-F238E27FC236}">
                    <a16:creationId xmlns:a16="http://schemas.microsoft.com/office/drawing/2014/main" id="{55438AA2-9E73-458B-81CB-1AE65623C0EB}"/>
                  </a:ext>
                </a:extLst>
              </p:cNvPr>
              <p:cNvPicPr>
                <a:picLocks noChangeAspect="1"/>
              </p:cNvPicPr>
              <p:nvPr/>
            </p:nvPicPr>
            <p:blipFill>
              <a:blip r:embed="rId15"/>
              <a:stretch>
                <a:fillRect/>
              </a:stretch>
            </p:blipFill>
            <p:spPr>
              <a:xfrm>
                <a:off x="7466873" y="4031082"/>
                <a:ext cx="1935850" cy="1282076"/>
              </a:xfrm>
              <a:prstGeom prst="rect">
                <a:avLst/>
              </a:prstGeom>
            </p:spPr>
          </p:pic>
          <p:pic>
            <p:nvPicPr>
              <p:cNvPr id="38" name="Picture 37">
                <a:extLst>
                  <a:ext uri="{FF2B5EF4-FFF2-40B4-BE49-F238E27FC236}">
                    <a16:creationId xmlns:a16="http://schemas.microsoft.com/office/drawing/2014/main" id="{71A4B748-30AE-48F9-84B6-4D5D46F4AEE6}"/>
                  </a:ext>
                </a:extLst>
              </p:cNvPr>
              <p:cNvPicPr>
                <a:picLocks noChangeAspect="1"/>
              </p:cNvPicPr>
              <p:nvPr/>
            </p:nvPicPr>
            <p:blipFill>
              <a:blip r:embed="rId16"/>
              <a:stretch>
                <a:fillRect/>
              </a:stretch>
            </p:blipFill>
            <p:spPr>
              <a:xfrm>
                <a:off x="9635321" y="4041762"/>
                <a:ext cx="1957139" cy="1301886"/>
              </a:xfrm>
              <a:prstGeom prst="rect">
                <a:avLst/>
              </a:prstGeom>
            </p:spPr>
          </p:pic>
        </p:grpSp>
      </p:grpSp>
      <p:grpSp>
        <p:nvGrpSpPr>
          <p:cNvPr id="42" name="Group 41">
            <a:extLst>
              <a:ext uri="{FF2B5EF4-FFF2-40B4-BE49-F238E27FC236}">
                <a16:creationId xmlns:a16="http://schemas.microsoft.com/office/drawing/2014/main" id="{B11968D0-29C6-439B-B690-8E3D505EB8AC}"/>
              </a:ext>
            </a:extLst>
          </p:cNvPr>
          <p:cNvGrpSpPr/>
          <p:nvPr/>
        </p:nvGrpSpPr>
        <p:grpSpPr>
          <a:xfrm>
            <a:off x="7004320" y="5270490"/>
            <a:ext cx="4283426" cy="888373"/>
            <a:chOff x="8068660" y="5547574"/>
            <a:chExt cx="1520079" cy="315261"/>
          </a:xfrm>
        </p:grpSpPr>
        <p:pic>
          <p:nvPicPr>
            <p:cNvPr id="43" name="Picture 4">
              <a:extLst>
                <a:ext uri="{FF2B5EF4-FFF2-40B4-BE49-F238E27FC236}">
                  <a16:creationId xmlns:a16="http://schemas.microsoft.com/office/drawing/2014/main" id="{C686A7DC-FA2D-4A22-8BD5-0FA9BD4B24EE}"/>
                </a:ext>
              </a:extLst>
            </p:cNvPr>
            <p:cNvPicPr>
              <a:picLocks noChangeAspect="1"/>
            </p:cNvPicPr>
            <p:nvPr/>
          </p:nvPicPr>
          <p:blipFill rotWithShape="1">
            <a:blip r:embed="rId17"/>
            <a:srcRect l="19122" r="65453"/>
            <a:stretch/>
          </p:blipFill>
          <p:spPr>
            <a:xfrm>
              <a:off x="8319520" y="5547574"/>
              <a:ext cx="283720" cy="309720"/>
            </a:xfrm>
            <a:prstGeom prst="rect">
              <a:avLst/>
            </a:prstGeom>
          </p:spPr>
        </p:pic>
        <p:pic>
          <p:nvPicPr>
            <p:cNvPr id="44" name="Picture 4">
              <a:extLst>
                <a:ext uri="{FF2B5EF4-FFF2-40B4-BE49-F238E27FC236}">
                  <a16:creationId xmlns:a16="http://schemas.microsoft.com/office/drawing/2014/main" id="{8C85C617-794B-4A0C-8DB6-918FB7B8A2AF}"/>
                </a:ext>
              </a:extLst>
            </p:cNvPr>
            <p:cNvPicPr>
              <a:picLocks noChangeAspect="1"/>
            </p:cNvPicPr>
            <p:nvPr/>
          </p:nvPicPr>
          <p:blipFill rotWithShape="1">
            <a:blip r:embed="rId17"/>
            <a:srcRect l="59098" t="11624" r="19344"/>
            <a:stretch/>
          </p:blipFill>
          <p:spPr>
            <a:xfrm>
              <a:off x="8587211" y="5589118"/>
              <a:ext cx="396530" cy="273717"/>
            </a:xfrm>
            <a:prstGeom prst="rect">
              <a:avLst/>
            </a:prstGeom>
          </p:spPr>
        </p:pic>
        <p:pic>
          <p:nvPicPr>
            <p:cNvPr id="45" name="Picture 10">
              <a:extLst>
                <a:ext uri="{FF2B5EF4-FFF2-40B4-BE49-F238E27FC236}">
                  <a16:creationId xmlns:a16="http://schemas.microsoft.com/office/drawing/2014/main" id="{C95EDE40-2058-4808-B31E-1DC6AD85EB37}"/>
                </a:ext>
              </a:extLst>
            </p:cNvPr>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l="24112" t="22774" r="22670" b="23269"/>
            <a:stretch/>
          </p:blipFill>
          <p:spPr bwMode="auto">
            <a:xfrm>
              <a:off x="8068660" y="5616489"/>
              <a:ext cx="194097" cy="19679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Smart Tv Icon Stock Illustration - Download Image Now - iStock">
              <a:extLst>
                <a:ext uri="{FF2B5EF4-FFF2-40B4-BE49-F238E27FC236}">
                  <a16:creationId xmlns:a16="http://schemas.microsoft.com/office/drawing/2014/main" id="{189A8D59-5DD8-42EA-8DCD-DD757AA60DC3}"/>
                </a:ext>
              </a:extLst>
            </p:cNvPr>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13522" t="24302" r="13183" b="23612"/>
            <a:stretch/>
          </p:blipFill>
          <p:spPr bwMode="auto">
            <a:xfrm>
              <a:off x="9042287" y="5616543"/>
              <a:ext cx="261277" cy="18567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3515570A-206B-4646-A153-F780AFE9FCD5}"/>
                </a:ext>
              </a:extLst>
            </p:cNvPr>
            <p:cNvPicPr>
              <a:picLocks noChangeAspect="1"/>
            </p:cNvPicPr>
            <p:nvPr/>
          </p:nvPicPr>
          <p:blipFill>
            <a:blip r:embed="rId20"/>
            <a:stretch>
              <a:fillRect/>
            </a:stretch>
          </p:blipFill>
          <p:spPr>
            <a:xfrm>
              <a:off x="9388940" y="5617224"/>
              <a:ext cx="199799" cy="184683"/>
            </a:xfrm>
            <a:prstGeom prst="rect">
              <a:avLst/>
            </a:prstGeom>
          </p:spPr>
        </p:pic>
      </p:grpSp>
      <p:sp>
        <p:nvSpPr>
          <p:cNvPr id="48" name="Rectangle 2">
            <a:extLst>
              <a:ext uri="{FF2B5EF4-FFF2-40B4-BE49-F238E27FC236}">
                <a16:creationId xmlns:a16="http://schemas.microsoft.com/office/drawing/2014/main" id="{DF98AF10-1743-441D-9DA1-B16BC3957106}"/>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latin typeface="TH SarabunPSK" panose="020B0500040200020003" pitchFamily="34" charset="-34"/>
                <a:ea typeface="Calibri" panose="020F0502020204030204" pitchFamily="34" charset="0"/>
                <a:cs typeface="TH SarabunPSK" panose="020B0500040200020003" pitchFamily="34" charset="-34"/>
              </a:rPr>
              <a:t>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ด้านประชาสัมพันธ์/การสร้างการรับรู้</a:t>
            </a:r>
            <a:endPar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3" name="Group 2">
            <a:extLst>
              <a:ext uri="{FF2B5EF4-FFF2-40B4-BE49-F238E27FC236}">
                <a16:creationId xmlns:a16="http://schemas.microsoft.com/office/drawing/2014/main" id="{7BC02C9F-76EA-493B-BDB0-4B470E6E74F7}"/>
              </a:ext>
            </a:extLst>
          </p:cNvPr>
          <p:cNvGrpSpPr/>
          <p:nvPr/>
        </p:nvGrpSpPr>
        <p:grpSpPr>
          <a:xfrm>
            <a:off x="226497" y="937917"/>
            <a:ext cx="5674586" cy="1084624"/>
            <a:chOff x="226497" y="937917"/>
            <a:chExt cx="5674586" cy="1084624"/>
          </a:xfrm>
        </p:grpSpPr>
        <p:sp>
          <p:nvSpPr>
            <p:cNvPr id="2" name="TextBox 1">
              <a:extLst>
                <a:ext uri="{FF2B5EF4-FFF2-40B4-BE49-F238E27FC236}">
                  <a16:creationId xmlns:a16="http://schemas.microsoft.com/office/drawing/2014/main" id="{E563C70A-DBD9-41D2-8412-AB8CF4D74868}"/>
                </a:ext>
              </a:extLst>
            </p:cNvPr>
            <p:cNvSpPr txBox="1"/>
            <p:nvPr/>
          </p:nvSpPr>
          <p:spPr>
            <a:xfrm>
              <a:off x="226497" y="937917"/>
              <a:ext cx="5674586" cy="861774"/>
            </a:xfrm>
            <a:prstGeom prst="rect">
              <a:avLst/>
            </a:prstGeom>
            <a:noFill/>
          </p:spPr>
          <p:txBody>
            <a:bodyPr wrap="square" rtlCol="0">
              <a:spAutoFit/>
            </a:bodyPr>
            <a:lstStyle/>
            <a:p>
              <a:r>
                <a:rPr lang="th-TH" sz="5000" dirty="0">
                  <a:solidFill>
                    <a:schemeClr val="accent2"/>
                  </a:solidFill>
                  <a:latin typeface="FC Home" panose="020B0500040200020003" pitchFamily="34" charset="-34"/>
                  <a:cs typeface="FC Home" panose="020B0500040200020003" pitchFamily="34" charset="-34"/>
                </a:rPr>
                <a:t>รายงานผลการดำเนินงาน</a:t>
              </a:r>
              <a:endParaRPr lang="en-GB" sz="5000" dirty="0">
                <a:solidFill>
                  <a:schemeClr val="accent2"/>
                </a:solidFill>
                <a:latin typeface="FC Home" panose="020B0500040200020003" pitchFamily="34" charset="-34"/>
                <a:cs typeface="FC Home" panose="020B0500040200020003" pitchFamily="34" charset="-34"/>
              </a:endParaRPr>
            </a:p>
          </p:txBody>
        </p:sp>
        <p:sp>
          <p:nvSpPr>
            <p:cNvPr id="49" name="TextBox 48">
              <a:extLst>
                <a:ext uri="{FF2B5EF4-FFF2-40B4-BE49-F238E27FC236}">
                  <a16:creationId xmlns:a16="http://schemas.microsoft.com/office/drawing/2014/main" id="{D4B86F49-F040-4E7B-8942-AE9591B9740B}"/>
                </a:ext>
              </a:extLst>
            </p:cNvPr>
            <p:cNvSpPr txBox="1"/>
            <p:nvPr/>
          </p:nvSpPr>
          <p:spPr>
            <a:xfrm>
              <a:off x="249968" y="1560876"/>
              <a:ext cx="3226315" cy="461665"/>
            </a:xfrm>
            <a:prstGeom prst="rect">
              <a:avLst/>
            </a:prstGeom>
            <a:noFill/>
          </p:spPr>
          <p:txBody>
            <a:bodyPr wrap="square" rtlCol="0">
              <a:spAutoFit/>
            </a:bodyPr>
            <a:lstStyle/>
            <a:p>
              <a:r>
                <a:rPr lang="th-TH" sz="2400" dirty="0">
                  <a:solidFill>
                    <a:schemeClr val="accent5">
                      <a:lumMod val="50000"/>
                    </a:schemeClr>
                  </a:solidFill>
                  <a:latin typeface="FC Home" panose="020B0500040200020003" pitchFamily="34" charset="-34"/>
                  <a:cs typeface="FC Home" panose="020B0500040200020003" pitchFamily="34" charset="-34"/>
                </a:rPr>
                <a:t>ของหน่วยงานอย่างต่อเนื่อง</a:t>
              </a:r>
              <a:endParaRPr lang="en-GB" sz="2400" dirty="0">
                <a:solidFill>
                  <a:schemeClr val="accent5">
                    <a:lumMod val="50000"/>
                  </a:schemeClr>
                </a:solidFill>
                <a:latin typeface="FC Home" panose="020B0500040200020003" pitchFamily="34" charset="-34"/>
                <a:cs typeface="FC Home" panose="020B0500040200020003" pitchFamily="34" charset="-34"/>
              </a:endParaRPr>
            </a:p>
          </p:txBody>
        </p:sp>
      </p:grpSp>
      <p:grpSp>
        <p:nvGrpSpPr>
          <p:cNvPr id="54" name="Group 53">
            <a:extLst>
              <a:ext uri="{FF2B5EF4-FFF2-40B4-BE49-F238E27FC236}">
                <a16:creationId xmlns:a16="http://schemas.microsoft.com/office/drawing/2014/main" id="{84D751CA-D643-4864-BF48-C48A24161876}"/>
              </a:ext>
            </a:extLst>
          </p:cNvPr>
          <p:cNvGrpSpPr/>
          <p:nvPr/>
        </p:nvGrpSpPr>
        <p:grpSpPr>
          <a:xfrm>
            <a:off x="365964" y="2165025"/>
            <a:ext cx="5236437" cy="1679560"/>
            <a:chOff x="389970" y="2137366"/>
            <a:chExt cx="5236437" cy="1679560"/>
          </a:xfrm>
        </p:grpSpPr>
        <p:sp>
          <p:nvSpPr>
            <p:cNvPr id="25" name="กล่องข้อความ 114">
              <a:extLst>
                <a:ext uri="{FF2B5EF4-FFF2-40B4-BE49-F238E27FC236}">
                  <a16:creationId xmlns:a16="http://schemas.microsoft.com/office/drawing/2014/main" id="{239A4212-9F17-4BA4-8452-2F45D297B922}"/>
                </a:ext>
              </a:extLst>
            </p:cNvPr>
            <p:cNvSpPr txBox="1"/>
            <p:nvPr/>
          </p:nvSpPr>
          <p:spPr>
            <a:xfrm>
              <a:off x="389970" y="2137366"/>
              <a:ext cx="4072325" cy="276999"/>
            </a:xfrm>
            <a:prstGeom prst="rect">
              <a:avLst/>
            </a:prstGeom>
            <a:noFill/>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ตัวอย่างข่าวประชาสัมพันธ์</a:t>
              </a:r>
              <a:r>
                <a:rPr kumimoji="0" lang="en-US"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 </a:t>
              </a:r>
              <a:r>
                <a:rPr kumimoji="0" lang="en-US" i="0" u="none" strike="noStrike" kern="1200" cap="none" spc="0" normalizeH="0" baseline="0" noProof="0" dirty="0">
                  <a:ln>
                    <a:noFill/>
                  </a:ln>
                  <a:solidFill>
                    <a:srgbClr val="5B9BD5">
                      <a:lumMod val="75000"/>
                    </a:srgbClr>
                  </a:solidFill>
                  <a:effectLst/>
                  <a:uLnTx/>
                  <a:uFillTx/>
                  <a:latin typeface="FC Home" panose="020B0500040200020003" pitchFamily="34" charset="-34"/>
                  <a:ea typeface="Calibri" panose="020F0502020204030204" pitchFamily="34" charset="0"/>
                  <a:cs typeface="FC Home" panose="020B0500040200020003" pitchFamily="34" charset="-34"/>
                </a:rPr>
                <a:t>https://dwr.go.th/news</a:t>
              </a:r>
            </a:p>
          </p:txBody>
        </p:sp>
        <p:pic>
          <p:nvPicPr>
            <p:cNvPr id="30" name="Picture 29">
              <a:extLst>
                <a:ext uri="{FF2B5EF4-FFF2-40B4-BE49-F238E27FC236}">
                  <a16:creationId xmlns:a16="http://schemas.microsoft.com/office/drawing/2014/main" id="{22C4CEFC-88BD-42FA-871B-2AF6E02EAFFC}"/>
                </a:ext>
              </a:extLst>
            </p:cNvPr>
            <p:cNvPicPr>
              <a:picLocks noChangeAspect="1"/>
            </p:cNvPicPr>
            <p:nvPr/>
          </p:nvPicPr>
          <p:blipFill>
            <a:blip r:embed="rId21"/>
            <a:stretch>
              <a:fillRect/>
            </a:stretch>
          </p:blipFill>
          <p:spPr>
            <a:xfrm>
              <a:off x="396563" y="2460134"/>
              <a:ext cx="2198129" cy="13567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 name="Picture 50">
              <a:extLst>
                <a:ext uri="{FF2B5EF4-FFF2-40B4-BE49-F238E27FC236}">
                  <a16:creationId xmlns:a16="http://schemas.microsoft.com/office/drawing/2014/main" id="{B856BAAB-86C1-4842-B385-CD3579DBB1D8}"/>
                </a:ext>
              </a:extLst>
            </p:cNvPr>
            <p:cNvPicPr>
              <a:picLocks noChangeAspect="1"/>
            </p:cNvPicPr>
            <p:nvPr/>
          </p:nvPicPr>
          <p:blipFill rotWithShape="1">
            <a:blip r:embed="rId22"/>
            <a:srcRect l="978" t="13660" r="1857" b="7024"/>
            <a:stretch/>
          </p:blipFill>
          <p:spPr>
            <a:xfrm>
              <a:off x="2812449" y="2463088"/>
              <a:ext cx="2813958" cy="12914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50" name="ตัวแทนหมายเลขสไลด์ 1">
            <a:extLst>
              <a:ext uri="{FF2B5EF4-FFF2-40B4-BE49-F238E27FC236}">
                <a16:creationId xmlns:a16="http://schemas.microsoft.com/office/drawing/2014/main" id="{17471AF9-0235-4EC8-8930-C26F63B0208B}"/>
              </a:ext>
            </a:extLst>
          </p:cNvPr>
          <p:cNvSpPr txBox="1">
            <a:spLocks/>
          </p:cNvSpPr>
          <p:nvPr/>
        </p:nvSpPr>
        <p:spPr bwMode="auto">
          <a:xfrm>
            <a:off x="11208568" y="6478466"/>
            <a:ext cx="968413" cy="2941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2000" b="1">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14</a:t>
            </a:fld>
            <a:endParaRPr lang="en-GB" sz="2000" b="1" dirty="0">
              <a:latin typeface="TH SarabunPSK" panose="020B0500040200020003" pitchFamily="34" charset="-34"/>
              <a:cs typeface="TH SarabunPSK" panose="020B0500040200020003" pitchFamily="34" charset="-34"/>
            </a:endParaRPr>
          </a:p>
        </p:txBody>
      </p:sp>
    </p:spTree>
    <p:extLst>
      <p:ext uri="{BB962C8B-B14F-4D97-AF65-F5344CB8AC3E}">
        <p14:creationId xmlns:p14="http://schemas.microsoft.com/office/powerpoint/2010/main" val="187380894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ตัวแทนหมายเลขสไลด์ 1">
            <a:extLst>
              <a:ext uri="{FF2B5EF4-FFF2-40B4-BE49-F238E27FC236}">
                <a16:creationId xmlns:a16="http://schemas.microsoft.com/office/drawing/2014/main" id="{F84F8866-79B8-4B0C-ADF2-787704D897AF}"/>
              </a:ext>
            </a:extLst>
          </p:cNvPr>
          <p:cNvSpPr>
            <a:spLocks noGrp="1"/>
          </p:cNvSpPr>
          <p:nvPr>
            <p:ph type="sldNum" sz="quarter" idx="10"/>
          </p:nvPr>
        </p:nvSpPr>
        <p:spPr>
          <a:xfrm>
            <a:off x="9332181" y="6532594"/>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7" name="Group 6">
            <a:extLst>
              <a:ext uri="{FF2B5EF4-FFF2-40B4-BE49-F238E27FC236}">
                <a16:creationId xmlns:a16="http://schemas.microsoft.com/office/drawing/2014/main" id="{D83B30FC-34E8-49DF-9494-7F6E057CA6AD}"/>
              </a:ext>
            </a:extLst>
          </p:cNvPr>
          <p:cNvGrpSpPr/>
          <p:nvPr/>
        </p:nvGrpSpPr>
        <p:grpSpPr>
          <a:xfrm>
            <a:off x="-1" y="6132165"/>
            <a:ext cx="12192001" cy="742469"/>
            <a:chOff x="-1" y="6132165"/>
            <a:chExt cx="12192001" cy="742469"/>
          </a:xfrm>
        </p:grpSpPr>
        <p:sp>
          <p:nvSpPr>
            <p:cNvPr id="8" name="สี่เหลี่ยมผืนผ้า 3">
              <a:extLst>
                <a:ext uri="{FF2B5EF4-FFF2-40B4-BE49-F238E27FC236}">
                  <a16:creationId xmlns:a16="http://schemas.microsoft.com/office/drawing/2014/main" id="{C676549B-8589-4395-B587-73A9EE1CC2D2}"/>
                </a:ext>
              </a:extLst>
            </p:cNvPr>
            <p:cNvSpPr/>
            <p:nvPr/>
          </p:nvSpPr>
          <p:spPr bwMode="auto">
            <a:xfrm>
              <a:off x="-1" y="6559824"/>
              <a:ext cx="12176982" cy="31481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9" name="Group 8">
              <a:extLst>
                <a:ext uri="{FF2B5EF4-FFF2-40B4-BE49-F238E27FC236}">
                  <a16:creationId xmlns:a16="http://schemas.microsoft.com/office/drawing/2014/main" id="{583C32A4-112F-425A-9A19-1BB0F0D3486C}"/>
                </a:ext>
              </a:extLst>
            </p:cNvPr>
            <p:cNvGrpSpPr/>
            <p:nvPr/>
          </p:nvGrpSpPr>
          <p:grpSpPr>
            <a:xfrm>
              <a:off x="0" y="6132165"/>
              <a:ext cx="12192000" cy="462446"/>
              <a:chOff x="0" y="6132165"/>
              <a:chExt cx="12192000" cy="462446"/>
            </a:xfrm>
          </p:grpSpPr>
          <p:sp>
            <p:nvSpPr>
              <p:cNvPr id="10" name="Freeform 33">
                <a:extLst>
                  <a:ext uri="{FF2B5EF4-FFF2-40B4-BE49-F238E27FC236}">
                    <a16:creationId xmlns:a16="http://schemas.microsoft.com/office/drawing/2014/main" id="{46780788-6953-47F1-B0D5-B5AFCC46B5E7}"/>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 name="Freeform 32">
                <a:extLst>
                  <a:ext uri="{FF2B5EF4-FFF2-40B4-BE49-F238E27FC236}">
                    <a16:creationId xmlns:a16="http://schemas.microsoft.com/office/drawing/2014/main" id="{805EE248-AC5C-4BCC-8237-94373D5EA4E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TextBox 11">
                <a:extLst>
                  <a:ext uri="{FF2B5EF4-FFF2-40B4-BE49-F238E27FC236}">
                    <a16:creationId xmlns:a16="http://schemas.microsoft.com/office/drawing/2014/main" id="{9A57FB89-82D4-47D7-92F6-3F229A4073E6}"/>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3" name="Group 12">
                <a:extLst>
                  <a:ext uri="{FF2B5EF4-FFF2-40B4-BE49-F238E27FC236}">
                    <a16:creationId xmlns:a16="http://schemas.microsoft.com/office/drawing/2014/main" id="{115AF805-FAC6-44E0-9920-36245D3DAFE9}"/>
                  </a:ext>
                </a:extLst>
              </p:cNvPr>
              <p:cNvGrpSpPr/>
              <p:nvPr/>
            </p:nvGrpSpPr>
            <p:grpSpPr>
              <a:xfrm>
                <a:off x="9120336" y="6223211"/>
                <a:ext cx="2952328" cy="252385"/>
                <a:chOff x="9120336" y="6223211"/>
                <a:chExt cx="2952328" cy="252385"/>
              </a:xfrm>
            </p:grpSpPr>
            <p:sp>
              <p:nvSpPr>
                <p:cNvPr id="20" name="TextBox 19">
                  <a:extLst>
                    <a:ext uri="{FF2B5EF4-FFF2-40B4-BE49-F238E27FC236}">
                      <a16:creationId xmlns:a16="http://schemas.microsoft.com/office/drawing/2014/main" id="{25FE222F-B10E-4771-94FF-C2962B522EDB}"/>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1" name="Picture 20">
                  <a:extLst>
                    <a:ext uri="{FF2B5EF4-FFF2-40B4-BE49-F238E27FC236}">
                      <a16:creationId xmlns:a16="http://schemas.microsoft.com/office/drawing/2014/main" id="{E42F564E-8F69-4BF2-BC80-3F4223C60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2" name="Picture 21">
                  <a:extLst>
                    <a:ext uri="{FF2B5EF4-FFF2-40B4-BE49-F238E27FC236}">
                      <a16:creationId xmlns:a16="http://schemas.microsoft.com/office/drawing/2014/main" id="{22EED507-61AE-4EEE-8142-A546E7245A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4" name="Group 13">
                <a:extLst>
                  <a:ext uri="{FF2B5EF4-FFF2-40B4-BE49-F238E27FC236}">
                    <a16:creationId xmlns:a16="http://schemas.microsoft.com/office/drawing/2014/main" id="{06B799E3-CD08-463D-98DA-D843B056F460}"/>
                  </a:ext>
                </a:extLst>
              </p:cNvPr>
              <p:cNvGrpSpPr/>
              <p:nvPr/>
            </p:nvGrpSpPr>
            <p:grpSpPr>
              <a:xfrm>
                <a:off x="263352" y="6188227"/>
                <a:ext cx="615709" cy="376323"/>
                <a:chOff x="454695" y="6005005"/>
                <a:chExt cx="615709" cy="376323"/>
              </a:xfrm>
            </p:grpSpPr>
            <p:pic>
              <p:nvPicPr>
                <p:cNvPr id="15" name="Picture 7" descr="logo dwr">
                  <a:extLst>
                    <a:ext uri="{FF2B5EF4-FFF2-40B4-BE49-F238E27FC236}">
                      <a16:creationId xmlns:a16="http://schemas.microsoft.com/office/drawing/2014/main" id="{70A82925-B53F-4DA1-9890-836415131FA7}"/>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9" name="Picture 2" descr="ผลการค้นหารูปภาพสำหรับ โลโก้ กระทรวงทรัพ">
                  <a:extLst>
                    <a:ext uri="{FF2B5EF4-FFF2-40B4-BE49-F238E27FC236}">
                      <a16:creationId xmlns:a16="http://schemas.microsoft.com/office/drawing/2014/main" id="{7730F2C5-0596-4C8A-9A69-1697B3B75FFC}"/>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6" name="Rectangle 7">
            <a:extLst>
              <a:ext uri="{FF2B5EF4-FFF2-40B4-BE49-F238E27FC236}">
                <a16:creationId xmlns:a16="http://schemas.microsoft.com/office/drawing/2014/main" id="{A3CA9352-3E98-425A-8156-4679AC1CC15C}"/>
              </a:ext>
            </a:extLst>
          </p:cNvPr>
          <p:cNvSpPr/>
          <p:nvPr/>
        </p:nvSpPr>
        <p:spPr>
          <a:xfrm>
            <a:off x="263352" y="6597635"/>
            <a:ext cx="5799007" cy="276999"/>
          </a:xfrm>
          <a:prstGeom prst="rect">
            <a:avLst/>
          </a:prstGeom>
        </p:spPr>
        <p:txBody>
          <a:bodyPr wrap="square">
            <a:spAutoFit/>
          </a:bodyPr>
          <a:lstStyle/>
          <a:p>
            <a:pPr lvl="0">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 </a:t>
            </a:r>
            <a:r>
              <a:rPr lang="th-TH" sz="1200" b="1" dirty="0">
                <a:solidFill>
                  <a:srgbClr val="FFFFFF"/>
                </a:solidFill>
                <a:latin typeface="TH Sarabun New" panose="020B0500040200020003" pitchFamily="34" charset="-34"/>
                <a:cs typeface="TH Sarabun New" panose="020B0500040200020003" pitchFamily="34" charset="-34"/>
              </a:rPr>
              <a:t>ส่วนประชาสัมพันธ์ สำนักงานเลขานุการกรม / ข้อมูล ณ วันที่ พ.ย. 2563 – เม.ย.</a:t>
            </a:r>
            <a:r>
              <a:rPr lang="en-US" sz="1200" b="1" dirty="0">
                <a:solidFill>
                  <a:srgbClr val="FFFFFF"/>
                </a:solidFill>
                <a:latin typeface="TH Sarabun New" panose="020B0500040200020003" pitchFamily="34" charset="-34"/>
                <a:cs typeface="TH Sarabun New" panose="020B0500040200020003" pitchFamily="34" charset="-34"/>
              </a:rPr>
              <a:t>64</a:t>
            </a:r>
            <a:r>
              <a:rPr lang="th-TH" sz="1200" b="1" dirty="0">
                <a:solidFill>
                  <a:srgbClr val="FFFFFF"/>
                </a:solidFill>
                <a:latin typeface="TH Sarabun New" panose="020B0500040200020003" pitchFamily="34" charset="-34"/>
                <a:cs typeface="TH Sarabun New" panose="020B0500040200020003" pitchFamily="34" charset="-34"/>
              </a:rPr>
              <a:t> </a:t>
            </a:r>
          </a:p>
        </p:txBody>
      </p:sp>
      <p:sp>
        <p:nvSpPr>
          <p:cNvPr id="18" name="Rectangle 2">
            <a:extLst>
              <a:ext uri="{FF2B5EF4-FFF2-40B4-BE49-F238E27FC236}">
                <a16:creationId xmlns:a16="http://schemas.microsoft.com/office/drawing/2014/main" id="{8CEB9EF8-802A-4B29-8342-1CD788FB0444}"/>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latin typeface="TH SarabunPSK" panose="020B0500040200020003" pitchFamily="34" charset="-34"/>
                <a:ea typeface="Calibri" panose="020F0502020204030204" pitchFamily="34" charset="0"/>
                <a:cs typeface="TH SarabunPSK" panose="020B0500040200020003" pitchFamily="34" charset="-34"/>
              </a:rPr>
              <a:t>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ด้านประชาสัมพันธ์/การสร้างการรับรู้</a:t>
            </a:r>
            <a:endPar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2" name="Group 1">
            <a:extLst>
              <a:ext uri="{FF2B5EF4-FFF2-40B4-BE49-F238E27FC236}">
                <a16:creationId xmlns:a16="http://schemas.microsoft.com/office/drawing/2014/main" id="{15769097-265A-4CE2-9FA9-988F6C3BF561}"/>
              </a:ext>
            </a:extLst>
          </p:cNvPr>
          <p:cNvGrpSpPr/>
          <p:nvPr/>
        </p:nvGrpSpPr>
        <p:grpSpPr>
          <a:xfrm>
            <a:off x="6416738" y="2576233"/>
            <a:ext cx="4437090" cy="1113167"/>
            <a:chOff x="7745783" y="2094172"/>
            <a:chExt cx="4437090" cy="1113167"/>
          </a:xfrm>
        </p:grpSpPr>
        <p:grpSp>
          <p:nvGrpSpPr>
            <p:cNvPr id="23" name="Group 22">
              <a:extLst>
                <a:ext uri="{FF2B5EF4-FFF2-40B4-BE49-F238E27FC236}">
                  <a16:creationId xmlns:a16="http://schemas.microsoft.com/office/drawing/2014/main" id="{88CA64A6-464E-449F-9414-5B7484AF27C8}"/>
                </a:ext>
              </a:extLst>
            </p:cNvPr>
            <p:cNvGrpSpPr/>
            <p:nvPr/>
          </p:nvGrpSpPr>
          <p:grpSpPr>
            <a:xfrm>
              <a:off x="7745783" y="2094172"/>
              <a:ext cx="4437090" cy="1113167"/>
              <a:chOff x="7430278" y="2448956"/>
              <a:chExt cx="4900916" cy="1113167"/>
            </a:xfrm>
          </p:grpSpPr>
          <p:grpSp>
            <p:nvGrpSpPr>
              <p:cNvPr id="24" name="Group 23">
                <a:extLst>
                  <a:ext uri="{FF2B5EF4-FFF2-40B4-BE49-F238E27FC236}">
                    <a16:creationId xmlns:a16="http://schemas.microsoft.com/office/drawing/2014/main" id="{F5B69904-3323-4F9E-A48D-E83D5C26B56C}"/>
                  </a:ext>
                </a:extLst>
              </p:cNvPr>
              <p:cNvGrpSpPr/>
              <p:nvPr/>
            </p:nvGrpSpPr>
            <p:grpSpPr>
              <a:xfrm>
                <a:off x="7430278" y="2448956"/>
                <a:ext cx="4900916" cy="1113167"/>
                <a:chOff x="7430278" y="2448956"/>
                <a:chExt cx="4900916" cy="1113167"/>
              </a:xfrm>
            </p:grpSpPr>
            <p:sp>
              <p:nvSpPr>
                <p:cNvPr id="26" name="กล่องข้อความ 6">
                  <a:extLst>
                    <a:ext uri="{FF2B5EF4-FFF2-40B4-BE49-F238E27FC236}">
                      <a16:creationId xmlns:a16="http://schemas.microsoft.com/office/drawing/2014/main" id="{B773BB0A-3CBC-44B4-8A5D-59F900603BEC}"/>
                    </a:ext>
                  </a:extLst>
                </p:cNvPr>
                <p:cNvSpPr txBox="1"/>
                <p:nvPr/>
              </p:nvSpPr>
              <p:spPr>
                <a:xfrm>
                  <a:off x="8851240" y="3192791"/>
                  <a:ext cx="184731" cy="369332"/>
                </a:xfrm>
                <a:prstGeom prst="rect">
                  <a:avLst/>
                </a:prstGeom>
                <a:noFill/>
              </p:spPr>
              <p:txBody>
                <a:bodyPr wrap="none" rtlCol="0">
                  <a:spAutoFit/>
                </a:bodyPr>
                <a:lstStyle/>
                <a:p>
                  <a:endParaRPr lang="th-TH" dirty="0"/>
                </a:p>
              </p:txBody>
            </p:sp>
            <p:grpSp>
              <p:nvGrpSpPr>
                <p:cNvPr id="27" name="กลุ่ม 20">
                  <a:extLst>
                    <a:ext uri="{FF2B5EF4-FFF2-40B4-BE49-F238E27FC236}">
                      <a16:creationId xmlns:a16="http://schemas.microsoft.com/office/drawing/2014/main" id="{0CD10B89-F7AB-40ED-8527-B099CD67F0B9}"/>
                    </a:ext>
                  </a:extLst>
                </p:cNvPr>
                <p:cNvGrpSpPr/>
                <p:nvPr/>
              </p:nvGrpSpPr>
              <p:grpSpPr>
                <a:xfrm>
                  <a:off x="7430278" y="2448956"/>
                  <a:ext cx="4900916" cy="1048587"/>
                  <a:chOff x="2728246" y="987105"/>
                  <a:chExt cx="5961682" cy="1048587"/>
                </a:xfrm>
                <a:effectLst>
                  <a:outerShdw dist="63500" dir="2700000" algn="tl" rotWithShape="0">
                    <a:schemeClr val="bg1">
                      <a:lumMod val="65000"/>
                      <a:alpha val="40000"/>
                    </a:schemeClr>
                  </a:outerShdw>
                </a:effectLst>
              </p:grpSpPr>
              <p:sp>
                <p:nvSpPr>
                  <p:cNvPr id="29" name="สี่เหลี่ยมผืนผ้า 19">
                    <a:extLst>
                      <a:ext uri="{FF2B5EF4-FFF2-40B4-BE49-F238E27FC236}">
                        <a16:creationId xmlns:a16="http://schemas.microsoft.com/office/drawing/2014/main" id="{1153302C-E38E-4A7E-9868-E46A29C77EA7}"/>
                      </a:ext>
                    </a:extLst>
                  </p:cNvPr>
                  <p:cNvSpPr/>
                  <p:nvPr/>
                </p:nvSpPr>
                <p:spPr>
                  <a:xfrm>
                    <a:off x="2728246" y="987105"/>
                    <a:ext cx="3565188" cy="37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30" name="สี่เหลี่ยมผืนผ้า 21">
                    <a:extLst>
                      <a:ext uri="{FF2B5EF4-FFF2-40B4-BE49-F238E27FC236}">
                        <a16:creationId xmlns:a16="http://schemas.microsoft.com/office/drawing/2014/main" id="{6210D18C-C25F-481B-818E-732160F169AF}"/>
                      </a:ext>
                    </a:extLst>
                  </p:cNvPr>
                  <p:cNvSpPr/>
                  <p:nvPr/>
                </p:nvSpPr>
                <p:spPr>
                  <a:xfrm>
                    <a:off x="2728246" y="1352323"/>
                    <a:ext cx="3565188" cy="673835"/>
                  </a:xfrm>
                  <a:prstGeom prst="rect">
                    <a:avLst/>
                  </a:prstGeom>
                  <a:solidFill>
                    <a:srgbClr val="FFF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96" name="สี่เหลี่ยมผืนผ้า 19">
                    <a:extLst>
                      <a:ext uri="{FF2B5EF4-FFF2-40B4-BE49-F238E27FC236}">
                        <a16:creationId xmlns:a16="http://schemas.microsoft.com/office/drawing/2014/main" id="{9E7330EB-DA83-428E-9EFF-C90B974EC0A0}"/>
                      </a:ext>
                    </a:extLst>
                  </p:cNvPr>
                  <p:cNvSpPr/>
                  <p:nvPr/>
                </p:nvSpPr>
                <p:spPr>
                  <a:xfrm>
                    <a:off x="6586119" y="996639"/>
                    <a:ext cx="2103809" cy="37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97" name="สี่เหลี่ยมผืนผ้า 21">
                    <a:extLst>
                      <a:ext uri="{FF2B5EF4-FFF2-40B4-BE49-F238E27FC236}">
                        <a16:creationId xmlns:a16="http://schemas.microsoft.com/office/drawing/2014/main" id="{A247ED55-A8C7-486E-B771-F69ECC2DC642}"/>
                      </a:ext>
                    </a:extLst>
                  </p:cNvPr>
                  <p:cNvSpPr/>
                  <p:nvPr/>
                </p:nvSpPr>
                <p:spPr>
                  <a:xfrm>
                    <a:off x="6586119" y="1361857"/>
                    <a:ext cx="2103809" cy="673835"/>
                  </a:xfrm>
                  <a:prstGeom prst="rect">
                    <a:avLst/>
                  </a:prstGeom>
                  <a:solidFill>
                    <a:srgbClr val="FFF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grpSp>
            <p:sp>
              <p:nvSpPr>
                <p:cNvPr id="28" name="Rectangle 29">
                  <a:extLst>
                    <a:ext uri="{FF2B5EF4-FFF2-40B4-BE49-F238E27FC236}">
                      <a16:creationId xmlns:a16="http://schemas.microsoft.com/office/drawing/2014/main" id="{60666C57-C341-475B-8402-8CF40D9F01A6}"/>
                    </a:ext>
                  </a:extLst>
                </p:cNvPr>
                <p:cNvSpPr/>
                <p:nvPr/>
              </p:nvSpPr>
              <p:spPr>
                <a:xfrm>
                  <a:off x="7609884" y="2468150"/>
                  <a:ext cx="1712142"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ระยะเวลาดำเนินการ</a:t>
                  </a:r>
                  <a:endParaRPr kumimoji="0" lang="en-US" sz="24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
            <p:nvSpPr>
              <p:cNvPr id="25" name="Rectangle 24">
                <a:extLst>
                  <a:ext uri="{FF2B5EF4-FFF2-40B4-BE49-F238E27FC236}">
                    <a16:creationId xmlns:a16="http://schemas.microsoft.com/office/drawing/2014/main" id="{B2DB95F9-20AB-4CF9-BBB2-F07CDD0ABECD}"/>
                  </a:ext>
                </a:extLst>
              </p:cNvPr>
              <p:cNvSpPr/>
              <p:nvPr/>
            </p:nvSpPr>
            <p:spPr>
              <a:xfrm>
                <a:off x="7627472" y="2848638"/>
                <a:ext cx="2632268" cy="492443"/>
              </a:xfrm>
              <a:prstGeom prst="rect">
                <a:avLst/>
              </a:prstGeom>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32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พ.ย.63 – </a:t>
                </a:r>
                <a:r>
                  <a:rPr lang="th-TH" sz="3200" dirty="0">
                    <a:latin typeface="FC Home" panose="020B0500040200020003" pitchFamily="34" charset="-34"/>
                    <a:ea typeface="Calibri" panose="020F0502020204030204" pitchFamily="34" charset="0"/>
                    <a:cs typeface="FC Home" panose="020B0500040200020003" pitchFamily="34" charset="-34"/>
                  </a:rPr>
                  <a:t>เม.ย.</a:t>
                </a:r>
                <a:r>
                  <a:rPr lang="en-US" sz="3200" dirty="0">
                    <a:latin typeface="FC Home" panose="020B0500040200020003" pitchFamily="34" charset="-34"/>
                    <a:ea typeface="Calibri" panose="020F0502020204030204" pitchFamily="34" charset="0"/>
                    <a:cs typeface="FC Home" panose="020B0500040200020003" pitchFamily="34" charset="-34"/>
                  </a:rPr>
                  <a:t>64</a:t>
                </a:r>
                <a:endParaRPr kumimoji="0" lang="en-US" sz="32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31" name="Group 30">
              <a:extLst>
                <a:ext uri="{FF2B5EF4-FFF2-40B4-BE49-F238E27FC236}">
                  <a16:creationId xmlns:a16="http://schemas.microsoft.com/office/drawing/2014/main" id="{105F2346-EBCB-4FFA-865B-201A6BD992E1}"/>
                </a:ext>
              </a:extLst>
            </p:cNvPr>
            <p:cNvGrpSpPr/>
            <p:nvPr/>
          </p:nvGrpSpPr>
          <p:grpSpPr>
            <a:xfrm>
              <a:off x="10779426" y="2113341"/>
              <a:ext cx="840150" cy="1058151"/>
              <a:chOff x="10802781" y="2469460"/>
              <a:chExt cx="840150" cy="1058151"/>
            </a:xfrm>
          </p:grpSpPr>
          <p:sp>
            <p:nvSpPr>
              <p:cNvPr id="33" name="Rectangle 26">
                <a:extLst>
                  <a:ext uri="{FF2B5EF4-FFF2-40B4-BE49-F238E27FC236}">
                    <a16:creationId xmlns:a16="http://schemas.microsoft.com/office/drawing/2014/main" id="{8347C521-8819-45A5-9DEA-4C7219D3258B}"/>
                  </a:ext>
                </a:extLst>
              </p:cNvPr>
              <p:cNvSpPr/>
              <p:nvPr/>
            </p:nvSpPr>
            <p:spPr>
              <a:xfrm>
                <a:off x="10814178" y="2696614"/>
                <a:ext cx="828753" cy="83099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781</a:t>
                </a:r>
              </a:p>
            </p:txBody>
          </p:sp>
          <p:sp>
            <p:nvSpPr>
              <p:cNvPr id="35" name="Rectangle 29">
                <a:extLst>
                  <a:ext uri="{FF2B5EF4-FFF2-40B4-BE49-F238E27FC236}">
                    <a16:creationId xmlns:a16="http://schemas.microsoft.com/office/drawing/2014/main" id="{67F7CD5B-C167-43D4-8F80-A3A23BBF5E74}"/>
                  </a:ext>
                </a:extLst>
              </p:cNvPr>
              <p:cNvSpPr/>
              <p:nvPr/>
            </p:nvSpPr>
            <p:spPr>
              <a:xfrm>
                <a:off x="10802781" y="2469460"/>
                <a:ext cx="656605"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000" dirty="0">
                    <a:solidFill>
                      <a:prstClr val="white"/>
                    </a:solidFill>
                    <a:latin typeface="FC Home" panose="020B0500040200020003" pitchFamily="34" charset="-34"/>
                    <a:ea typeface="Calibri" panose="020F0502020204030204" pitchFamily="34" charset="0"/>
                    <a:cs typeface="FC Home" panose="020B0500040200020003" pitchFamily="34" charset="-34"/>
                  </a:rPr>
                  <a:t>รวม</a:t>
                </a:r>
                <a:endParaRPr kumimoji="0" lang="en-US" sz="28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grpSp>
        <p:nvGrpSpPr>
          <p:cNvPr id="95" name="Group 94">
            <a:extLst>
              <a:ext uri="{FF2B5EF4-FFF2-40B4-BE49-F238E27FC236}">
                <a16:creationId xmlns:a16="http://schemas.microsoft.com/office/drawing/2014/main" id="{19BDA07A-6BFE-4B55-B893-133C20A8C888}"/>
              </a:ext>
            </a:extLst>
          </p:cNvPr>
          <p:cNvGrpSpPr/>
          <p:nvPr/>
        </p:nvGrpSpPr>
        <p:grpSpPr>
          <a:xfrm>
            <a:off x="369256" y="1294104"/>
            <a:ext cx="1983486" cy="572140"/>
            <a:chOff x="369256" y="1294104"/>
            <a:chExt cx="1983486" cy="572140"/>
          </a:xfrm>
        </p:grpSpPr>
        <p:sp>
          <p:nvSpPr>
            <p:cNvPr id="43" name="กล่องข้อความ 73">
              <a:extLst>
                <a:ext uri="{FF2B5EF4-FFF2-40B4-BE49-F238E27FC236}">
                  <a16:creationId xmlns:a16="http://schemas.microsoft.com/office/drawing/2014/main" id="{5D166D04-0B92-4D9D-97E3-27EBEBF97331}"/>
                </a:ext>
              </a:extLst>
            </p:cNvPr>
            <p:cNvSpPr txBox="1"/>
            <p:nvPr/>
          </p:nvSpPr>
          <p:spPr>
            <a:xfrm>
              <a:off x="387543" y="1294104"/>
              <a:ext cx="1965199" cy="572140"/>
            </a:xfrm>
            <a:prstGeom prst="rect">
              <a:avLst/>
            </a:prstGeom>
            <a:solidFill>
              <a:srgbClr val="000097"/>
            </a:solidFill>
            <a:effectLst>
              <a:outerShdw blurRad="50800" dist="38100" dir="2700000" algn="tl" rotWithShape="0">
                <a:prstClr val="black">
                  <a:alpha val="40000"/>
                </a:prstClr>
              </a:outerShdw>
            </a:effectLst>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2000" b="1" i="0" u="none" strike="noStrike" kern="1200" cap="none" spc="0" normalizeH="0" baseline="0" noProof="0" dirty="0">
                <a:ln>
                  <a:noFill/>
                </a:ln>
                <a:solidFill>
                  <a:srgbClr val="424862"/>
                </a:solidFill>
                <a:effectLst/>
                <a:uLnTx/>
                <a:uFillTx/>
                <a:latin typeface="DB Helvethaica X 55 Regular" panose="02000506090000020004" pitchFamily="2" charset="-34"/>
                <a:ea typeface="+mn-ea"/>
                <a:cs typeface="DB Helvethaica X 55 Regular" panose="02000506090000020004" pitchFamily="2" charset="-34"/>
              </a:endParaRPr>
            </a:p>
          </p:txBody>
        </p:sp>
        <p:sp>
          <p:nvSpPr>
            <p:cNvPr id="49" name="กล่องข้อความ 22">
              <a:extLst>
                <a:ext uri="{FF2B5EF4-FFF2-40B4-BE49-F238E27FC236}">
                  <a16:creationId xmlns:a16="http://schemas.microsoft.com/office/drawing/2014/main" id="{BC852F83-1474-4B44-8809-7BABB9056EBC}"/>
                </a:ext>
              </a:extLst>
            </p:cNvPr>
            <p:cNvSpPr txBox="1"/>
            <p:nvPr/>
          </p:nvSpPr>
          <p:spPr>
            <a:xfrm>
              <a:off x="369256" y="1373018"/>
              <a:ext cx="1980811" cy="450764"/>
            </a:xfrm>
            <a:prstGeom prst="rect">
              <a:avLst/>
            </a:prstGeom>
            <a:noFill/>
          </p:spPr>
          <p:txBody>
            <a:bodyPr wrap="square" lIns="0" tIns="0" rIns="0" bIns="0" rtlCol="0">
              <a:spAutoFit/>
            </a:bodyPr>
            <a:lstStyle/>
            <a:p>
              <a:pPr marL="0" marR="0" lvl="0" indent="0" algn="ctr" defTabSz="457200" rtl="0" eaLnBrk="1" fontAlgn="auto" latinLnBrk="0" hangingPunct="1">
                <a:lnSpc>
                  <a:spcPct val="80000"/>
                </a:lnSpc>
                <a:spcBef>
                  <a:spcPts val="0"/>
                </a:spcBef>
                <a:spcAft>
                  <a:spcPts val="0"/>
                </a:spcAft>
                <a:buClrTx/>
                <a:buSzTx/>
                <a:buFontTx/>
                <a:buNone/>
                <a:tabLst/>
                <a:defRPr/>
              </a:pPr>
              <a:r>
                <a:rPr kumimoji="0" lang="th-TH" u="none" strike="noStrike" kern="1200" cap="none" spc="0" normalizeH="0" baseline="0" noProof="0" dirty="0">
                  <a:ln>
                    <a:noFill/>
                  </a:ln>
                  <a:solidFill>
                    <a:schemeClr val="bg1"/>
                  </a:solidFill>
                  <a:effectLst/>
                  <a:uLnTx/>
                  <a:uFillTx/>
                  <a:latin typeface="FC Home" panose="020B0500040200020003" pitchFamily="34" charset="-34"/>
                  <a:cs typeface="FC Home" panose="020B0500040200020003" pitchFamily="34" charset="-34"/>
                </a:rPr>
                <a:t>จำนวนประชาสัมพันธ์ </a:t>
              </a:r>
            </a:p>
            <a:p>
              <a:pPr marL="0" marR="0" lvl="0" indent="0" algn="ctr" defTabSz="457200" rtl="0" eaLnBrk="1" fontAlgn="auto" latinLnBrk="0" hangingPunct="1">
                <a:lnSpc>
                  <a:spcPct val="80000"/>
                </a:lnSpc>
                <a:spcBef>
                  <a:spcPts val="0"/>
                </a:spcBef>
                <a:spcAft>
                  <a:spcPts val="0"/>
                </a:spcAft>
                <a:buClrTx/>
                <a:buSzTx/>
                <a:buFontTx/>
                <a:buNone/>
                <a:tabLst/>
                <a:defRPr/>
              </a:pPr>
              <a:r>
                <a:rPr kumimoji="0" lang="en-US" u="none" strike="noStrike" kern="1200" cap="none" spc="0" normalizeH="0" baseline="0" noProof="0" dirty="0">
                  <a:ln>
                    <a:noFill/>
                  </a:ln>
                  <a:solidFill>
                    <a:schemeClr val="bg1"/>
                  </a:solidFill>
                  <a:effectLst/>
                  <a:uLnTx/>
                  <a:uFillTx/>
                  <a:latin typeface="FC Home" panose="020B0500040200020003" pitchFamily="34" charset="-34"/>
                  <a:cs typeface="FC Home" panose="020B0500040200020003" pitchFamily="34" charset="-34"/>
                </a:rPr>
                <a:t>(</a:t>
              </a:r>
              <a:r>
                <a:rPr kumimoji="0" lang="th-TH" u="none" strike="noStrike" kern="1200" cap="none" spc="0" normalizeH="0" baseline="0" noProof="0" dirty="0">
                  <a:ln>
                    <a:noFill/>
                  </a:ln>
                  <a:solidFill>
                    <a:schemeClr val="bg1"/>
                  </a:solidFill>
                  <a:effectLst/>
                  <a:uLnTx/>
                  <a:uFillTx/>
                  <a:latin typeface="FC Home" panose="020B0500040200020003" pitchFamily="34" charset="-34"/>
                  <a:cs typeface="FC Home" panose="020B0500040200020003" pitchFamily="34" charset="-34"/>
                </a:rPr>
                <a:t>ครั้ง</a:t>
              </a:r>
              <a:r>
                <a:rPr kumimoji="0" lang="en-US" u="none" strike="noStrike" kern="1200" cap="none" spc="0" normalizeH="0" baseline="0" noProof="0" dirty="0">
                  <a:ln>
                    <a:noFill/>
                  </a:ln>
                  <a:solidFill>
                    <a:schemeClr val="bg1"/>
                  </a:solidFill>
                  <a:effectLst/>
                  <a:uLnTx/>
                  <a:uFillTx/>
                  <a:latin typeface="FC Home" panose="020B0500040200020003" pitchFamily="34" charset="-34"/>
                  <a:cs typeface="FC Home" panose="020B0500040200020003" pitchFamily="34" charset="-34"/>
                </a:rPr>
                <a:t>)</a:t>
              </a:r>
              <a:endParaRPr kumimoji="0" lang="th-TH" u="none" strike="noStrike" kern="1200" cap="none" spc="0" normalizeH="0" baseline="0" noProof="0" dirty="0">
                <a:ln>
                  <a:noFill/>
                </a:ln>
                <a:solidFill>
                  <a:schemeClr val="bg1"/>
                </a:solidFill>
                <a:effectLst/>
                <a:uLnTx/>
                <a:uFillTx/>
                <a:latin typeface="FC Home" panose="020B0500040200020003" pitchFamily="34" charset="-34"/>
                <a:cs typeface="FC Home" panose="020B0500040200020003" pitchFamily="34" charset="-34"/>
              </a:endParaRPr>
            </a:p>
          </p:txBody>
        </p:sp>
      </p:grpSp>
      <p:grpSp>
        <p:nvGrpSpPr>
          <p:cNvPr id="3" name="Group 2">
            <a:extLst>
              <a:ext uri="{FF2B5EF4-FFF2-40B4-BE49-F238E27FC236}">
                <a16:creationId xmlns:a16="http://schemas.microsoft.com/office/drawing/2014/main" id="{8F52926E-E994-4A57-A26E-901DF9C80308}"/>
              </a:ext>
            </a:extLst>
          </p:cNvPr>
          <p:cNvGrpSpPr/>
          <p:nvPr/>
        </p:nvGrpSpPr>
        <p:grpSpPr>
          <a:xfrm>
            <a:off x="504790" y="1290333"/>
            <a:ext cx="6285295" cy="4813791"/>
            <a:chOff x="619783" y="1289291"/>
            <a:chExt cx="6285295" cy="4813791"/>
          </a:xfrm>
        </p:grpSpPr>
        <p:sp>
          <p:nvSpPr>
            <p:cNvPr id="39" name="Rectangle: Rounded Corners 38">
              <a:extLst>
                <a:ext uri="{FF2B5EF4-FFF2-40B4-BE49-F238E27FC236}">
                  <a16:creationId xmlns:a16="http://schemas.microsoft.com/office/drawing/2014/main" id="{B7094825-214D-4469-B416-5A59C85E3E4F}"/>
                </a:ext>
              </a:extLst>
            </p:cNvPr>
            <p:cNvSpPr/>
            <p:nvPr/>
          </p:nvSpPr>
          <p:spPr bwMode="auto">
            <a:xfrm>
              <a:off x="3009759" y="2822486"/>
              <a:ext cx="240199" cy="2726521"/>
            </a:xfrm>
            <a:prstGeom prst="roundRect">
              <a:avLst/>
            </a:prstGeom>
            <a:solidFill>
              <a:srgbClr val="FEB6A0"/>
            </a:solidFill>
            <a:ln w="9525" cap="flat" cmpd="sng" algn="ctr">
              <a:solidFill>
                <a:schemeClr val="bg1"/>
              </a:solidFill>
              <a:prstDash val="solid"/>
              <a:round/>
              <a:headEnd type="none" w="med" len="med"/>
              <a:tailEnd type="none" w="med" len="med"/>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0" name="Rectangle: Rounded Corners 39">
              <a:extLst>
                <a:ext uri="{FF2B5EF4-FFF2-40B4-BE49-F238E27FC236}">
                  <a16:creationId xmlns:a16="http://schemas.microsoft.com/office/drawing/2014/main" id="{F1437FF2-10C0-4890-BA3F-D2E296CC6A1B}"/>
                </a:ext>
              </a:extLst>
            </p:cNvPr>
            <p:cNvSpPr/>
            <p:nvPr/>
          </p:nvSpPr>
          <p:spPr bwMode="auto">
            <a:xfrm>
              <a:off x="4058940" y="2535397"/>
              <a:ext cx="224767" cy="3004665"/>
            </a:xfrm>
            <a:prstGeom prst="roundRect">
              <a:avLst/>
            </a:prstGeom>
            <a:solidFill>
              <a:schemeClr val="accent1"/>
            </a:solidFill>
            <a:ln w="9525" cap="flat" cmpd="sng" algn="ctr">
              <a:solidFill>
                <a:schemeClr val="bg1"/>
              </a:solidFill>
              <a:prstDash val="solid"/>
              <a:round/>
              <a:headEnd type="none" w="med" len="med"/>
              <a:tailEnd type="none" w="med" len="med"/>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cxnSp>
          <p:nvCxnSpPr>
            <p:cNvPr id="42" name="ตัวเชื่อมต่อตรง 98">
              <a:extLst>
                <a:ext uri="{FF2B5EF4-FFF2-40B4-BE49-F238E27FC236}">
                  <a16:creationId xmlns:a16="http://schemas.microsoft.com/office/drawing/2014/main" id="{CFB77125-0E86-4699-B3DE-B982BCFBDF1B}"/>
                </a:ext>
              </a:extLst>
            </p:cNvPr>
            <p:cNvCxnSpPr>
              <a:cxnSpLocks/>
            </p:cNvCxnSpPr>
            <p:nvPr/>
          </p:nvCxnSpPr>
          <p:spPr>
            <a:xfrm flipH="1">
              <a:off x="1493797" y="5715217"/>
              <a:ext cx="5411281"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สี่เหลี่ยมผืนผ้า 102">
              <a:extLst>
                <a:ext uri="{FF2B5EF4-FFF2-40B4-BE49-F238E27FC236}">
                  <a16:creationId xmlns:a16="http://schemas.microsoft.com/office/drawing/2014/main" id="{692C84E4-690D-469C-83CF-AF2B4BA63F01}"/>
                </a:ext>
              </a:extLst>
            </p:cNvPr>
            <p:cNvSpPr/>
            <p:nvPr/>
          </p:nvSpPr>
          <p:spPr>
            <a:xfrm>
              <a:off x="626900" y="2221347"/>
              <a:ext cx="795628" cy="2230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45" name="สี่เหลี่ยมผืนผ้า 103">
              <a:extLst>
                <a:ext uri="{FF2B5EF4-FFF2-40B4-BE49-F238E27FC236}">
                  <a16:creationId xmlns:a16="http://schemas.microsoft.com/office/drawing/2014/main" id="{6ADBCD22-C505-4427-869A-B63CEB48E18B}"/>
                </a:ext>
              </a:extLst>
            </p:cNvPr>
            <p:cNvSpPr/>
            <p:nvPr/>
          </p:nvSpPr>
          <p:spPr>
            <a:xfrm>
              <a:off x="619783" y="3029681"/>
              <a:ext cx="795628" cy="2230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46" name="สี่เหลี่ยมผืนผ้า 104">
              <a:extLst>
                <a:ext uri="{FF2B5EF4-FFF2-40B4-BE49-F238E27FC236}">
                  <a16:creationId xmlns:a16="http://schemas.microsoft.com/office/drawing/2014/main" id="{9A4B6BC7-916D-4F2F-8C78-6810E9889E11}"/>
                </a:ext>
              </a:extLst>
            </p:cNvPr>
            <p:cNvSpPr/>
            <p:nvPr/>
          </p:nvSpPr>
          <p:spPr>
            <a:xfrm>
              <a:off x="619783" y="3828677"/>
              <a:ext cx="795628" cy="2230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47" name="สี่เหลี่ยมผืนผ้า 105">
              <a:extLst>
                <a:ext uri="{FF2B5EF4-FFF2-40B4-BE49-F238E27FC236}">
                  <a16:creationId xmlns:a16="http://schemas.microsoft.com/office/drawing/2014/main" id="{EADDBCC1-FA8E-4DCB-A782-E02E37DDB73F}"/>
                </a:ext>
              </a:extLst>
            </p:cNvPr>
            <p:cNvSpPr/>
            <p:nvPr/>
          </p:nvSpPr>
          <p:spPr>
            <a:xfrm>
              <a:off x="619783" y="4678074"/>
              <a:ext cx="795628" cy="2230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48" name="สี่เหลี่ยมผืนผ้า 106">
              <a:extLst>
                <a:ext uri="{FF2B5EF4-FFF2-40B4-BE49-F238E27FC236}">
                  <a16:creationId xmlns:a16="http://schemas.microsoft.com/office/drawing/2014/main" id="{3D28F022-7E05-4D3A-B7D3-6F97279DDC85}"/>
                </a:ext>
              </a:extLst>
            </p:cNvPr>
            <p:cNvSpPr/>
            <p:nvPr/>
          </p:nvSpPr>
          <p:spPr>
            <a:xfrm>
              <a:off x="625364" y="5509931"/>
              <a:ext cx="795628" cy="2230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50" name="กล่องข้อความ 46">
              <a:extLst>
                <a:ext uri="{FF2B5EF4-FFF2-40B4-BE49-F238E27FC236}">
                  <a16:creationId xmlns:a16="http://schemas.microsoft.com/office/drawing/2014/main" id="{EA8106DB-36DA-4216-A451-F8DFB8E2E1E4}"/>
                </a:ext>
              </a:extLst>
            </p:cNvPr>
            <p:cNvSpPr txBox="1"/>
            <p:nvPr/>
          </p:nvSpPr>
          <p:spPr>
            <a:xfrm>
              <a:off x="901613" y="5477084"/>
              <a:ext cx="427923" cy="275231"/>
            </a:xfrm>
            <a:prstGeom prst="rect">
              <a:avLst/>
            </a:prstGeom>
            <a:noFill/>
          </p:spPr>
          <p:txBody>
            <a:bodyPr wrap="square" lIns="0" tIns="0" rIns="0" bIns="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th-TH" sz="1600"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rPr>
                <a:t>0</a:t>
              </a:r>
              <a:endParaRPr kumimoji="0" lang="th-TH"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endParaRPr>
            </a:p>
          </p:txBody>
        </p:sp>
        <p:sp>
          <p:nvSpPr>
            <p:cNvPr id="51" name="กล่องข้อความ 50">
              <a:extLst>
                <a:ext uri="{FF2B5EF4-FFF2-40B4-BE49-F238E27FC236}">
                  <a16:creationId xmlns:a16="http://schemas.microsoft.com/office/drawing/2014/main" id="{EAC12045-9867-4F15-A983-CC14A34906DE}"/>
                </a:ext>
              </a:extLst>
            </p:cNvPr>
            <p:cNvSpPr txBox="1"/>
            <p:nvPr/>
          </p:nvSpPr>
          <p:spPr>
            <a:xfrm>
              <a:off x="4323779" y="5578498"/>
              <a:ext cx="635870" cy="383331"/>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h-TH" sz="2000" b="1" i="0" u="none" strike="noStrike" kern="1200" cap="none" spc="0" normalizeH="0" baseline="0" noProof="0" dirty="0">
                  <a:ln>
                    <a:noFill/>
                  </a:ln>
                  <a:solidFill>
                    <a:prstClr val="white"/>
                  </a:solidFill>
                  <a:effectLst/>
                  <a:uLnTx/>
                  <a:uFillTx/>
                  <a:latin typeface="TH SarabunPSK" panose="020B0500040200020003" pitchFamily="34" charset="-34"/>
                  <a:ea typeface="+mn-ea"/>
                  <a:cs typeface="TH SarabunPSK" panose="020B0500040200020003" pitchFamily="34" charset="-34"/>
                </a:rPr>
                <a:t>ก.ย.</a:t>
              </a:r>
              <a:endParaRPr kumimoji="0" lang="th-TH" sz="2400" b="1" i="0" u="none" strike="noStrike" kern="1200" cap="none" spc="0" normalizeH="0" baseline="0" noProof="0" dirty="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cxnSp>
          <p:nvCxnSpPr>
            <p:cNvPr id="52" name="ตัวเชื่อมต่อตรง 98">
              <a:extLst>
                <a:ext uri="{FF2B5EF4-FFF2-40B4-BE49-F238E27FC236}">
                  <a16:creationId xmlns:a16="http://schemas.microsoft.com/office/drawing/2014/main" id="{D4DF44ED-6F13-4C79-AA4E-513514FA40AB}"/>
                </a:ext>
              </a:extLst>
            </p:cNvPr>
            <p:cNvCxnSpPr>
              <a:cxnSpLocks/>
            </p:cNvCxnSpPr>
            <p:nvPr/>
          </p:nvCxnSpPr>
          <p:spPr>
            <a:xfrm>
              <a:off x="1439144" y="2153375"/>
              <a:ext cx="19764" cy="3579585"/>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3" name="กล่องข้อความ 107">
              <a:extLst>
                <a:ext uri="{FF2B5EF4-FFF2-40B4-BE49-F238E27FC236}">
                  <a16:creationId xmlns:a16="http://schemas.microsoft.com/office/drawing/2014/main" id="{2375B16D-4FE9-4390-9EE0-179AD9CA3E66}"/>
                </a:ext>
              </a:extLst>
            </p:cNvPr>
            <p:cNvSpPr txBox="1"/>
            <p:nvPr/>
          </p:nvSpPr>
          <p:spPr>
            <a:xfrm>
              <a:off x="1182266" y="5719751"/>
              <a:ext cx="635870" cy="383331"/>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h-TH" sz="2000" b="1" i="0" u="none" strike="noStrike" kern="1200" cap="none" spc="0" normalizeH="0" baseline="0" noProof="0" dirty="0">
                  <a:ln>
                    <a:noFill/>
                  </a:ln>
                  <a:solidFill>
                    <a:prstClr val="white"/>
                  </a:solidFill>
                  <a:effectLst/>
                  <a:uLnTx/>
                  <a:uFillTx/>
                  <a:latin typeface="TH SarabunPSK" panose="020B0500040200020003" pitchFamily="34" charset="-34"/>
                  <a:ea typeface="+mn-ea"/>
                  <a:cs typeface="TH SarabunPSK" panose="020B0500040200020003" pitchFamily="34" charset="-34"/>
                </a:rPr>
                <a:t>พ.ค.</a:t>
              </a:r>
              <a:endParaRPr kumimoji="0" lang="th-TH" sz="2400" b="1" i="0" u="none" strike="noStrike" kern="1200" cap="none" spc="0" normalizeH="0" baseline="0" noProof="0" dirty="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54" name="กล่องข้อความ 108">
              <a:extLst>
                <a:ext uri="{FF2B5EF4-FFF2-40B4-BE49-F238E27FC236}">
                  <a16:creationId xmlns:a16="http://schemas.microsoft.com/office/drawing/2014/main" id="{514DC96E-68CD-4CF0-8C8D-BF7C4AC03302}"/>
                </a:ext>
              </a:extLst>
            </p:cNvPr>
            <p:cNvSpPr txBox="1"/>
            <p:nvPr/>
          </p:nvSpPr>
          <p:spPr>
            <a:xfrm>
              <a:off x="895579" y="4631258"/>
              <a:ext cx="427923" cy="275231"/>
            </a:xfrm>
            <a:prstGeom prst="rect">
              <a:avLst/>
            </a:prstGeom>
            <a:noFill/>
          </p:spPr>
          <p:txBody>
            <a:bodyPr wrap="square" lIns="0" tIns="0" rIns="0" bIns="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rPr>
                <a:t>10</a:t>
              </a:r>
              <a:r>
                <a:rPr kumimoji="0" lang="th-TH" sz="1600"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rPr>
                <a:t>0</a:t>
              </a:r>
              <a:endParaRPr kumimoji="0" lang="th-TH"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endParaRPr>
            </a:p>
          </p:txBody>
        </p:sp>
        <p:sp>
          <p:nvSpPr>
            <p:cNvPr id="55" name="กล่องข้อความ 109">
              <a:extLst>
                <a:ext uri="{FF2B5EF4-FFF2-40B4-BE49-F238E27FC236}">
                  <a16:creationId xmlns:a16="http://schemas.microsoft.com/office/drawing/2014/main" id="{1F064553-563D-42B7-B982-48AD8D1FA224}"/>
                </a:ext>
              </a:extLst>
            </p:cNvPr>
            <p:cNvSpPr txBox="1"/>
            <p:nvPr/>
          </p:nvSpPr>
          <p:spPr>
            <a:xfrm>
              <a:off x="887525" y="3795226"/>
              <a:ext cx="427923" cy="275231"/>
            </a:xfrm>
            <a:prstGeom prst="rect">
              <a:avLst/>
            </a:prstGeom>
            <a:noFill/>
          </p:spPr>
          <p:txBody>
            <a:bodyPr wrap="square" lIns="0" tIns="0" rIns="0" bIns="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sz="1600" b="1" dirty="0">
                  <a:solidFill>
                    <a:prstClr val="black">
                      <a:lumMod val="50000"/>
                      <a:lumOff val="50000"/>
                    </a:prstClr>
                  </a:solidFill>
                  <a:latin typeface="FC Home" panose="020B0500040200020003" pitchFamily="34" charset="-34"/>
                  <a:cs typeface="FC Home" panose="020B0500040200020003" pitchFamily="34" charset="-34"/>
                </a:rPr>
                <a:t>20</a:t>
              </a:r>
              <a:r>
                <a:rPr kumimoji="0" lang="th-TH" sz="1600"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rPr>
                <a:t>0</a:t>
              </a:r>
              <a:endParaRPr kumimoji="0" lang="th-TH"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endParaRPr>
            </a:p>
          </p:txBody>
        </p:sp>
        <p:sp>
          <p:nvSpPr>
            <p:cNvPr id="56" name="กล่องข้อความ 110">
              <a:extLst>
                <a:ext uri="{FF2B5EF4-FFF2-40B4-BE49-F238E27FC236}">
                  <a16:creationId xmlns:a16="http://schemas.microsoft.com/office/drawing/2014/main" id="{8F6CB135-9ECC-41FD-A199-5587EAD88225}"/>
                </a:ext>
              </a:extLst>
            </p:cNvPr>
            <p:cNvSpPr txBox="1"/>
            <p:nvPr/>
          </p:nvSpPr>
          <p:spPr>
            <a:xfrm>
              <a:off x="877566" y="3007080"/>
              <a:ext cx="427923" cy="275231"/>
            </a:xfrm>
            <a:prstGeom prst="rect">
              <a:avLst/>
            </a:prstGeom>
            <a:noFill/>
          </p:spPr>
          <p:txBody>
            <a:bodyPr wrap="square" lIns="0" tIns="0" rIns="0" bIns="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rPr>
                <a:t>30</a:t>
              </a:r>
              <a:r>
                <a:rPr kumimoji="0" lang="th-TH" sz="1600"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rPr>
                <a:t>0</a:t>
              </a:r>
              <a:endParaRPr kumimoji="0" lang="th-TH"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endParaRPr>
            </a:p>
          </p:txBody>
        </p:sp>
        <p:sp>
          <p:nvSpPr>
            <p:cNvPr id="57" name="กล่องข้อความ 111">
              <a:extLst>
                <a:ext uri="{FF2B5EF4-FFF2-40B4-BE49-F238E27FC236}">
                  <a16:creationId xmlns:a16="http://schemas.microsoft.com/office/drawing/2014/main" id="{F9F4ECAD-CEB3-4563-A950-DD9FEE59744A}"/>
                </a:ext>
              </a:extLst>
            </p:cNvPr>
            <p:cNvSpPr txBox="1"/>
            <p:nvPr/>
          </p:nvSpPr>
          <p:spPr>
            <a:xfrm>
              <a:off x="872559" y="2174608"/>
              <a:ext cx="427923" cy="275231"/>
            </a:xfrm>
            <a:prstGeom prst="rect">
              <a:avLst/>
            </a:prstGeom>
            <a:noFill/>
          </p:spPr>
          <p:txBody>
            <a:bodyPr wrap="square" lIns="0" tIns="0" rIns="0" bIns="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rPr>
                <a:t>40</a:t>
              </a:r>
              <a:r>
                <a:rPr kumimoji="0" lang="th-TH" sz="1600"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rPr>
                <a:t>0</a:t>
              </a:r>
              <a:endParaRPr kumimoji="0" lang="th-TH" b="1" i="0" u="none" strike="noStrike" kern="1200" cap="none" spc="0" normalizeH="0" baseline="0" noProof="0" dirty="0">
                <a:ln>
                  <a:noFill/>
                </a:ln>
                <a:solidFill>
                  <a:prstClr val="black">
                    <a:lumMod val="50000"/>
                    <a:lumOff val="50000"/>
                  </a:prstClr>
                </a:solidFill>
                <a:effectLst/>
                <a:uLnTx/>
                <a:uFillTx/>
                <a:latin typeface="FC Home" panose="020B0500040200020003" pitchFamily="34" charset="-34"/>
                <a:cs typeface="FC Home" panose="020B0500040200020003" pitchFamily="34" charset="-34"/>
              </a:endParaRPr>
            </a:p>
          </p:txBody>
        </p:sp>
        <p:sp>
          <p:nvSpPr>
            <p:cNvPr id="58" name="กล่องข้อความ 113">
              <a:extLst>
                <a:ext uri="{FF2B5EF4-FFF2-40B4-BE49-F238E27FC236}">
                  <a16:creationId xmlns:a16="http://schemas.microsoft.com/office/drawing/2014/main" id="{5AF23B00-2279-4BFA-B468-997698DAD334}"/>
                </a:ext>
              </a:extLst>
            </p:cNvPr>
            <p:cNvSpPr txBox="1"/>
            <p:nvPr/>
          </p:nvSpPr>
          <p:spPr>
            <a:xfrm>
              <a:off x="2452012" y="1583806"/>
              <a:ext cx="1332918" cy="769441"/>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5000" b="1" dirty="0">
                  <a:solidFill>
                    <a:srgbClr val="FF0000"/>
                  </a:solidFill>
                  <a:latin typeface="FC Home" panose="020B0500040200020003" pitchFamily="34" charset="-34"/>
                  <a:cs typeface="FC Home" panose="020B0500040200020003" pitchFamily="34" charset="-34"/>
                </a:rPr>
                <a:t>338</a:t>
              </a:r>
              <a:endParaRPr kumimoji="0" lang="th-TH" sz="5000" b="1" i="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endParaRPr>
            </a:p>
          </p:txBody>
        </p:sp>
        <p:sp>
          <p:nvSpPr>
            <p:cNvPr id="59" name="กล่องข้อความ 114">
              <a:extLst>
                <a:ext uri="{FF2B5EF4-FFF2-40B4-BE49-F238E27FC236}">
                  <a16:creationId xmlns:a16="http://schemas.microsoft.com/office/drawing/2014/main" id="{FCC2C3A8-DB81-4028-9131-A50B2434B0AB}"/>
                </a:ext>
              </a:extLst>
            </p:cNvPr>
            <p:cNvSpPr txBox="1"/>
            <p:nvPr/>
          </p:nvSpPr>
          <p:spPr>
            <a:xfrm>
              <a:off x="3560680" y="1289291"/>
              <a:ext cx="1254343" cy="769441"/>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5000" b="1" dirty="0">
                  <a:solidFill>
                    <a:srgbClr val="FF0000"/>
                  </a:solidFill>
                  <a:latin typeface="FC Home" panose="020B0500040200020003" pitchFamily="34" charset="-34"/>
                  <a:cs typeface="FC Home" panose="020B0500040200020003" pitchFamily="34" charset="-34"/>
                </a:rPr>
                <a:t>368</a:t>
              </a:r>
              <a:endParaRPr kumimoji="0" lang="th-TH" sz="5000" b="1" i="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endParaRPr>
            </a:p>
          </p:txBody>
        </p:sp>
        <p:sp>
          <p:nvSpPr>
            <p:cNvPr id="60" name="กล่องข้อความ 115">
              <a:extLst>
                <a:ext uri="{FF2B5EF4-FFF2-40B4-BE49-F238E27FC236}">
                  <a16:creationId xmlns:a16="http://schemas.microsoft.com/office/drawing/2014/main" id="{25BAA00B-E7D8-4995-A56E-46DD9152F479}"/>
                </a:ext>
              </a:extLst>
            </p:cNvPr>
            <p:cNvSpPr txBox="1"/>
            <p:nvPr/>
          </p:nvSpPr>
          <p:spPr>
            <a:xfrm>
              <a:off x="1707412" y="4132770"/>
              <a:ext cx="894657" cy="769441"/>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h-TH" sz="5000" b="1" i="0" u="none" strike="noStrike" kern="1200" cap="none" spc="0" normalizeH="0" baseline="0" noProof="0" dirty="0">
                  <a:ln>
                    <a:noFill/>
                  </a:ln>
                  <a:solidFill>
                    <a:schemeClr val="accent6"/>
                  </a:solidFill>
                  <a:effectLst/>
                  <a:uLnTx/>
                  <a:uFillTx/>
                  <a:latin typeface="FC Home" panose="020B0500040200020003" pitchFamily="34" charset="-34"/>
                  <a:cs typeface="FC Home" panose="020B0500040200020003" pitchFamily="34" charset="-34"/>
                </a:rPr>
                <a:t>1</a:t>
              </a:r>
              <a:r>
                <a:rPr kumimoji="0" lang="en-US" sz="5000" b="1" i="0" u="none" strike="noStrike" kern="1200" cap="none" spc="0" normalizeH="0" baseline="0" noProof="0" dirty="0">
                  <a:ln>
                    <a:noFill/>
                  </a:ln>
                  <a:solidFill>
                    <a:schemeClr val="accent6"/>
                  </a:solidFill>
                  <a:effectLst/>
                  <a:uLnTx/>
                  <a:uFillTx/>
                  <a:latin typeface="FC Home" panose="020B0500040200020003" pitchFamily="34" charset="-34"/>
                  <a:cs typeface="FC Home" panose="020B0500040200020003" pitchFamily="34" charset="-34"/>
                </a:rPr>
                <a:t>5</a:t>
              </a:r>
              <a:endParaRPr kumimoji="0" lang="th-TH" sz="5000" b="1" i="0" u="none" strike="noStrike" kern="1200" cap="none" spc="0" normalizeH="0" baseline="0" noProof="0" dirty="0">
                <a:ln>
                  <a:noFill/>
                </a:ln>
                <a:solidFill>
                  <a:schemeClr val="accent6"/>
                </a:solidFill>
                <a:effectLst/>
                <a:uLnTx/>
                <a:uFillTx/>
                <a:latin typeface="FC Home" panose="020B0500040200020003" pitchFamily="34" charset="-34"/>
                <a:cs typeface="FC Home" panose="020B0500040200020003" pitchFamily="34" charset="-34"/>
              </a:endParaRPr>
            </a:p>
          </p:txBody>
        </p:sp>
        <p:sp>
          <p:nvSpPr>
            <p:cNvPr id="61" name="กล่องข้อความ 116">
              <a:extLst>
                <a:ext uri="{FF2B5EF4-FFF2-40B4-BE49-F238E27FC236}">
                  <a16:creationId xmlns:a16="http://schemas.microsoft.com/office/drawing/2014/main" id="{65895B33-4AB1-41C4-9003-47FB579402C0}"/>
                </a:ext>
              </a:extLst>
            </p:cNvPr>
            <p:cNvSpPr txBox="1"/>
            <p:nvPr/>
          </p:nvSpPr>
          <p:spPr>
            <a:xfrm>
              <a:off x="4935976" y="4253517"/>
              <a:ext cx="521266" cy="769441"/>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5000" b="1" dirty="0">
                  <a:solidFill>
                    <a:schemeClr val="accent6"/>
                  </a:solidFill>
                  <a:latin typeface="FC Home" panose="020B0500040200020003" pitchFamily="34" charset="-34"/>
                  <a:cs typeface="FC Home" panose="020B0500040200020003" pitchFamily="34" charset="-34"/>
                </a:rPr>
                <a:t>9</a:t>
              </a:r>
              <a:endParaRPr kumimoji="0" lang="th-TH" sz="5000" b="1" i="0" u="none" strike="noStrike" kern="1200" cap="none" spc="0" normalizeH="0" baseline="0" noProof="0" dirty="0">
                <a:ln>
                  <a:noFill/>
                </a:ln>
                <a:solidFill>
                  <a:schemeClr val="accent6"/>
                </a:solidFill>
                <a:effectLst/>
                <a:uLnTx/>
                <a:uFillTx/>
                <a:latin typeface="FC Home" panose="020B0500040200020003" pitchFamily="34" charset="-34"/>
                <a:cs typeface="FC Home" panose="020B0500040200020003" pitchFamily="34" charset="-34"/>
              </a:endParaRPr>
            </a:p>
          </p:txBody>
        </p:sp>
        <p:sp>
          <p:nvSpPr>
            <p:cNvPr id="62" name="กล่องข้อความ 117">
              <a:extLst>
                <a:ext uri="{FF2B5EF4-FFF2-40B4-BE49-F238E27FC236}">
                  <a16:creationId xmlns:a16="http://schemas.microsoft.com/office/drawing/2014/main" id="{FBAB1CE0-D1B8-45C7-A8DF-BD9A474BBE03}"/>
                </a:ext>
              </a:extLst>
            </p:cNvPr>
            <p:cNvSpPr txBox="1"/>
            <p:nvPr/>
          </p:nvSpPr>
          <p:spPr>
            <a:xfrm>
              <a:off x="6034501" y="3874214"/>
              <a:ext cx="521266" cy="769441"/>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5000" b="1" dirty="0">
                  <a:solidFill>
                    <a:schemeClr val="accent6"/>
                  </a:solidFill>
                  <a:latin typeface="FC Home" panose="020B0500040200020003" pitchFamily="34" charset="-34"/>
                  <a:cs typeface="FC Home" panose="020B0500040200020003" pitchFamily="34" charset="-34"/>
                </a:rPr>
                <a:t>5</a:t>
              </a:r>
              <a:r>
                <a:rPr kumimoji="0" lang="th-TH" sz="5000" b="1" i="0" u="none" strike="noStrike" kern="1200" cap="none" spc="0" normalizeH="0" baseline="0" noProof="0" dirty="0">
                  <a:ln>
                    <a:noFill/>
                  </a:ln>
                  <a:solidFill>
                    <a:schemeClr val="accent6"/>
                  </a:solidFill>
                  <a:effectLst/>
                  <a:uLnTx/>
                  <a:uFillTx/>
                  <a:latin typeface="FC Home" panose="020B0500040200020003" pitchFamily="34" charset="-34"/>
                  <a:cs typeface="FC Home" panose="020B0500040200020003" pitchFamily="34" charset="-34"/>
                </a:rPr>
                <a:t>1</a:t>
              </a:r>
            </a:p>
          </p:txBody>
        </p:sp>
        <p:pic>
          <p:nvPicPr>
            <p:cNvPr id="63" name="Picture 62">
              <a:extLst>
                <a:ext uri="{FF2B5EF4-FFF2-40B4-BE49-F238E27FC236}">
                  <a16:creationId xmlns:a16="http://schemas.microsoft.com/office/drawing/2014/main" id="{0659D5D0-5A86-435B-90EA-F9AC708F0732}"/>
                </a:ext>
              </a:extLst>
            </p:cNvPr>
            <p:cNvPicPr>
              <a:picLocks noChangeAspect="1"/>
            </p:cNvPicPr>
            <p:nvPr/>
          </p:nvPicPr>
          <p:blipFill rotWithShape="1">
            <a:blip r:embed="rId7"/>
            <a:srcRect l="21451" r="61959"/>
            <a:stretch/>
          </p:blipFill>
          <p:spPr>
            <a:xfrm>
              <a:off x="3966743" y="1916540"/>
              <a:ext cx="441512" cy="688270"/>
            </a:xfrm>
            <a:prstGeom prst="rect">
              <a:avLst/>
            </a:prstGeom>
          </p:spPr>
        </p:pic>
        <p:pic>
          <p:nvPicPr>
            <p:cNvPr id="64" name="Picture 63">
              <a:extLst>
                <a:ext uri="{FF2B5EF4-FFF2-40B4-BE49-F238E27FC236}">
                  <a16:creationId xmlns:a16="http://schemas.microsoft.com/office/drawing/2014/main" id="{DDCF0ACE-3121-4388-8438-AE29D57F015B}"/>
                </a:ext>
              </a:extLst>
            </p:cNvPr>
            <p:cNvPicPr>
              <a:picLocks noChangeAspect="1"/>
            </p:cNvPicPr>
            <p:nvPr/>
          </p:nvPicPr>
          <p:blipFill rotWithShape="1">
            <a:blip r:embed="rId7"/>
            <a:srcRect l="77398"/>
            <a:stretch/>
          </p:blipFill>
          <p:spPr>
            <a:xfrm>
              <a:off x="4932411" y="4918493"/>
              <a:ext cx="485034" cy="554991"/>
            </a:xfrm>
            <a:prstGeom prst="rect">
              <a:avLst/>
            </a:prstGeom>
          </p:spPr>
        </p:pic>
        <p:pic>
          <p:nvPicPr>
            <p:cNvPr id="65" name="Picture 64">
              <a:extLst>
                <a:ext uri="{FF2B5EF4-FFF2-40B4-BE49-F238E27FC236}">
                  <a16:creationId xmlns:a16="http://schemas.microsoft.com/office/drawing/2014/main" id="{B802F706-19AA-478D-A5AC-1E4DAC5ACD3F}"/>
                </a:ext>
              </a:extLst>
            </p:cNvPr>
            <p:cNvPicPr>
              <a:picLocks noChangeAspect="1"/>
            </p:cNvPicPr>
            <p:nvPr/>
          </p:nvPicPr>
          <p:blipFill rotWithShape="1">
            <a:blip r:embed="rId7"/>
            <a:srcRect l="44361" r="28872"/>
            <a:stretch/>
          </p:blipFill>
          <p:spPr>
            <a:xfrm>
              <a:off x="1838317" y="4729479"/>
              <a:ext cx="595530" cy="575397"/>
            </a:xfrm>
            <a:prstGeom prst="rect">
              <a:avLst/>
            </a:prstGeom>
          </p:spPr>
        </p:pic>
        <p:pic>
          <p:nvPicPr>
            <p:cNvPr id="66" name="Picture 65">
              <a:extLst>
                <a:ext uri="{FF2B5EF4-FFF2-40B4-BE49-F238E27FC236}">
                  <a16:creationId xmlns:a16="http://schemas.microsoft.com/office/drawing/2014/main" id="{3D4DC594-9D5E-4D57-9E12-DEA7AB60FECB}"/>
                </a:ext>
              </a:extLst>
            </p:cNvPr>
            <p:cNvPicPr>
              <a:picLocks noChangeAspect="1"/>
            </p:cNvPicPr>
            <p:nvPr/>
          </p:nvPicPr>
          <p:blipFill rotWithShape="1">
            <a:blip r:embed="rId7"/>
            <a:srcRect r="85468" b="14721"/>
            <a:stretch/>
          </p:blipFill>
          <p:spPr>
            <a:xfrm>
              <a:off x="2911576" y="2127397"/>
              <a:ext cx="408034" cy="619271"/>
            </a:xfrm>
            <a:prstGeom prst="rect">
              <a:avLst/>
            </a:prstGeom>
          </p:spPr>
        </p:pic>
        <p:pic>
          <p:nvPicPr>
            <p:cNvPr id="67" name="Picture 66">
              <a:extLst>
                <a:ext uri="{FF2B5EF4-FFF2-40B4-BE49-F238E27FC236}">
                  <a16:creationId xmlns:a16="http://schemas.microsoft.com/office/drawing/2014/main" id="{1FBC06AB-D8C8-4877-8A5F-E8C1C24E3A34}"/>
                </a:ext>
              </a:extLst>
            </p:cNvPr>
            <p:cNvPicPr>
              <a:picLocks noChangeAspect="1"/>
            </p:cNvPicPr>
            <p:nvPr/>
          </p:nvPicPr>
          <p:blipFill>
            <a:blip r:embed="rId8"/>
            <a:stretch>
              <a:fillRect/>
            </a:stretch>
          </p:blipFill>
          <p:spPr>
            <a:xfrm>
              <a:off x="5994704" y="4631258"/>
              <a:ext cx="588125" cy="484101"/>
            </a:xfrm>
            <a:prstGeom prst="rect">
              <a:avLst/>
            </a:prstGeom>
          </p:spPr>
        </p:pic>
        <p:sp>
          <p:nvSpPr>
            <p:cNvPr id="68" name="สี่เหลี่ยมผืนผ้า: มุมมน 130">
              <a:extLst>
                <a:ext uri="{FF2B5EF4-FFF2-40B4-BE49-F238E27FC236}">
                  <a16:creationId xmlns:a16="http://schemas.microsoft.com/office/drawing/2014/main" id="{68FA373F-3920-483B-AB20-EAC25BFD0748}"/>
                </a:ext>
              </a:extLst>
            </p:cNvPr>
            <p:cNvSpPr/>
            <p:nvPr/>
          </p:nvSpPr>
          <p:spPr>
            <a:xfrm>
              <a:off x="3792132" y="5599945"/>
              <a:ext cx="789280" cy="203014"/>
            </a:xfrm>
            <a:prstGeom prst="roundRect">
              <a:avLst>
                <a:gd name="adj" fmla="val 50000"/>
              </a:avLst>
            </a:prstGeom>
            <a:solidFill>
              <a:srgbClr val="00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69" name="สี่เหลี่ยมผืนผ้า: มุมมน 130">
              <a:extLst>
                <a:ext uri="{FF2B5EF4-FFF2-40B4-BE49-F238E27FC236}">
                  <a16:creationId xmlns:a16="http://schemas.microsoft.com/office/drawing/2014/main" id="{212B5823-87FB-496C-957C-0FA66F25154B}"/>
                </a:ext>
              </a:extLst>
            </p:cNvPr>
            <p:cNvSpPr/>
            <p:nvPr/>
          </p:nvSpPr>
          <p:spPr>
            <a:xfrm>
              <a:off x="5882199" y="5604827"/>
              <a:ext cx="789280" cy="203014"/>
            </a:xfrm>
            <a:prstGeom prst="roundRect">
              <a:avLst>
                <a:gd name="adj" fmla="val 50000"/>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70" name="สี่เหลี่ยมผืนผ้า: มุมมน 130">
              <a:extLst>
                <a:ext uri="{FF2B5EF4-FFF2-40B4-BE49-F238E27FC236}">
                  <a16:creationId xmlns:a16="http://schemas.microsoft.com/office/drawing/2014/main" id="{42A8A304-F132-464F-9D5D-B6991676DCAB}"/>
                </a:ext>
              </a:extLst>
            </p:cNvPr>
            <p:cNvSpPr/>
            <p:nvPr/>
          </p:nvSpPr>
          <p:spPr>
            <a:xfrm>
              <a:off x="2744433" y="5595451"/>
              <a:ext cx="789280" cy="203014"/>
            </a:xfrm>
            <a:prstGeom prst="roundRect">
              <a:avLst>
                <a:gd name="adj" fmla="val 50000"/>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71" name="กล่องข้อความ 133">
              <a:extLst>
                <a:ext uri="{FF2B5EF4-FFF2-40B4-BE49-F238E27FC236}">
                  <a16:creationId xmlns:a16="http://schemas.microsoft.com/office/drawing/2014/main" id="{76C14DFF-A48E-47D8-84A1-83B104BAD73F}"/>
                </a:ext>
              </a:extLst>
            </p:cNvPr>
            <p:cNvSpPr txBox="1"/>
            <p:nvPr/>
          </p:nvSpPr>
          <p:spPr>
            <a:xfrm>
              <a:off x="2765730" y="5597312"/>
              <a:ext cx="743859" cy="184666"/>
            </a:xfrm>
            <a:prstGeom prst="rect">
              <a:avLst/>
            </a:prstGeom>
            <a:noFill/>
          </p:spPr>
          <p:txBody>
            <a:bodyPr wrap="square" lIns="0" tIns="0" rIns="0" bIns="0" rtlCol="0">
              <a:spAutoFit/>
            </a:bodyPr>
            <a:lstStyle/>
            <a:p>
              <a:pPr algn="ctr" defTabSz="457200">
                <a:defRPr/>
              </a:pPr>
              <a:r>
                <a:rPr lang="en-US" sz="1200" dirty="0">
                  <a:solidFill>
                    <a:prstClr val="white"/>
                  </a:solidFill>
                  <a:latin typeface="FC Home" panose="020B0500040200020003" pitchFamily="34" charset="-34"/>
                  <a:cs typeface="FC Home" panose="020B0500040200020003" pitchFamily="34" charset="-34"/>
                </a:rPr>
                <a:t>Website</a:t>
              </a:r>
              <a:endParaRPr kumimoji="0" lang="th-TH" sz="1200" i="0" u="none" strike="noStrike" kern="1200" cap="none" spc="0" normalizeH="0" baseline="0" noProof="0" dirty="0">
                <a:ln>
                  <a:noFill/>
                </a:ln>
                <a:solidFill>
                  <a:prstClr val="white"/>
                </a:solidFill>
                <a:effectLst/>
                <a:uLnTx/>
                <a:uFillTx/>
                <a:latin typeface="FC Home" panose="020B0500040200020003" pitchFamily="34" charset="-34"/>
                <a:cs typeface="FC Home" panose="020B0500040200020003" pitchFamily="34" charset="-34"/>
              </a:endParaRPr>
            </a:p>
          </p:txBody>
        </p:sp>
        <p:sp>
          <p:nvSpPr>
            <p:cNvPr id="72" name="สี่เหลี่ยมผืนผ้า: มุมมน 130">
              <a:extLst>
                <a:ext uri="{FF2B5EF4-FFF2-40B4-BE49-F238E27FC236}">
                  <a16:creationId xmlns:a16="http://schemas.microsoft.com/office/drawing/2014/main" id="{959F4FC8-BF8E-4953-BBFC-13D12331B4AA}"/>
                </a:ext>
              </a:extLst>
            </p:cNvPr>
            <p:cNvSpPr/>
            <p:nvPr/>
          </p:nvSpPr>
          <p:spPr>
            <a:xfrm>
              <a:off x="1766729" y="5599682"/>
              <a:ext cx="789280" cy="20301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73" name="กล่องข้อความ 133">
              <a:extLst>
                <a:ext uri="{FF2B5EF4-FFF2-40B4-BE49-F238E27FC236}">
                  <a16:creationId xmlns:a16="http://schemas.microsoft.com/office/drawing/2014/main" id="{F0BF00B2-DE05-4C74-9EC6-AA1FC7E59E2C}"/>
                </a:ext>
              </a:extLst>
            </p:cNvPr>
            <p:cNvSpPr txBox="1"/>
            <p:nvPr/>
          </p:nvSpPr>
          <p:spPr>
            <a:xfrm>
              <a:off x="3808187" y="5592189"/>
              <a:ext cx="743859"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prstClr val="white"/>
                  </a:solidFill>
                  <a:effectLst/>
                  <a:uLnTx/>
                  <a:uFillTx/>
                  <a:latin typeface="FC Home" panose="020B0500040200020003" pitchFamily="34" charset="-34"/>
                  <a:cs typeface="FC Home" panose="020B0500040200020003" pitchFamily="34" charset="-34"/>
                </a:rPr>
                <a:t>Facebook</a:t>
              </a:r>
              <a:endParaRPr kumimoji="0" lang="th-TH" sz="1200" i="0" u="none" strike="noStrike" kern="1200" cap="none" spc="0" normalizeH="0" baseline="0" noProof="0" dirty="0">
                <a:ln>
                  <a:noFill/>
                </a:ln>
                <a:solidFill>
                  <a:prstClr val="white"/>
                </a:solidFill>
                <a:effectLst/>
                <a:uLnTx/>
                <a:uFillTx/>
                <a:latin typeface="FC Home" panose="020B0500040200020003" pitchFamily="34" charset="-34"/>
                <a:cs typeface="FC Home" panose="020B0500040200020003" pitchFamily="34" charset="-34"/>
              </a:endParaRPr>
            </a:p>
          </p:txBody>
        </p:sp>
        <p:sp>
          <p:nvSpPr>
            <p:cNvPr id="74" name="สี่เหลี่ยมผืนผ้า: มุมมน 130">
              <a:extLst>
                <a:ext uri="{FF2B5EF4-FFF2-40B4-BE49-F238E27FC236}">
                  <a16:creationId xmlns:a16="http://schemas.microsoft.com/office/drawing/2014/main" id="{40B1960E-4FB3-4BF6-AC12-4DB3D40FEAAE}"/>
                </a:ext>
              </a:extLst>
            </p:cNvPr>
            <p:cNvSpPr/>
            <p:nvPr/>
          </p:nvSpPr>
          <p:spPr>
            <a:xfrm>
              <a:off x="4824616" y="5596000"/>
              <a:ext cx="789280" cy="203014"/>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75" name="กล่องข้อความ 133">
              <a:extLst>
                <a:ext uri="{FF2B5EF4-FFF2-40B4-BE49-F238E27FC236}">
                  <a16:creationId xmlns:a16="http://schemas.microsoft.com/office/drawing/2014/main" id="{7BC86F09-B6D8-4BD1-AF15-F6A2373935A2}"/>
                </a:ext>
              </a:extLst>
            </p:cNvPr>
            <p:cNvSpPr txBox="1"/>
            <p:nvPr/>
          </p:nvSpPr>
          <p:spPr>
            <a:xfrm>
              <a:off x="4852384" y="5600584"/>
              <a:ext cx="743859"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dirty="0">
                  <a:solidFill>
                    <a:prstClr val="white"/>
                  </a:solidFill>
                  <a:latin typeface="FC Home" panose="020B0500040200020003" pitchFamily="34" charset="-34"/>
                  <a:cs typeface="FC Home" panose="020B0500040200020003" pitchFamily="34" charset="-34"/>
                </a:rPr>
                <a:t>TV</a:t>
              </a:r>
              <a:endParaRPr kumimoji="0" lang="th-TH" sz="1200" i="0" u="none" strike="noStrike" kern="1200" cap="none" spc="0" normalizeH="0" baseline="0" noProof="0" dirty="0">
                <a:ln>
                  <a:noFill/>
                </a:ln>
                <a:solidFill>
                  <a:prstClr val="white"/>
                </a:solidFill>
                <a:effectLst/>
                <a:uLnTx/>
                <a:uFillTx/>
                <a:latin typeface="FC Home" panose="020B0500040200020003" pitchFamily="34" charset="-34"/>
                <a:cs typeface="FC Home" panose="020B0500040200020003" pitchFamily="34" charset="-34"/>
              </a:endParaRPr>
            </a:p>
          </p:txBody>
        </p:sp>
        <p:sp>
          <p:nvSpPr>
            <p:cNvPr id="77" name="กล่องข้อความ 133">
              <a:extLst>
                <a:ext uri="{FF2B5EF4-FFF2-40B4-BE49-F238E27FC236}">
                  <a16:creationId xmlns:a16="http://schemas.microsoft.com/office/drawing/2014/main" id="{EB7DCD63-7DA9-47A1-95F6-B34C8C3F5BE1}"/>
                </a:ext>
              </a:extLst>
            </p:cNvPr>
            <p:cNvSpPr txBox="1"/>
            <p:nvPr/>
          </p:nvSpPr>
          <p:spPr>
            <a:xfrm>
              <a:off x="1794167" y="5592697"/>
              <a:ext cx="743859"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prstClr val="white"/>
                  </a:solidFill>
                  <a:effectLst/>
                  <a:uLnTx/>
                  <a:uFillTx/>
                  <a:latin typeface="FC Home" panose="020B0500040200020003" pitchFamily="34" charset="-34"/>
                  <a:cs typeface="FC Home" panose="020B0500040200020003" pitchFamily="34" charset="-34"/>
                </a:rPr>
                <a:t>YouTube</a:t>
              </a:r>
              <a:endParaRPr kumimoji="0" lang="th-TH" sz="1200" i="0" u="none" strike="noStrike" kern="1200" cap="none" spc="0" normalizeH="0" baseline="0" noProof="0" dirty="0">
                <a:ln>
                  <a:noFill/>
                </a:ln>
                <a:solidFill>
                  <a:prstClr val="white"/>
                </a:solidFill>
                <a:effectLst/>
                <a:uLnTx/>
                <a:uFillTx/>
                <a:latin typeface="FC Home" panose="020B0500040200020003" pitchFamily="34" charset="-34"/>
                <a:cs typeface="FC Home" panose="020B0500040200020003" pitchFamily="34" charset="-34"/>
              </a:endParaRPr>
            </a:p>
          </p:txBody>
        </p:sp>
        <p:sp>
          <p:nvSpPr>
            <p:cNvPr id="78" name="กล่องข้อความ 133">
              <a:extLst>
                <a:ext uri="{FF2B5EF4-FFF2-40B4-BE49-F238E27FC236}">
                  <a16:creationId xmlns:a16="http://schemas.microsoft.com/office/drawing/2014/main" id="{5D8A010E-CB2B-4FB5-8BDD-B85579653BAA}"/>
                </a:ext>
              </a:extLst>
            </p:cNvPr>
            <p:cNvSpPr txBox="1"/>
            <p:nvPr/>
          </p:nvSpPr>
          <p:spPr>
            <a:xfrm>
              <a:off x="5918845" y="5598070"/>
              <a:ext cx="743859" cy="184666"/>
            </a:xfrm>
            <a:prstGeom prst="rect">
              <a:avLst/>
            </a:prstGeom>
            <a:noFill/>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th-TH" sz="1200" dirty="0">
                  <a:solidFill>
                    <a:prstClr val="white"/>
                  </a:solidFill>
                  <a:latin typeface="FC Home" panose="020B0500040200020003" pitchFamily="34" charset="-34"/>
                  <a:cs typeface="FC Home" panose="020B0500040200020003" pitchFamily="34" charset="-34"/>
                </a:rPr>
                <a:t>วิทยุ</a:t>
              </a:r>
              <a:endParaRPr kumimoji="0" lang="th-TH" sz="1200" i="0" u="none" strike="noStrike" kern="1200" cap="none" spc="0" normalizeH="0" baseline="0" noProof="0" dirty="0">
                <a:ln>
                  <a:noFill/>
                </a:ln>
                <a:solidFill>
                  <a:prstClr val="white"/>
                </a:solidFill>
                <a:effectLst/>
                <a:uLnTx/>
                <a:uFillTx/>
                <a:latin typeface="FC Home" panose="020B0500040200020003" pitchFamily="34" charset="-34"/>
                <a:cs typeface="FC Home" panose="020B0500040200020003" pitchFamily="34" charset="-34"/>
              </a:endParaRPr>
            </a:p>
          </p:txBody>
        </p:sp>
        <p:sp>
          <p:nvSpPr>
            <p:cNvPr id="79" name="Rectangle: Rounded Corners 78">
              <a:extLst>
                <a:ext uri="{FF2B5EF4-FFF2-40B4-BE49-F238E27FC236}">
                  <a16:creationId xmlns:a16="http://schemas.microsoft.com/office/drawing/2014/main" id="{2C151C38-3510-4828-9219-ABF0D1E2176F}"/>
                </a:ext>
              </a:extLst>
            </p:cNvPr>
            <p:cNvSpPr/>
            <p:nvPr/>
          </p:nvSpPr>
          <p:spPr bwMode="auto">
            <a:xfrm>
              <a:off x="2043466" y="5300674"/>
              <a:ext cx="223164" cy="243813"/>
            </a:xfrm>
            <a:prstGeom prst="roundRect">
              <a:avLst/>
            </a:prstGeom>
            <a:solidFill>
              <a:srgbClr val="FBA3A3"/>
            </a:solidFill>
            <a:ln w="9525" cap="flat" cmpd="sng" algn="ctr">
              <a:solidFill>
                <a:schemeClr val="bg1"/>
              </a:solidFill>
              <a:prstDash val="solid"/>
              <a:round/>
              <a:headEnd type="none" w="med" len="med"/>
              <a:tailEnd type="none" w="med" len="med"/>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80" name="Rectangle: Rounded Corners 79">
              <a:extLst>
                <a:ext uri="{FF2B5EF4-FFF2-40B4-BE49-F238E27FC236}">
                  <a16:creationId xmlns:a16="http://schemas.microsoft.com/office/drawing/2014/main" id="{16AB47E7-8849-4461-BBF3-9CF98BE961C4}"/>
                </a:ext>
              </a:extLst>
            </p:cNvPr>
            <p:cNvSpPr/>
            <p:nvPr/>
          </p:nvSpPr>
          <p:spPr bwMode="auto">
            <a:xfrm>
              <a:off x="6165886" y="5160870"/>
              <a:ext cx="233222" cy="384074"/>
            </a:xfrm>
            <a:prstGeom prst="roundRect">
              <a:avLst/>
            </a:prstGeom>
            <a:solidFill>
              <a:srgbClr val="FBA3A3"/>
            </a:solidFill>
            <a:ln w="9525" cap="flat" cmpd="sng" algn="ctr">
              <a:solidFill>
                <a:schemeClr val="bg1"/>
              </a:solidFill>
              <a:prstDash val="solid"/>
              <a:round/>
              <a:headEnd type="none" w="med" len="med"/>
              <a:tailEnd type="none" w="med" len="med"/>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81" name="Rectangle: Rounded Corners 80">
              <a:extLst>
                <a:ext uri="{FF2B5EF4-FFF2-40B4-BE49-F238E27FC236}">
                  <a16:creationId xmlns:a16="http://schemas.microsoft.com/office/drawing/2014/main" id="{2686ED26-27D5-468E-A797-CB1AC8BC7E02}"/>
                </a:ext>
              </a:extLst>
            </p:cNvPr>
            <p:cNvSpPr/>
            <p:nvPr/>
          </p:nvSpPr>
          <p:spPr bwMode="auto">
            <a:xfrm>
              <a:off x="5076952" y="5460185"/>
              <a:ext cx="256807" cy="82010"/>
            </a:xfrm>
            <a:prstGeom prst="roundRect">
              <a:avLst/>
            </a:prstGeom>
            <a:solidFill>
              <a:srgbClr val="A0F3FE"/>
            </a:solidFill>
            <a:ln w="9525" cap="flat" cmpd="sng" algn="ctr">
              <a:solidFill>
                <a:schemeClr val="bg1"/>
              </a:solidFill>
              <a:prstDash val="solid"/>
              <a:round/>
              <a:headEnd type="none" w="med" len="med"/>
              <a:tailEnd type="none" w="med" len="med"/>
            </a:ln>
            <a:effectLst>
              <a:outerShdw blurRad="50800" dist="38100" dir="18900000" algn="b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grpSp>
        <p:nvGrpSpPr>
          <p:cNvPr id="83" name="Group 82">
            <a:extLst>
              <a:ext uri="{FF2B5EF4-FFF2-40B4-BE49-F238E27FC236}">
                <a16:creationId xmlns:a16="http://schemas.microsoft.com/office/drawing/2014/main" id="{58510D3C-2941-4D2F-B49E-13D6A86F2F74}"/>
              </a:ext>
            </a:extLst>
          </p:cNvPr>
          <p:cNvGrpSpPr/>
          <p:nvPr/>
        </p:nvGrpSpPr>
        <p:grpSpPr>
          <a:xfrm>
            <a:off x="5367939" y="1135169"/>
            <a:ext cx="6586473" cy="1206099"/>
            <a:chOff x="4927514" y="1109765"/>
            <a:chExt cx="6586473" cy="1206099"/>
          </a:xfrm>
        </p:grpSpPr>
        <p:sp>
          <p:nvSpPr>
            <p:cNvPr id="84" name="Rectangle 24">
              <a:extLst>
                <a:ext uri="{FF2B5EF4-FFF2-40B4-BE49-F238E27FC236}">
                  <a16:creationId xmlns:a16="http://schemas.microsoft.com/office/drawing/2014/main" id="{DF13F00A-36D0-4D89-8257-6B4338BA46E6}"/>
                </a:ext>
              </a:extLst>
            </p:cNvPr>
            <p:cNvSpPr/>
            <p:nvPr/>
          </p:nvSpPr>
          <p:spPr>
            <a:xfrm>
              <a:off x="6185444" y="1378216"/>
              <a:ext cx="3433647" cy="830997"/>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5400" b="1" i="0" u="none" strike="noStrike" kern="1200" cap="none" spc="0" normalizeH="0" baseline="0" noProof="0" dirty="0">
                  <a:ln>
                    <a:noFill/>
                  </a:ln>
                  <a:solidFill>
                    <a:prstClr val="white"/>
                  </a:solidFill>
                  <a:effectLst/>
                  <a:uLnTx/>
                  <a:uFillTx/>
                  <a:latin typeface="TH SarabunPSK" panose="020B0500040200020003" pitchFamily="34" charset="-34"/>
                  <a:ea typeface="Calibri" panose="020F0502020204030204" pitchFamily="34" charset="0"/>
                  <a:cs typeface="TH SarabunPSK" panose="020B0500040200020003" pitchFamily="34" charset="-34"/>
                </a:rPr>
                <a:t>พ.ย.63 – เม.ย.64</a:t>
              </a:r>
              <a:endParaRPr kumimoji="0" lang="en-US" sz="5400" b="1" i="0" u="none" strike="noStrike" kern="1200" cap="none" spc="0" normalizeH="0" baseline="0" noProof="0" dirty="0">
                <a:ln>
                  <a:noFill/>
                </a:ln>
                <a:solidFill>
                  <a:prstClr val="white"/>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85" name="Rectangle 26">
              <a:extLst>
                <a:ext uri="{FF2B5EF4-FFF2-40B4-BE49-F238E27FC236}">
                  <a16:creationId xmlns:a16="http://schemas.microsoft.com/office/drawing/2014/main" id="{4F13AE19-76ED-4AF7-9FB9-A8278EE74AB8}"/>
                </a:ext>
              </a:extLst>
            </p:cNvPr>
            <p:cNvSpPr/>
            <p:nvPr/>
          </p:nvSpPr>
          <p:spPr>
            <a:xfrm>
              <a:off x="10361110" y="1109765"/>
              <a:ext cx="961802" cy="101566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uLnTx/>
                  <a:uFillTx/>
                  <a:latin typeface="TH SarabunPSK" panose="020B0500040200020003" pitchFamily="34" charset="-34"/>
                  <a:ea typeface="Calibri" panose="020F0502020204030204" pitchFamily="34" charset="0"/>
                  <a:cs typeface="TH SarabunPSK" panose="020B0500040200020003" pitchFamily="34" charset="-34"/>
                </a:rPr>
                <a:t>321</a:t>
              </a:r>
            </a:p>
          </p:txBody>
        </p:sp>
        <p:grpSp>
          <p:nvGrpSpPr>
            <p:cNvPr id="86" name="กลุ่ม 23">
              <a:extLst>
                <a:ext uri="{FF2B5EF4-FFF2-40B4-BE49-F238E27FC236}">
                  <a16:creationId xmlns:a16="http://schemas.microsoft.com/office/drawing/2014/main" id="{16C0E4B9-AFDF-4A11-B4A1-187967D1590E}"/>
                </a:ext>
              </a:extLst>
            </p:cNvPr>
            <p:cNvGrpSpPr/>
            <p:nvPr/>
          </p:nvGrpSpPr>
          <p:grpSpPr>
            <a:xfrm>
              <a:off x="4927514" y="1131849"/>
              <a:ext cx="6586473" cy="1184015"/>
              <a:chOff x="2938509" y="943807"/>
              <a:chExt cx="3796815" cy="1184015"/>
            </a:xfrm>
            <a:effectLst>
              <a:outerShdw dist="63500" dir="2700000" algn="tl" rotWithShape="0">
                <a:schemeClr val="bg1">
                  <a:lumMod val="65000"/>
                  <a:alpha val="40000"/>
                </a:schemeClr>
              </a:outerShdw>
            </a:effectLst>
          </p:grpSpPr>
          <p:sp>
            <p:nvSpPr>
              <p:cNvPr id="89" name="สี่เหลี่ยมผืนผ้า 24">
                <a:extLst>
                  <a:ext uri="{FF2B5EF4-FFF2-40B4-BE49-F238E27FC236}">
                    <a16:creationId xmlns:a16="http://schemas.microsoft.com/office/drawing/2014/main" id="{09CBA3F6-618D-40B8-A811-7F14F44AD591}"/>
                  </a:ext>
                </a:extLst>
              </p:cNvPr>
              <p:cNvSpPr/>
              <p:nvPr/>
            </p:nvSpPr>
            <p:spPr>
              <a:xfrm>
                <a:off x="2938509" y="943807"/>
                <a:ext cx="3796814" cy="40851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dirty="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90" name="สี่เหลี่ยมผืนผ้า 25">
                <a:extLst>
                  <a:ext uri="{FF2B5EF4-FFF2-40B4-BE49-F238E27FC236}">
                    <a16:creationId xmlns:a16="http://schemas.microsoft.com/office/drawing/2014/main" id="{B9C013EA-020A-4E11-AF2B-9CEDEAC8BCF1}"/>
                  </a:ext>
                </a:extLst>
              </p:cNvPr>
              <p:cNvSpPr/>
              <p:nvPr/>
            </p:nvSpPr>
            <p:spPr>
              <a:xfrm>
                <a:off x="2938509" y="1352323"/>
                <a:ext cx="3796815" cy="775499"/>
              </a:xfrm>
              <a:prstGeom prst="rect">
                <a:avLst/>
              </a:prstGeom>
              <a:solidFill>
                <a:srgbClr val="8DC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grpSp>
        <p:sp>
          <p:nvSpPr>
            <p:cNvPr id="87" name="Rectangle 26">
              <a:extLst>
                <a:ext uri="{FF2B5EF4-FFF2-40B4-BE49-F238E27FC236}">
                  <a16:creationId xmlns:a16="http://schemas.microsoft.com/office/drawing/2014/main" id="{8C3E9A51-72B0-489A-98AB-92338E54FD5A}"/>
                </a:ext>
              </a:extLst>
            </p:cNvPr>
            <p:cNvSpPr/>
            <p:nvPr/>
          </p:nvSpPr>
          <p:spPr>
            <a:xfrm>
              <a:off x="5162888" y="1604628"/>
              <a:ext cx="6351098" cy="553998"/>
            </a:xfrm>
            <a:prstGeom prst="rect">
              <a:avLst/>
            </a:prstGeom>
            <a:effectLst>
              <a:outerShdw blurRad="50800" dist="38100" dir="2700000" algn="tl" rotWithShape="0">
                <a:prstClr val="black">
                  <a:alpha val="40000"/>
                </a:prstClr>
              </a:outerShdw>
            </a:effectLst>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3600" dirty="0">
                  <a:solidFill>
                    <a:schemeClr val="bg1"/>
                  </a:solidFill>
                  <a:latin typeface="FC Home" panose="020B0500040200020003" pitchFamily="34" charset="-34"/>
                  <a:cs typeface="FC Home" panose="020B0500040200020003" pitchFamily="34" charset="-34"/>
                </a:rPr>
                <a:t>ด้านการช่วยเหลือและบรรเทาภัยแล้ง ทน.</a:t>
              </a:r>
              <a:endParaRPr kumimoji="0" lang="en-US" sz="36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88" name="Rectangle 29">
              <a:extLst>
                <a:ext uri="{FF2B5EF4-FFF2-40B4-BE49-F238E27FC236}">
                  <a16:creationId xmlns:a16="http://schemas.microsoft.com/office/drawing/2014/main" id="{2CE8ABA1-0F66-487C-B2D1-FAD5BC226363}"/>
                </a:ext>
              </a:extLst>
            </p:cNvPr>
            <p:cNvSpPr/>
            <p:nvPr/>
          </p:nvSpPr>
          <p:spPr>
            <a:xfrm>
              <a:off x="5135472" y="1166576"/>
              <a:ext cx="1172145"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000" dirty="0">
                  <a:solidFill>
                    <a:schemeClr val="bg1"/>
                  </a:solidFill>
                  <a:latin typeface="FC Home" panose="020B0500040200020003" pitchFamily="34" charset="-34"/>
                  <a:cs typeface="FC Home" panose="020B0500040200020003" pitchFamily="34" charset="-34"/>
                </a:rPr>
                <a:t>การเผยแพร่</a:t>
              </a:r>
              <a:endParaRPr kumimoji="0" lang="en-US" sz="2800" b="1" i="0" u="none" strike="noStrike" kern="1200" cap="none" spc="0" normalizeH="0" baseline="0" noProof="0" dirty="0">
                <a:ln>
                  <a:noFill/>
                </a:ln>
                <a:solidFill>
                  <a:schemeClr val="bg1"/>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grpSp>
        <p:nvGrpSpPr>
          <p:cNvPr id="4" name="Group 3">
            <a:extLst>
              <a:ext uri="{FF2B5EF4-FFF2-40B4-BE49-F238E27FC236}">
                <a16:creationId xmlns:a16="http://schemas.microsoft.com/office/drawing/2014/main" id="{311F9FC5-218C-46D5-B8F6-CE8E577223F7}"/>
              </a:ext>
            </a:extLst>
          </p:cNvPr>
          <p:cNvGrpSpPr/>
          <p:nvPr/>
        </p:nvGrpSpPr>
        <p:grpSpPr>
          <a:xfrm>
            <a:off x="6879059" y="5414745"/>
            <a:ext cx="1070887" cy="541637"/>
            <a:chOff x="6928835" y="5404391"/>
            <a:chExt cx="1070887" cy="541637"/>
          </a:xfrm>
        </p:grpSpPr>
        <p:sp>
          <p:nvSpPr>
            <p:cNvPr id="76" name="กล่องข้อความ 73">
              <a:extLst>
                <a:ext uri="{FF2B5EF4-FFF2-40B4-BE49-F238E27FC236}">
                  <a16:creationId xmlns:a16="http://schemas.microsoft.com/office/drawing/2014/main" id="{AB322CD6-7F24-45DF-88EB-3672D752C899}"/>
                </a:ext>
              </a:extLst>
            </p:cNvPr>
            <p:cNvSpPr txBox="1"/>
            <p:nvPr/>
          </p:nvSpPr>
          <p:spPr>
            <a:xfrm>
              <a:off x="6928835" y="5404391"/>
              <a:ext cx="1070887" cy="541637"/>
            </a:xfrm>
            <a:prstGeom prst="rect">
              <a:avLst/>
            </a:prstGeom>
            <a:solidFill>
              <a:srgbClr val="000097"/>
            </a:solidFill>
            <a:effectLst>
              <a:outerShdw blurRad="50800" dist="38100" dir="2700000" algn="tl" rotWithShape="0">
                <a:prstClr val="black">
                  <a:alpha val="40000"/>
                </a:prstClr>
              </a:outerShdw>
            </a:effectLst>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2000" b="1" i="0" u="none" strike="noStrike" kern="1200" cap="none" spc="0" normalizeH="0" baseline="0" noProof="0" dirty="0">
                <a:ln>
                  <a:noFill/>
                </a:ln>
                <a:solidFill>
                  <a:srgbClr val="424862"/>
                </a:solidFill>
                <a:effectLst/>
                <a:uLnTx/>
                <a:uFillTx/>
                <a:latin typeface="DB Helvethaica X 55 Regular" panose="02000506090000020004" pitchFamily="2" charset="-34"/>
                <a:ea typeface="+mn-ea"/>
                <a:cs typeface="DB Helvethaica X 55 Regular" panose="02000506090000020004" pitchFamily="2" charset="-34"/>
              </a:endParaRPr>
            </a:p>
          </p:txBody>
        </p:sp>
        <p:sp>
          <p:nvSpPr>
            <p:cNvPr id="93" name="กล่องข้อความ 22">
              <a:extLst>
                <a:ext uri="{FF2B5EF4-FFF2-40B4-BE49-F238E27FC236}">
                  <a16:creationId xmlns:a16="http://schemas.microsoft.com/office/drawing/2014/main" id="{9A79447E-8267-465E-B113-1831D97EDF40}"/>
                </a:ext>
              </a:extLst>
            </p:cNvPr>
            <p:cNvSpPr txBox="1"/>
            <p:nvPr/>
          </p:nvSpPr>
          <p:spPr>
            <a:xfrm>
              <a:off x="7093502" y="5466557"/>
              <a:ext cx="770337" cy="450764"/>
            </a:xfrm>
            <a:prstGeom prst="rect">
              <a:avLst/>
            </a:prstGeom>
            <a:noFill/>
          </p:spPr>
          <p:txBody>
            <a:bodyPr wrap="square" lIns="0" tIns="0" rIns="0" bIns="0" rtlCol="0">
              <a:spAutoFit/>
            </a:bodyPr>
            <a:lstStyle/>
            <a:p>
              <a:pPr marL="0" marR="0" lvl="0" indent="0" algn="ctr" defTabSz="457200" rtl="0" eaLnBrk="1" fontAlgn="auto" latinLnBrk="0" hangingPunct="1">
                <a:lnSpc>
                  <a:spcPct val="80000"/>
                </a:lnSpc>
                <a:spcBef>
                  <a:spcPts val="0"/>
                </a:spcBef>
                <a:spcAft>
                  <a:spcPts val="0"/>
                </a:spcAft>
                <a:buClrTx/>
                <a:buSzTx/>
                <a:buFontTx/>
                <a:buNone/>
                <a:tabLst/>
                <a:defRPr/>
              </a:pPr>
              <a:r>
                <a:rPr kumimoji="0" lang="th-TH" u="none" strike="noStrike" kern="1200" cap="none" spc="0" normalizeH="0" baseline="0" noProof="0" dirty="0">
                  <a:ln>
                    <a:noFill/>
                  </a:ln>
                  <a:solidFill>
                    <a:schemeClr val="bg1"/>
                  </a:solidFill>
                  <a:effectLst/>
                  <a:uLnTx/>
                  <a:uFillTx/>
                  <a:latin typeface="FC Home" panose="020B0500040200020003" pitchFamily="34" charset="-34"/>
                  <a:cs typeface="FC Home" panose="020B0500040200020003" pitchFamily="34" charset="-34"/>
                </a:rPr>
                <a:t>ช่องทาง</a:t>
              </a:r>
            </a:p>
            <a:p>
              <a:pPr marL="0" marR="0" lvl="0" indent="0" algn="ctr" defTabSz="457200" rtl="0" eaLnBrk="1" fontAlgn="auto" latinLnBrk="0" hangingPunct="1">
                <a:lnSpc>
                  <a:spcPct val="80000"/>
                </a:lnSpc>
                <a:spcBef>
                  <a:spcPts val="0"/>
                </a:spcBef>
                <a:spcAft>
                  <a:spcPts val="0"/>
                </a:spcAft>
                <a:buClrTx/>
                <a:buSzTx/>
                <a:buFontTx/>
                <a:buNone/>
                <a:tabLst/>
                <a:defRPr/>
              </a:pPr>
              <a:r>
                <a:rPr lang="th-TH" dirty="0">
                  <a:solidFill>
                    <a:schemeClr val="bg1"/>
                  </a:solidFill>
                  <a:latin typeface="FC Home" panose="020B0500040200020003" pitchFamily="34" charset="-34"/>
                  <a:cs typeface="FC Home" panose="020B0500040200020003" pitchFamily="34" charset="-34"/>
                </a:rPr>
                <a:t>(สื่อ)</a:t>
              </a:r>
              <a:endParaRPr kumimoji="0" lang="th-TH" u="none" strike="noStrike" kern="1200" cap="none" spc="0" normalizeH="0" baseline="0" noProof="0" dirty="0">
                <a:ln>
                  <a:noFill/>
                </a:ln>
                <a:solidFill>
                  <a:schemeClr val="bg1"/>
                </a:solidFill>
                <a:effectLst/>
                <a:uLnTx/>
                <a:uFillTx/>
                <a:latin typeface="FC Home" panose="020B0500040200020003" pitchFamily="34" charset="-34"/>
                <a:cs typeface="FC Home" panose="020B0500040200020003" pitchFamily="34" charset="-34"/>
              </a:endParaRPr>
            </a:p>
          </p:txBody>
        </p:sp>
      </p:grpSp>
      <p:grpSp>
        <p:nvGrpSpPr>
          <p:cNvPr id="5" name="Group 4">
            <a:extLst>
              <a:ext uri="{FF2B5EF4-FFF2-40B4-BE49-F238E27FC236}">
                <a16:creationId xmlns:a16="http://schemas.microsoft.com/office/drawing/2014/main" id="{B0118A1E-E64C-455F-B2AB-B021F01C4B01}"/>
              </a:ext>
            </a:extLst>
          </p:cNvPr>
          <p:cNvGrpSpPr/>
          <p:nvPr/>
        </p:nvGrpSpPr>
        <p:grpSpPr>
          <a:xfrm>
            <a:off x="8253754" y="3848307"/>
            <a:ext cx="3664133" cy="2012454"/>
            <a:chOff x="8253754" y="3848307"/>
            <a:chExt cx="3664133" cy="2012454"/>
          </a:xfrm>
        </p:grpSpPr>
        <p:pic>
          <p:nvPicPr>
            <p:cNvPr id="82" name="Picture 81">
              <a:extLst>
                <a:ext uri="{FF2B5EF4-FFF2-40B4-BE49-F238E27FC236}">
                  <a16:creationId xmlns:a16="http://schemas.microsoft.com/office/drawing/2014/main" id="{AC3D594E-0D76-40CF-B61D-64A6F6ABF2C8}"/>
                </a:ext>
              </a:extLst>
            </p:cNvPr>
            <p:cNvPicPr>
              <a:picLocks noChangeAspect="1"/>
            </p:cNvPicPr>
            <p:nvPr/>
          </p:nvPicPr>
          <p:blipFill>
            <a:blip r:embed="rId9"/>
            <a:stretch>
              <a:fillRect/>
            </a:stretch>
          </p:blipFill>
          <p:spPr>
            <a:xfrm>
              <a:off x="10015845" y="3848307"/>
              <a:ext cx="1704008" cy="10001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1" name="Picture 90">
              <a:extLst>
                <a:ext uri="{FF2B5EF4-FFF2-40B4-BE49-F238E27FC236}">
                  <a16:creationId xmlns:a16="http://schemas.microsoft.com/office/drawing/2014/main" id="{93648824-35C3-4B17-90F5-4D98EA51E2AC}"/>
                </a:ext>
              </a:extLst>
            </p:cNvPr>
            <p:cNvPicPr>
              <a:picLocks noChangeAspect="1"/>
            </p:cNvPicPr>
            <p:nvPr/>
          </p:nvPicPr>
          <p:blipFill>
            <a:blip r:embed="rId10"/>
            <a:stretch>
              <a:fillRect/>
            </a:stretch>
          </p:blipFill>
          <p:spPr>
            <a:xfrm>
              <a:off x="10268756" y="5063489"/>
              <a:ext cx="1649131" cy="7754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2" name="Picture 91">
              <a:extLst>
                <a:ext uri="{FF2B5EF4-FFF2-40B4-BE49-F238E27FC236}">
                  <a16:creationId xmlns:a16="http://schemas.microsoft.com/office/drawing/2014/main" id="{13795F91-413F-4455-94A0-5D27B754715B}"/>
                </a:ext>
              </a:extLst>
            </p:cNvPr>
            <p:cNvPicPr>
              <a:picLocks noChangeAspect="1"/>
            </p:cNvPicPr>
            <p:nvPr/>
          </p:nvPicPr>
          <p:blipFill>
            <a:blip r:embed="rId11"/>
            <a:stretch>
              <a:fillRect/>
            </a:stretch>
          </p:blipFill>
          <p:spPr>
            <a:xfrm>
              <a:off x="8253754" y="3907632"/>
              <a:ext cx="1425817" cy="940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4" name="Picture 93">
              <a:extLst>
                <a:ext uri="{FF2B5EF4-FFF2-40B4-BE49-F238E27FC236}">
                  <a16:creationId xmlns:a16="http://schemas.microsoft.com/office/drawing/2014/main" id="{435C31D2-4E4E-41F9-83B7-834F2E6BC75C}"/>
                </a:ext>
              </a:extLst>
            </p:cNvPr>
            <p:cNvPicPr>
              <a:picLocks noChangeAspect="1"/>
            </p:cNvPicPr>
            <p:nvPr/>
          </p:nvPicPr>
          <p:blipFill>
            <a:blip r:embed="rId12"/>
            <a:stretch>
              <a:fillRect/>
            </a:stretch>
          </p:blipFill>
          <p:spPr>
            <a:xfrm>
              <a:off x="8592965" y="5065833"/>
              <a:ext cx="1405526" cy="7949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103" name="Rectangle 27">
            <a:extLst>
              <a:ext uri="{FF2B5EF4-FFF2-40B4-BE49-F238E27FC236}">
                <a16:creationId xmlns:a16="http://schemas.microsoft.com/office/drawing/2014/main" id="{EEE8BFBD-EAFF-4D4A-88D4-DDE3437DC4AA}"/>
              </a:ext>
            </a:extLst>
          </p:cNvPr>
          <p:cNvSpPr/>
          <p:nvPr/>
        </p:nvSpPr>
        <p:spPr>
          <a:xfrm>
            <a:off x="10334861" y="3114734"/>
            <a:ext cx="355867"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000" dirty="0">
                <a:latin typeface="FC Home" panose="020B0500040200020003" pitchFamily="34" charset="-34"/>
                <a:ea typeface="Calibri" panose="020F0502020204030204" pitchFamily="34" charset="0"/>
                <a:cs typeface="FC Home" panose="020B0500040200020003" pitchFamily="34" charset="-34"/>
              </a:rPr>
              <a:t>ครั้ง</a:t>
            </a:r>
            <a:endParaRPr kumimoji="0" lang="en-US" sz="32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114" name="ตัวแทนหมายเลขสไลด์ 1">
            <a:extLst>
              <a:ext uri="{FF2B5EF4-FFF2-40B4-BE49-F238E27FC236}">
                <a16:creationId xmlns:a16="http://schemas.microsoft.com/office/drawing/2014/main" id="{5F0D2F0A-7B77-4705-90B8-57CCC384FDEA}"/>
              </a:ext>
            </a:extLst>
          </p:cNvPr>
          <p:cNvSpPr txBox="1">
            <a:spLocks/>
          </p:cNvSpPr>
          <p:nvPr/>
        </p:nvSpPr>
        <p:spPr bwMode="auto">
          <a:xfrm>
            <a:off x="11208568" y="6478466"/>
            <a:ext cx="968413" cy="2941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2000" b="1">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15</a:t>
            </a:fld>
            <a:endParaRPr lang="en-GB" sz="2000" b="1" dirty="0">
              <a:latin typeface="TH SarabunPSK" panose="020B0500040200020003" pitchFamily="34" charset="-34"/>
              <a:cs typeface="TH SarabunPSK" panose="020B0500040200020003" pitchFamily="34" charset="-34"/>
            </a:endParaRPr>
          </a:p>
        </p:txBody>
      </p:sp>
    </p:spTree>
    <p:extLst>
      <p:ext uri="{BB962C8B-B14F-4D97-AF65-F5344CB8AC3E}">
        <p14:creationId xmlns:p14="http://schemas.microsoft.com/office/powerpoint/2010/main" val="116534223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รูปภาพ 5">
            <a:extLst>
              <a:ext uri="{FF2B5EF4-FFF2-40B4-BE49-F238E27FC236}">
                <a16:creationId xmlns:a16="http://schemas.microsoft.com/office/drawing/2014/main" id="{654F75F6-7C40-4E50-88D0-A1DF520E144D}"/>
              </a:ext>
            </a:extLst>
          </p:cNvPr>
          <p:cNvPicPr>
            <a:picLocks noChangeAspect="1"/>
          </p:cNvPicPr>
          <p:nvPr/>
        </p:nvPicPr>
        <p:blipFill rotWithShape="1">
          <a:blip r:embed="rId3">
            <a:extLst>
              <a:ext uri="{28A0092B-C50C-407E-A947-70E740481C1C}">
                <a14:useLocalDpi xmlns:a14="http://schemas.microsoft.com/office/drawing/2010/main" val="0"/>
              </a:ext>
            </a:extLst>
          </a:blip>
          <a:srcRect r="7622"/>
          <a:stretch/>
        </p:blipFill>
        <p:spPr>
          <a:xfrm>
            <a:off x="3428276" y="2197137"/>
            <a:ext cx="4523506" cy="3539034"/>
          </a:xfrm>
          <a:prstGeom prst="rect">
            <a:avLst/>
          </a:prstGeom>
        </p:spPr>
      </p:pic>
      <p:sp>
        <p:nvSpPr>
          <p:cNvPr id="17" name="ตัวแทนหมายเลขสไลด์ 1">
            <a:extLst>
              <a:ext uri="{FF2B5EF4-FFF2-40B4-BE49-F238E27FC236}">
                <a16:creationId xmlns:a16="http://schemas.microsoft.com/office/drawing/2014/main" id="{F84F8866-79B8-4B0C-ADF2-787704D897AF}"/>
              </a:ext>
            </a:extLst>
          </p:cNvPr>
          <p:cNvSpPr>
            <a:spLocks noGrp="1"/>
          </p:cNvSpPr>
          <p:nvPr>
            <p:ph type="sldNum" sz="quarter" idx="10"/>
          </p:nvPr>
        </p:nvSpPr>
        <p:spPr>
          <a:xfrm>
            <a:off x="9332181" y="6532594"/>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7" name="Group 6">
            <a:extLst>
              <a:ext uri="{FF2B5EF4-FFF2-40B4-BE49-F238E27FC236}">
                <a16:creationId xmlns:a16="http://schemas.microsoft.com/office/drawing/2014/main" id="{D83B30FC-34E8-49DF-9494-7F6E057CA6AD}"/>
              </a:ext>
            </a:extLst>
          </p:cNvPr>
          <p:cNvGrpSpPr/>
          <p:nvPr/>
        </p:nvGrpSpPr>
        <p:grpSpPr>
          <a:xfrm>
            <a:off x="-1" y="6132165"/>
            <a:ext cx="12192001" cy="742469"/>
            <a:chOff x="-1" y="6132165"/>
            <a:chExt cx="12192001" cy="742469"/>
          </a:xfrm>
        </p:grpSpPr>
        <p:sp>
          <p:nvSpPr>
            <p:cNvPr id="8" name="สี่เหลี่ยมผืนผ้า 3">
              <a:extLst>
                <a:ext uri="{FF2B5EF4-FFF2-40B4-BE49-F238E27FC236}">
                  <a16:creationId xmlns:a16="http://schemas.microsoft.com/office/drawing/2014/main" id="{C676549B-8589-4395-B587-73A9EE1CC2D2}"/>
                </a:ext>
              </a:extLst>
            </p:cNvPr>
            <p:cNvSpPr/>
            <p:nvPr/>
          </p:nvSpPr>
          <p:spPr bwMode="auto">
            <a:xfrm>
              <a:off x="-1" y="6561472"/>
              <a:ext cx="12176982" cy="313162"/>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9" name="Group 8">
              <a:extLst>
                <a:ext uri="{FF2B5EF4-FFF2-40B4-BE49-F238E27FC236}">
                  <a16:creationId xmlns:a16="http://schemas.microsoft.com/office/drawing/2014/main" id="{583C32A4-112F-425A-9A19-1BB0F0D3486C}"/>
                </a:ext>
              </a:extLst>
            </p:cNvPr>
            <p:cNvGrpSpPr/>
            <p:nvPr/>
          </p:nvGrpSpPr>
          <p:grpSpPr>
            <a:xfrm>
              <a:off x="0" y="6132165"/>
              <a:ext cx="12192000" cy="462446"/>
              <a:chOff x="0" y="6132165"/>
              <a:chExt cx="12192000" cy="462446"/>
            </a:xfrm>
          </p:grpSpPr>
          <p:sp>
            <p:nvSpPr>
              <p:cNvPr id="10" name="Freeform 33">
                <a:extLst>
                  <a:ext uri="{FF2B5EF4-FFF2-40B4-BE49-F238E27FC236}">
                    <a16:creationId xmlns:a16="http://schemas.microsoft.com/office/drawing/2014/main" id="{46780788-6953-47F1-B0D5-B5AFCC46B5E7}"/>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 name="Freeform 32">
                <a:extLst>
                  <a:ext uri="{FF2B5EF4-FFF2-40B4-BE49-F238E27FC236}">
                    <a16:creationId xmlns:a16="http://schemas.microsoft.com/office/drawing/2014/main" id="{805EE248-AC5C-4BCC-8237-94373D5EA4E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TextBox 11">
                <a:extLst>
                  <a:ext uri="{FF2B5EF4-FFF2-40B4-BE49-F238E27FC236}">
                    <a16:creationId xmlns:a16="http://schemas.microsoft.com/office/drawing/2014/main" id="{9A57FB89-82D4-47D7-92F6-3F229A4073E6}"/>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3" name="Group 12">
                <a:extLst>
                  <a:ext uri="{FF2B5EF4-FFF2-40B4-BE49-F238E27FC236}">
                    <a16:creationId xmlns:a16="http://schemas.microsoft.com/office/drawing/2014/main" id="{115AF805-FAC6-44E0-9920-36245D3DAFE9}"/>
                  </a:ext>
                </a:extLst>
              </p:cNvPr>
              <p:cNvGrpSpPr/>
              <p:nvPr/>
            </p:nvGrpSpPr>
            <p:grpSpPr>
              <a:xfrm>
                <a:off x="9120336" y="6223211"/>
                <a:ext cx="2952328" cy="252385"/>
                <a:chOff x="9120336" y="6223211"/>
                <a:chExt cx="2952328" cy="252385"/>
              </a:xfrm>
            </p:grpSpPr>
            <p:sp>
              <p:nvSpPr>
                <p:cNvPr id="20" name="TextBox 19">
                  <a:extLst>
                    <a:ext uri="{FF2B5EF4-FFF2-40B4-BE49-F238E27FC236}">
                      <a16:creationId xmlns:a16="http://schemas.microsoft.com/office/drawing/2014/main" id="{25FE222F-B10E-4771-94FF-C2962B522EDB}"/>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1" name="Picture 20">
                  <a:extLst>
                    <a:ext uri="{FF2B5EF4-FFF2-40B4-BE49-F238E27FC236}">
                      <a16:creationId xmlns:a16="http://schemas.microsoft.com/office/drawing/2014/main" id="{E42F564E-8F69-4BF2-BC80-3F4223C604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2" name="Picture 21">
                  <a:extLst>
                    <a:ext uri="{FF2B5EF4-FFF2-40B4-BE49-F238E27FC236}">
                      <a16:creationId xmlns:a16="http://schemas.microsoft.com/office/drawing/2014/main" id="{22EED507-61AE-4EEE-8142-A546E7245A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4" name="Group 13">
                <a:extLst>
                  <a:ext uri="{FF2B5EF4-FFF2-40B4-BE49-F238E27FC236}">
                    <a16:creationId xmlns:a16="http://schemas.microsoft.com/office/drawing/2014/main" id="{06B799E3-CD08-463D-98DA-D843B056F460}"/>
                  </a:ext>
                </a:extLst>
              </p:cNvPr>
              <p:cNvGrpSpPr/>
              <p:nvPr/>
            </p:nvGrpSpPr>
            <p:grpSpPr>
              <a:xfrm>
                <a:off x="263352" y="6188227"/>
                <a:ext cx="615709" cy="376323"/>
                <a:chOff x="454695" y="6005005"/>
                <a:chExt cx="615709" cy="376323"/>
              </a:xfrm>
            </p:grpSpPr>
            <p:pic>
              <p:nvPicPr>
                <p:cNvPr id="15" name="Picture 7" descr="logo dwr">
                  <a:extLst>
                    <a:ext uri="{FF2B5EF4-FFF2-40B4-BE49-F238E27FC236}">
                      <a16:creationId xmlns:a16="http://schemas.microsoft.com/office/drawing/2014/main" id="{70A82925-B53F-4DA1-9890-836415131FA7}"/>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9" name="Picture 2" descr="ผลการค้นหารูปภาพสำหรับ โลโก้ กระทรวงทรัพ">
                  <a:extLst>
                    <a:ext uri="{FF2B5EF4-FFF2-40B4-BE49-F238E27FC236}">
                      <a16:creationId xmlns:a16="http://schemas.microsoft.com/office/drawing/2014/main" id="{7730F2C5-0596-4C8A-9A69-1697B3B75FFC}"/>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6" name="Rectangle 7">
            <a:extLst>
              <a:ext uri="{FF2B5EF4-FFF2-40B4-BE49-F238E27FC236}">
                <a16:creationId xmlns:a16="http://schemas.microsoft.com/office/drawing/2014/main" id="{A3CA9352-3E98-425A-8156-4679AC1CC15C}"/>
              </a:ext>
            </a:extLst>
          </p:cNvPr>
          <p:cNvSpPr/>
          <p:nvPr/>
        </p:nvSpPr>
        <p:spPr>
          <a:xfrm>
            <a:off x="263352" y="6597635"/>
            <a:ext cx="5799007"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 ศูนย์ป้องกันวิกฤติน้ำ ข้อมูล ณ วันที่ พ.ย. 2564 - ปัจจุบัน </a:t>
            </a:r>
          </a:p>
        </p:txBody>
      </p:sp>
      <p:sp>
        <p:nvSpPr>
          <p:cNvPr id="18" name="Rectangle 2">
            <a:extLst>
              <a:ext uri="{FF2B5EF4-FFF2-40B4-BE49-F238E27FC236}">
                <a16:creationId xmlns:a16="http://schemas.microsoft.com/office/drawing/2014/main" id="{21568854-F5D7-472B-91E3-F55966C4C1D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latin typeface="TH SarabunPSK" panose="020B0500040200020003" pitchFamily="34" charset="-34"/>
                <a:ea typeface="Calibri" panose="020F0502020204030204" pitchFamily="34" charset="0"/>
                <a:cs typeface="TH SarabunPSK" panose="020B0500040200020003" pitchFamily="34" charset="-34"/>
              </a:rPr>
              <a:t>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ด้านประชาสัมพันธ์/การสร้างการรับรู้</a:t>
            </a:r>
            <a:endPar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25" name="สี่เหลี่ยมผืนผ้า 3">
            <a:extLst>
              <a:ext uri="{FF2B5EF4-FFF2-40B4-BE49-F238E27FC236}">
                <a16:creationId xmlns:a16="http://schemas.microsoft.com/office/drawing/2014/main" id="{0A279AC0-92C0-4D32-94DC-084C4FF747CA}"/>
              </a:ext>
            </a:extLst>
          </p:cNvPr>
          <p:cNvSpPr/>
          <p:nvPr/>
        </p:nvSpPr>
        <p:spPr>
          <a:xfrm>
            <a:off x="6844767" y="2818468"/>
            <a:ext cx="3358777" cy="1138773"/>
          </a:xfrm>
          <a:prstGeom prst="rect">
            <a:avLst/>
          </a:prstGeom>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endParaRPr kumimoji="0" lang="th-TH" sz="2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th-TH" sz="24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th-TH" sz="24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sp>
        <p:nvSpPr>
          <p:cNvPr id="29" name="สี่เหลี่ยมผืนผ้า 3">
            <a:extLst>
              <a:ext uri="{FF2B5EF4-FFF2-40B4-BE49-F238E27FC236}">
                <a16:creationId xmlns:a16="http://schemas.microsoft.com/office/drawing/2014/main" id="{C4A860DF-07C0-47E0-9F96-88B75F2D2C6F}"/>
              </a:ext>
            </a:extLst>
          </p:cNvPr>
          <p:cNvSpPr/>
          <p:nvPr/>
        </p:nvSpPr>
        <p:spPr>
          <a:xfrm>
            <a:off x="3382343" y="5701160"/>
            <a:ext cx="5281454" cy="397866"/>
          </a:xfrm>
          <a:prstGeom prst="rect">
            <a:avLst/>
          </a:prstGeom>
        </p:spPr>
        <p:txBody>
          <a:bodyPr wrap="square">
            <a:spAutoFit/>
          </a:bodyPr>
          <a:lstStyle/>
          <a:p>
            <a:pPr lvl="0" algn="ctr">
              <a:lnSpc>
                <a:spcPct val="80000"/>
              </a:lnSpc>
              <a:defRPr/>
            </a:pPr>
            <a:r>
              <a:rPr lang="th-TH" sz="2400" dirty="0">
                <a:solidFill>
                  <a:schemeClr val="accent6"/>
                </a:solidFill>
                <a:latin typeface="FC Home" panose="020B0500040200020003" pitchFamily="34" charset="-34"/>
                <a:cs typeface="FC Home" panose="020B0500040200020003" pitchFamily="34" charset="-34"/>
              </a:rPr>
              <a:t>การประชุมเตรียมการ</a:t>
            </a:r>
            <a:r>
              <a:rPr lang="en-US" sz="2400" dirty="0">
                <a:solidFill>
                  <a:schemeClr val="accent6"/>
                </a:solidFill>
                <a:latin typeface="FC Home" panose="020B0500040200020003" pitchFamily="34" charset="-34"/>
                <a:cs typeface="FC Home" panose="020B0500040200020003" pitchFamily="34" charset="-34"/>
              </a:rPr>
              <a:t> </a:t>
            </a:r>
            <a:r>
              <a:rPr lang="th-TH" sz="2400" dirty="0">
                <a:solidFill>
                  <a:schemeClr val="accent6"/>
                </a:solidFill>
                <a:latin typeface="FC Home" panose="020B0500040200020003" pitchFamily="34" charset="-34"/>
                <a:cs typeface="FC Home" panose="020B0500040200020003" pitchFamily="34" charset="-34"/>
              </a:rPr>
              <a:t>และติดตามสถานการณ์</a:t>
            </a:r>
            <a:endParaRPr lang="en-US" sz="2400" b="1" u="sng" dirty="0">
              <a:solidFill>
                <a:schemeClr val="accent6"/>
              </a:solidFill>
              <a:latin typeface="FC Home" panose="020B0500040200020003" pitchFamily="34" charset="-34"/>
              <a:cs typeface="FC Home" panose="020B0500040200020003" pitchFamily="34" charset="-34"/>
            </a:endParaRPr>
          </a:p>
        </p:txBody>
      </p:sp>
      <p:sp>
        <p:nvSpPr>
          <p:cNvPr id="56" name="Rectangle 29">
            <a:extLst>
              <a:ext uri="{FF2B5EF4-FFF2-40B4-BE49-F238E27FC236}">
                <a16:creationId xmlns:a16="http://schemas.microsoft.com/office/drawing/2014/main" id="{80228245-D45E-49DF-9F21-689273E16BEC}"/>
              </a:ext>
            </a:extLst>
          </p:cNvPr>
          <p:cNvSpPr/>
          <p:nvPr/>
        </p:nvSpPr>
        <p:spPr>
          <a:xfrm>
            <a:off x="10793834" y="1252921"/>
            <a:ext cx="656605"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000" b="1" dirty="0">
                <a:solidFill>
                  <a:prstClr val="white"/>
                </a:solidFill>
                <a:latin typeface="FC Home" panose="020B0500040200020003" pitchFamily="34" charset="-34"/>
                <a:ea typeface="Calibri" panose="020F0502020204030204" pitchFamily="34" charset="0"/>
                <a:cs typeface="FC Home" panose="020B0500040200020003" pitchFamily="34" charset="-34"/>
              </a:rPr>
              <a:t>รวม</a:t>
            </a:r>
            <a:endParaRPr kumimoji="0" lang="en-US" sz="2800" b="1"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59" name="Group 58">
            <a:extLst>
              <a:ext uri="{FF2B5EF4-FFF2-40B4-BE49-F238E27FC236}">
                <a16:creationId xmlns:a16="http://schemas.microsoft.com/office/drawing/2014/main" id="{3A0AA04A-FDDC-4A7F-9C64-AB9299055011}"/>
              </a:ext>
            </a:extLst>
          </p:cNvPr>
          <p:cNvGrpSpPr/>
          <p:nvPr/>
        </p:nvGrpSpPr>
        <p:grpSpPr>
          <a:xfrm>
            <a:off x="9223860" y="1175768"/>
            <a:ext cx="2653456" cy="2280840"/>
            <a:chOff x="7430278" y="2448956"/>
            <a:chExt cx="2930832" cy="2280840"/>
          </a:xfrm>
        </p:grpSpPr>
        <p:grpSp>
          <p:nvGrpSpPr>
            <p:cNvPr id="64" name="Group 63">
              <a:extLst>
                <a:ext uri="{FF2B5EF4-FFF2-40B4-BE49-F238E27FC236}">
                  <a16:creationId xmlns:a16="http://schemas.microsoft.com/office/drawing/2014/main" id="{B343CE68-CF12-43BC-A0BB-115C28880C76}"/>
                </a:ext>
              </a:extLst>
            </p:cNvPr>
            <p:cNvGrpSpPr/>
            <p:nvPr/>
          </p:nvGrpSpPr>
          <p:grpSpPr>
            <a:xfrm>
              <a:off x="7430278" y="2448956"/>
              <a:ext cx="2930832" cy="2280840"/>
              <a:chOff x="7430278" y="2448956"/>
              <a:chExt cx="2930832" cy="2280840"/>
            </a:xfrm>
          </p:grpSpPr>
          <p:sp>
            <p:nvSpPr>
              <p:cNvPr id="66" name="กล่องข้อความ 6">
                <a:extLst>
                  <a:ext uri="{FF2B5EF4-FFF2-40B4-BE49-F238E27FC236}">
                    <a16:creationId xmlns:a16="http://schemas.microsoft.com/office/drawing/2014/main" id="{59A71205-A333-4BF1-B28E-3AFDD138ED98}"/>
                  </a:ext>
                </a:extLst>
              </p:cNvPr>
              <p:cNvSpPr txBox="1"/>
              <p:nvPr/>
            </p:nvSpPr>
            <p:spPr>
              <a:xfrm>
                <a:off x="8851240" y="3192791"/>
                <a:ext cx="184731" cy="369332"/>
              </a:xfrm>
              <a:prstGeom prst="rect">
                <a:avLst/>
              </a:prstGeom>
              <a:noFill/>
            </p:spPr>
            <p:txBody>
              <a:bodyPr wrap="none" rtlCol="0">
                <a:spAutoFit/>
              </a:bodyPr>
              <a:lstStyle/>
              <a:p>
                <a:endParaRPr lang="th-TH" dirty="0"/>
              </a:p>
            </p:txBody>
          </p:sp>
          <p:grpSp>
            <p:nvGrpSpPr>
              <p:cNvPr id="67" name="กลุ่ม 20">
                <a:extLst>
                  <a:ext uri="{FF2B5EF4-FFF2-40B4-BE49-F238E27FC236}">
                    <a16:creationId xmlns:a16="http://schemas.microsoft.com/office/drawing/2014/main" id="{40F017B9-17DB-4380-9AE5-68B3763319BB}"/>
                  </a:ext>
                </a:extLst>
              </p:cNvPr>
              <p:cNvGrpSpPr/>
              <p:nvPr/>
            </p:nvGrpSpPr>
            <p:grpSpPr>
              <a:xfrm>
                <a:off x="7430278" y="2448956"/>
                <a:ext cx="2930832" cy="2280840"/>
                <a:chOff x="2728246" y="987105"/>
                <a:chExt cx="3565188" cy="2280840"/>
              </a:xfrm>
              <a:effectLst>
                <a:outerShdw dist="63500" dir="2700000" algn="tl" rotWithShape="0">
                  <a:schemeClr val="bg1">
                    <a:lumMod val="65000"/>
                    <a:alpha val="40000"/>
                  </a:schemeClr>
                </a:outerShdw>
              </a:effectLst>
            </p:grpSpPr>
            <p:sp>
              <p:nvSpPr>
                <p:cNvPr id="69" name="สี่เหลี่ยมผืนผ้า 19">
                  <a:extLst>
                    <a:ext uri="{FF2B5EF4-FFF2-40B4-BE49-F238E27FC236}">
                      <a16:creationId xmlns:a16="http://schemas.microsoft.com/office/drawing/2014/main" id="{A45AD66E-9E1C-4698-A465-FF77A57291A9}"/>
                    </a:ext>
                  </a:extLst>
                </p:cNvPr>
                <p:cNvSpPr/>
                <p:nvPr/>
              </p:nvSpPr>
              <p:spPr>
                <a:xfrm>
                  <a:off x="2728246" y="987105"/>
                  <a:ext cx="3565188" cy="37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70" name="สี่เหลี่ยมผืนผ้า 21">
                  <a:extLst>
                    <a:ext uri="{FF2B5EF4-FFF2-40B4-BE49-F238E27FC236}">
                      <a16:creationId xmlns:a16="http://schemas.microsoft.com/office/drawing/2014/main" id="{666CE3D6-48E9-4781-ACD3-ACF694A65408}"/>
                    </a:ext>
                  </a:extLst>
                </p:cNvPr>
                <p:cNvSpPr/>
                <p:nvPr/>
              </p:nvSpPr>
              <p:spPr>
                <a:xfrm>
                  <a:off x="2728246" y="1352323"/>
                  <a:ext cx="3565188" cy="673835"/>
                </a:xfrm>
                <a:prstGeom prst="rect">
                  <a:avLst/>
                </a:prstGeom>
                <a:solidFill>
                  <a:srgbClr val="FFF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71" name="สี่เหลี่ยมผืนผ้า 19">
                  <a:extLst>
                    <a:ext uri="{FF2B5EF4-FFF2-40B4-BE49-F238E27FC236}">
                      <a16:creationId xmlns:a16="http://schemas.microsoft.com/office/drawing/2014/main" id="{04EFC4B5-FA99-4BBD-817C-F0DC7761E755}"/>
                    </a:ext>
                  </a:extLst>
                </p:cNvPr>
                <p:cNvSpPr/>
                <p:nvPr/>
              </p:nvSpPr>
              <p:spPr>
                <a:xfrm>
                  <a:off x="4189625" y="2228892"/>
                  <a:ext cx="2103809" cy="374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sp>
              <p:nvSpPr>
                <p:cNvPr id="72" name="สี่เหลี่ยมผืนผ้า 21">
                  <a:extLst>
                    <a:ext uri="{FF2B5EF4-FFF2-40B4-BE49-F238E27FC236}">
                      <a16:creationId xmlns:a16="http://schemas.microsoft.com/office/drawing/2014/main" id="{BE45F2BB-DFEB-421D-8136-BE6C7ECE7C22}"/>
                    </a:ext>
                  </a:extLst>
                </p:cNvPr>
                <p:cNvSpPr/>
                <p:nvPr/>
              </p:nvSpPr>
              <p:spPr>
                <a:xfrm>
                  <a:off x="4189625" y="2594110"/>
                  <a:ext cx="2103809" cy="673835"/>
                </a:xfrm>
                <a:prstGeom prst="rect">
                  <a:avLst/>
                </a:prstGeom>
                <a:solidFill>
                  <a:srgbClr val="FFFF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white"/>
                    </a:solidFill>
                    <a:effectLst/>
                    <a:uLnTx/>
                    <a:uFillTx/>
                    <a:latin typeface="TH SarabunPSK" panose="020B0500040200020003" pitchFamily="34" charset="-34"/>
                    <a:ea typeface="+mn-ea"/>
                    <a:cs typeface="TH SarabunPSK" panose="020B0500040200020003" pitchFamily="34" charset="-34"/>
                  </a:endParaRPr>
                </a:p>
              </p:txBody>
            </p:sp>
          </p:grpSp>
          <p:sp>
            <p:nvSpPr>
              <p:cNvPr id="68" name="Rectangle 29">
                <a:extLst>
                  <a:ext uri="{FF2B5EF4-FFF2-40B4-BE49-F238E27FC236}">
                    <a16:creationId xmlns:a16="http://schemas.microsoft.com/office/drawing/2014/main" id="{02C088D8-3BB3-454A-8EFA-27E93A87E0BB}"/>
                  </a:ext>
                </a:extLst>
              </p:cNvPr>
              <p:cNvSpPr/>
              <p:nvPr/>
            </p:nvSpPr>
            <p:spPr>
              <a:xfrm>
                <a:off x="7609884" y="2468150"/>
                <a:ext cx="1712142"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rPr>
                  <a:t>ระยะเวลาดำเนินการ</a:t>
                </a:r>
                <a:endParaRPr kumimoji="0" lang="en-US" sz="24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
          <p:nvSpPr>
            <p:cNvPr id="65" name="Rectangle 64">
              <a:extLst>
                <a:ext uri="{FF2B5EF4-FFF2-40B4-BE49-F238E27FC236}">
                  <a16:creationId xmlns:a16="http://schemas.microsoft.com/office/drawing/2014/main" id="{0CAD1361-E4DC-4D3D-A4A8-79536D75F464}"/>
                </a:ext>
              </a:extLst>
            </p:cNvPr>
            <p:cNvSpPr/>
            <p:nvPr/>
          </p:nvSpPr>
          <p:spPr>
            <a:xfrm>
              <a:off x="7627472" y="2848638"/>
              <a:ext cx="2632268" cy="492443"/>
            </a:xfrm>
            <a:prstGeom prst="rect">
              <a:avLst/>
            </a:prstGeom>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32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rPr>
                <a:t>พ.ย.63 – ปัจจุบัน</a:t>
              </a:r>
              <a:endParaRPr kumimoji="0" lang="en-US" sz="32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60" name="Group 59">
            <a:extLst>
              <a:ext uri="{FF2B5EF4-FFF2-40B4-BE49-F238E27FC236}">
                <a16:creationId xmlns:a16="http://schemas.microsoft.com/office/drawing/2014/main" id="{4AFBE142-4A7A-43A6-9FC7-0AFB34A4445F}"/>
              </a:ext>
            </a:extLst>
          </p:cNvPr>
          <p:cNvGrpSpPr/>
          <p:nvPr/>
        </p:nvGrpSpPr>
        <p:grpSpPr>
          <a:xfrm>
            <a:off x="10661598" y="2412325"/>
            <a:ext cx="967082" cy="1087670"/>
            <a:chOff x="9184663" y="3672194"/>
            <a:chExt cx="967082" cy="1087670"/>
          </a:xfrm>
        </p:grpSpPr>
        <p:sp>
          <p:nvSpPr>
            <p:cNvPr id="61" name="Rectangle 26">
              <a:extLst>
                <a:ext uri="{FF2B5EF4-FFF2-40B4-BE49-F238E27FC236}">
                  <a16:creationId xmlns:a16="http://schemas.microsoft.com/office/drawing/2014/main" id="{5A2768EE-55A9-4666-9231-737E564BDDBA}"/>
                </a:ext>
              </a:extLst>
            </p:cNvPr>
            <p:cNvSpPr/>
            <p:nvPr/>
          </p:nvSpPr>
          <p:spPr>
            <a:xfrm>
              <a:off x="9184663" y="3928867"/>
              <a:ext cx="538609" cy="83099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5400" dirty="0">
                  <a:latin typeface="FC Home" panose="020B0500040200020003" pitchFamily="34" charset="-34"/>
                  <a:ea typeface="Calibri" panose="020F0502020204030204" pitchFamily="34" charset="0"/>
                  <a:cs typeface="FC Home" panose="020B0500040200020003" pitchFamily="34" charset="-34"/>
                </a:rPr>
                <a:t>18</a:t>
              </a:r>
              <a:endParaRPr kumimoji="0" lang="en-US" sz="54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62" name="Rectangle 27">
              <a:extLst>
                <a:ext uri="{FF2B5EF4-FFF2-40B4-BE49-F238E27FC236}">
                  <a16:creationId xmlns:a16="http://schemas.microsoft.com/office/drawing/2014/main" id="{D6FE4518-3CEE-4714-998B-4FD27004DCB3}"/>
                </a:ext>
              </a:extLst>
            </p:cNvPr>
            <p:cNvSpPr/>
            <p:nvPr/>
          </p:nvSpPr>
          <p:spPr>
            <a:xfrm>
              <a:off x="9795878" y="4304125"/>
              <a:ext cx="355867"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000" dirty="0">
                  <a:latin typeface="FC Home" panose="020B0500040200020003" pitchFamily="34" charset="-34"/>
                  <a:ea typeface="Calibri" panose="020F0502020204030204" pitchFamily="34" charset="0"/>
                  <a:cs typeface="FC Home" panose="020B0500040200020003" pitchFamily="34" charset="-34"/>
                </a:rPr>
                <a:t>ครั้ง</a:t>
              </a:r>
              <a:endParaRPr kumimoji="0" lang="en-US" sz="3200" i="0" u="none" strike="noStrike" kern="1200" cap="none" spc="0" normalizeH="0" baseline="0" noProof="0" dirty="0">
                <a:ln>
                  <a:noFill/>
                </a:ln>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63" name="Rectangle 29">
              <a:extLst>
                <a:ext uri="{FF2B5EF4-FFF2-40B4-BE49-F238E27FC236}">
                  <a16:creationId xmlns:a16="http://schemas.microsoft.com/office/drawing/2014/main" id="{71C9099B-FE45-4F08-B247-94B59E5794D6}"/>
                </a:ext>
              </a:extLst>
            </p:cNvPr>
            <p:cNvSpPr/>
            <p:nvPr/>
          </p:nvSpPr>
          <p:spPr>
            <a:xfrm>
              <a:off x="9448713" y="3672194"/>
              <a:ext cx="656605"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h-TH" sz="2000" dirty="0">
                  <a:solidFill>
                    <a:prstClr val="white"/>
                  </a:solidFill>
                  <a:latin typeface="FC Home" panose="020B0500040200020003" pitchFamily="34" charset="-34"/>
                  <a:ea typeface="Calibri" panose="020F0502020204030204" pitchFamily="34" charset="0"/>
                  <a:cs typeface="FC Home" panose="020B0500040200020003" pitchFamily="34" charset="-34"/>
                </a:rPr>
                <a:t>รวม</a:t>
              </a:r>
              <a:endParaRPr kumimoji="0" lang="en-US" sz="2800" i="0" u="none" strike="noStrike" kern="1200" cap="none" spc="0" normalizeH="0" baseline="0" noProof="0" dirty="0">
                <a:ln>
                  <a:noFill/>
                </a:ln>
                <a:solidFill>
                  <a:prstClr val="white"/>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5" name="Group 4">
            <a:extLst>
              <a:ext uri="{FF2B5EF4-FFF2-40B4-BE49-F238E27FC236}">
                <a16:creationId xmlns:a16="http://schemas.microsoft.com/office/drawing/2014/main" id="{4679C204-A3DC-4D33-A469-A7C402F55011}"/>
              </a:ext>
            </a:extLst>
          </p:cNvPr>
          <p:cNvGrpSpPr/>
          <p:nvPr/>
        </p:nvGrpSpPr>
        <p:grpSpPr>
          <a:xfrm>
            <a:off x="1036759" y="1204751"/>
            <a:ext cx="3043704" cy="1740104"/>
            <a:chOff x="427029" y="1112446"/>
            <a:chExt cx="3043704" cy="1740104"/>
          </a:xfrm>
        </p:grpSpPr>
        <p:sp>
          <p:nvSpPr>
            <p:cNvPr id="27" name="สี่เหลี่ยมผืนผ้า 3">
              <a:extLst>
                <a:ext uri="{FF2B5EF4-FFF2-40B4-BE49-F238E27FC236}">
                  <a16:creationId xmlns:a16="http://schemas.microsoft.com/office/drawing/2014/main" id="{7B4E382A-C301-440F-B080-5857755165BA}"/>
                </a:ext>
              </a:extLst>
            </p:cNvPr>
            <p:cNvSpPr/>
            <p:nvPr/>
          </p:nvSpPr>
          <p:spPr>
            <a:xfrm>
              <a:off x="427029" y="1873932"/>
              <a:ext cx="2104208" cy="461665"/>
            </a:xfrm>
            <a:prstGeom prst="rect">
              <a:avLst/>
            </a:prstGeom>
          </p:spPr>
          <p:txBody>
            <a:bodyPr wrap="square">
              <a:spAutoFit/>
            </a:bodyPr>
            <a:lstStyle/>
            <a:p>
              <a:pPr lvl="0">
                <a:defRPr/>
              </a:pPr>
              <a:r>
                <a:rPr lang="th-TH" sz="2400" dirty="0">
                  <a:solidFill>
                    <a:srgbClr val="0070C0"/>
                  </a:solidFill>
                  <a:latin typeface="FC Home" panose="020B0500040200020003" pitchFamily="34" charset="-34"/>
                  <a:cs typeface="FC Home" panose="020B0500040200020003" pitchFamily="34" charset="-34"/>
                </a:rPr>
                <a:t>ประชุม</a:t>
              </a:r>
              <a:r>
                <a:rPr lang="en-US" sz="2400" dirty="0">
                  <a:solidFill>
                    <a:srgbClr val="0070C0"/>
                  </a:solidFill>
                  <a:latin typeface="FC Home" panose="020B0500040200020003" pitchFamily="34" charset="-34"/>
                  <a:cs typeface="FC Home" panose="020B0500040200020003" pitchFamily="34" charset="-34"/>
                </a:rPr>
                <a:t> </a:t>
              </a:r>
              <a:r>
                <a:rPr lang="th-TH" sz="2400" dirty="0">
                  <a:solidFill>
                    <a:srgbClr val="0070C0"/>
                  </a:solidFill>
                  <a:latin typeface="FC Home" panose="020B0500040200020003" pitchFamily="34" charset="-34"/>
                  <a:cs typeface="FC Home" panose="020B0500040200020003" pitchFamily="34" charset="-34"/>
                </a:rPr>
                <a:t>กนช. </a:t>
              </a:r>
              <a:r>
                <a:rPr lang="en-US" sz="2400" dirty="0">
                  <a:solidFill>
                    <a:srgbClr val="A2A094"/>
                  </a:solidFill>
                  <a:latin typeface="FC Home" panose="020B0500040200020003" pitchFamily="34" charset="-34"/>
                  <a:cs typeface="FC Home" panose="020B0500040200020003" pitchFamily="34" charset="-34"/>
                </a:rPr>
                <a:t>1</a:t>
              </a:r>
              <a:r>
                <a:rPr lang="th-TH" sz="2400" dirty="0">
                  <a:solidFill>
                    <a:srgbClr val="A2A094"/>
                  </a:solidFill>
                  <a:latin typeface="FC Home" panose="020B0500040200020003" pitchFamily="34" charset="-34"/>
                  <a:cs typeface="FC Home" panose="020B0500040200020003" pitchFamily="34" charset="-34"/>
                </a:rPr>
                <a:t> ครั้ง</a:t>
              </a:r>
              <a:endParaRPr lang="en-US" sz="2400" dirty="0">
                <a:solidFill>
                  <a:srgbClr val="A2A094"/>
                </a:solidFill>
                <a:latin typeface="FC Home" panose="020B0500040200020003" pitchFamily="34" charset="-34"/>
                <a:cs typeface="FC Home" panose="020B0500040200020003" pitchFamily="34" charset="-34"/>
              </a:endParaRPr>
            </a:p>
          </p:txBody>
        </p:sp>
        <p:sp>
          <p:nvSpPr>
            <p:cNvPr id="73" name="สี่เหลี่ยมผืนผ้า 3">
              <a:extLst>
                <a:ext uri="{FF2B5EF4-FFF2-40B4-BE49-F238E27FC236}">
                  <a16:creationId xmlns:a16="http://schemas.microsoft.com/office/drawing/2014/main" id="{BAC94048-8C64-4A13-9B02-56E41B4DBCF7}"/>
                </a:ext>
              </a:extLst>
            </p:cNvPr>
            <p:cNvSpPr/>
            <p:nvPr/>
          </p:nvSpPr>
          <p:spPr>
            <a:xfrm>
              <a:off x="437367" y="2267775"/>
              <a:ext cx="3033366" cy="584775"/>
            </a:xfrm>
            <a:prstGeom prst="rect">
              <a:avLst/>
            </a:prstGeom>
          </p:spPr>
          <p:txBody>
            <a:bodyPr wrap="square">
              <a:spAutoFit/>
            </a:bodyPr>
            <a:lstStyle/>
            <a:p>
              <a:pPr lvl="0">
                <a:defRPr/>
              </a:pPr>
              <a:r>
                <a:rPr lang="th-TH" sz="1600" dirty="0">
                  <a:solidFill>
                    <a:schemeClr val="bg1">
                      <a:lumMod val="50000"/>
                    </a:schemeClr>
                  </a:solidFill>
                  <a:latin typeface="FC Home" panose="020B0500040200020003" pitchFamily="34" charset="-34"/>
                  <a:cs typeface="FC Home" panose="020B0500040200020003" pitchFamily="34" charset="-34"/>
                </a:rPr>
                <a:t>ประชุมคณะอนุกรรมการอำนวยการด้านการบริหารจัดการทรัพยากรน้ำ</a:t>
              </a:r>
              <a:endParaRPr lang="en-US" sz="1600" dirty="0">
                <a:solidFill>
                  <a:schemeClr val="bg1">
                    <a:lumMod val="50000"/>
                  </a:schemeClr>
                </a:solidFill>
                <a:latin typeface="FC Home" panose="020B0500040200020003" pitchFamily="34" charset="-34"/>
                <a:cs typeface="FC Home" panose="020B0500040200020003" pitchFamily="34" charset="-34"/>
              </a:endParaRPr>
            </a:p>
          </p:txBody>
        </p:sp>
        <p:sp>
          <p:nvSpPr>
            <p:cNvPr id="84" name="สี่เหลี่ยมผืนผ้า 3">
              <a:extLst>
                <a:ext uri="{FF2B5EF4-FFF2-40B4-BE49-F238E27FC236}">
                  <a16:creationId xmlns:a16="http://schemas.microsoft.com/office/drawing/2014/main" id="{82FC407C-49CF-44F7-AE9E-70909EDA5AC2}"/>
                </a:ext>
              </a:extLst>
            </p:cNvPr>
            <p:cNvSpPr/>
            <p:nvPr/>
          </p:nvSpPr>
          <p:spPr>
            <a:xfrm>
              <a:off x="427029" y="1112446"/>
              <a:ext cx="1595752" cy="1015663"/>
            </a:xfrm>
            <a:prstGeom prst="rect">
              <a:avLst/>
            </a:prstGeom>
          </p:spPr>
          <p:txBody>
            <a:bodyPr wrap="square">
              <a:spAutoFit/>
            </a:bodyPr>
            <a:lstStyle/>
            <a:p>
              <a:pPr lvl="0">
                <a:defRPr/>
              </a:pPr>
              <a:r>
                <a:rPr lang="en-US" sz="6000" dirty="0">
                  <a:solidFill>
                    <a:srgbClr val="0070C0"/>
                  </a:solidFill>
                  <a:latin typeface="FC Home" panose="020B0500040200020003" pitchFamily="34" charset="-34"/>
                  <a:cs typeface="FC Home" panose="020B0500040200020003" pitchFamily="34" charset="-34"/>
                </a:rPr>
                <a:t>5.6%</a:t>
              </a:r>
            </a:p>
          </p:txBody>
        </p:sp>
      </p:grpSp>
      <p:grpSp>
        <p:nvGrpSpPr>
          <p:cNvPr id="88" name="Group 87">
            <a:extLst>
              <a:ext uri="{FF2B5EF4-FFF2-40B4-BE49-F238E27FC236}">
                <a16:creationId xmlns:a16="http://schemas.microsoft.com/office/drawing/2014/main" id="{FF02A528-09E0-42CD-9302-982BC4821B73}"/>
              </a:ext>
            </a:extLst>
          </p:cNvPr>
          <p:cNvGrpSpPr/>
          <p:nvPr/>
        </p:nvGrpSpPr>
        <p:grpSpPr>
          <a:xfrm>
            <a:off x="446689" y="3050313"/>
            <a:ext cx="2981893" cy="2399867"/>
            <a:chOff x="446689" y="3050313"/>
            <a:chExt cx="2981893" cy="2399867"/>
          </a:xfrm>
        </p:grpSpPr>
        <p:grpSp>
          <p:nvGrpSpPr>
            <p:cNvPr id="4" name="Group 3">
              <a:extLst>
                <a:ext uri="{FF2B5EF4-FFF2-40B4-BE49-F238E27FC236}">
                  <a16:creationId xmlns:a16="http://schemas.microsoft.com/office/drawing/2014/main" id="{F7AA81FA-2635-40DC-A3B8-D307F4A2AD28}"/>
                </a:ext>
              </a:extLst>
            </p:cNvPr>
            <p:cNvGrpSpPr/>
            <p:nvPr/>
          </p:nvGrpSpPr>
          <p:grpSpPr>
            <a:xfrm>
              <a:off x="484731" y="3798831"/>
              <a:ext cx="2943851" cy="1651349"/>
              <a:chOff x="484731" y="3342182"/>
              <a:chExt cx="2943851" cy="1651349"/>
            </a:xfrm>
          </p:grpSpPr>
          <p:sp>
            <p:nvSpPr>
              <p:cNvPr id="26" name="สี่เหลี่ยมผืนผ้า 3">
                <a:extLst>
                  <a:ext uri="{FF2B5EF4-FFF2-40B4-BE49-F238E27FC236}">
                    <a16:creationId xmlns:a16="http://schemas.microsoft.com/office/drawing/2014/main" id="{066CEB17-11CF-4D43-A125-7F1268A3FBE2}"/>
                  </a:ext>
                </a:extLst>
              </p:cNvPr>
              <p:cNvSpPr/>
              <p:nvPr/>
            </p:nvSpPr>
            <p:spPr>
              <a:xfrm>
                <a:off x="484731" y="3670092"/>
                <a:ext cx="2943851" cy="1323439"/>
              </a:xfrm>
              <a:prstGeom prst="rect">
                <a:avLst/>
              </a:prstGeom>
            </p:spPr>
            <p:txBody>
              <a:bodyPr wrap="square">
                <a:spAutoFit/>
              </a:bodyPr>
              <a:lstStyle/>
              <a:p>
                <a:pPr lvl="0">
                  <a:defRPr/>
                </a:pPr>
                <a:r>
                  <a:rPr lang="en-US" sz="1600" dirty="0">
                    <a:solidFill>
                      <a:schemeClr val="bg1">
                        <a:lumMod val="50000"/>
                      </a:schemeClr>
                    </a:solidFill>
                    <a:latin typeface="FC Home" panose="020B0500040200020003" pitchFamily="34" charset="-34"/>
                    <a:cs typeface="FC Home" panose="020B0500040200020003" pitchFamily="34" charset="-34"/>
                  </a:rPr>
                  <a:t>- </a:t>
                </a:r>
                <a:r>
                  <a:rPr lang="th-TH" sz="1600" dirty="0">
                    <a:solidFill>
                      <a:schemeClr val="bg1">
                        <a:lumMod val="50000"/>
                      </a:schemeClr>
                    </a:solidFill>
                    <a:latin typeface="FC Home" panose="020B0500040200020003" pitchFamily="34" charset="-34"/>
                    <a:cs typeface="FC Home" panose="020B0500040200020003" pitchFamily="34" charset="-34"/>
                  </a:rPr>
                  <a:t>การประชุมคณะอนุ</a:t>
                </a:r>
                <a:r>
                  <a:rPr lang="th-TH" sz="1600" dirty="0" err="1">
                    <a:solidFill>
                      <a:schemeClr val="bg1">
                        <a:lumMod val="50000"/>
                      </a:schemeClr>
                    </a:solidFill>
                    <a:latin typeface="FC Home" panose="020B0500040200020003" pitchFamily="34" charset="-34"/>
                    <a:cs typeface="FC Home" panose="020B0500040200020003" pitchFamily="34" charset="-34"/>
                  </a:rPr>
                  <a:t>ฯ</a:t>
                </a:r>
                <a:r>
                  <a:rPr lang="th-TH" sz="1600" dirty="0">
                    <a:solidFill>
                      <a:schemeClr val="bg1">
                        <a:lumMod val="50000"/>
                      </a:schemeClr>
                    </a:solidFill>
                    <a:latin typeface="FC Home" panose="020B0500040200020003" pitchFamily="34" charset="-34"/>
                    <a:cs typeface="FC Home" panose="020B0500040200020003" pitchFamily="34" charset="-34"/>
                  </a:rPr>
                  <a:t>อำนวยการด้าน</a:t>
                </a:r>
                <a:endParaRPr lang="en-US" sz="1600" dirty="0">
                  <a:solidFill>
                    <a:schemeClr val="bg1">
                      <a:lumMod val="50000"/>
                    </a:schemeClr>
                  </a:solidFill>
                  <a:latin typeface="FC Home" panose="020B0500040200020003" pitchFamily="34" charset="-34"/>
                  <a:cs typeface="FC Home" panose="020B0500040200020003" pitchFamily="34" charset="-34"/>
                </a:endParaRPr>
              </a:p>
              <a:p>
                <a:pPr lvl="0">
                  <a:defRPr/>
                </a:pPr>
                <a:r>
                  <a:rPr lang="th-TH" sz="1600" dirty="0">
                    <a:solidFill>
                      <a:schemeClr val="bg1">
                        <a:lumMod val="50000"/>
                      </a:schemeClr>
                    </a:solidFill>
                    <a:latin typeface="FC Home" panose="020B0500040200020003" pitchFamily="34" charset="-34"/>
                    <a:cs typeface="FC Home" panose="020B0500040200020003" pitchFamily="34" charset="-34"/>
                  </a:rPr>
                  <a:t>การบริหารจัดการทรัพยากรน้ำ</a:t>
                </a:r>
                <a:br>
                  <a:rPr lang="en-US" sz="1600" dirty="0">
                    <a:solidFill>
                      <a:schemeClr val="bg1">
                        <a:lumMod val="50000"/>
                      </a:schemeClr>
                    </a:solidFill>
                    <a:latin typeface="FC Home" panose="020B0500040200020003" pitchFamily="34" charset="-34"/>
                    <a:cs typeface="FC Home" panose="020B0500040200020003" pitchFamily="34" charset="-34"/>
                  </a:rPr>
                </a:br>
                <a:r>
                  <a:rPr lang="en-US" sz="1600" dirty="0">
                    <a:solidFill>
                      <a:schemeClr val="bg1">
                        <a:lumMod val="50000"/>
                      </a:schemeClr>
                    </a:solidFill>
                    <a:latin typeface="FC Home" panose="020B0500040200020003" pitchFamily="34" charset="-34"/>
                    <a:cs typeface="FC Home" panose="020B0500040200020003" pitchFamily="34" charset="-34"/>
                  </a:rPr>
                  <a:t>- </a:t>
                </a:r>
                <a:r>
                  <a:rPr lang="th-TH" sz="1600" dirty="0">
                    <a:solidFill>
                      <a:schemeClr val="bg1">
                        <a:lumMod val="50000"/>
                      </a:schemeClr>
                    </a:solidFill>
                    <a:latin typeface="FC Home" panose="020B0500040200020003" pitchFamily="34" charset="-34"/>
                    <a:cs typeface="FC Home" panose="020B0500040200020003" pitchFamily="34" charset="-34"/>
                  </a:rPr>
                  <a:t>ประชุมคณะอนุฯจัดทำแนวทางการ</a:t>
                </a:r>
                <a:endParaRPr lang="en-US" sz="1600" dirty="0">
                  <a:solidFill>
                    <a:schemeClr val="bg1">
                      <a:lumMod val="50000"/>
                    </a:schemeClr>
                  </a:solidFill>
                  <a:latin typeface="FC Home" panose="020B0500040200020003" pitchFamily="34" charset="-34"/>
                  <a:cs typeface="FC Home" panose="020B0500040200020003" pitchFamily="34" charset="-34"/>
                </a:endParaRPr>
              </a:p>
              <a:p>
                <a:pPr lvl="0">
                  <a:defRPr/>
                </a:pPr>
                <a:r>
                  <a:rPr lang="th-TH" sz="1600" dirty="0">
                    <a:solidFill>
                      <a:schemeClr val="bg1">
                        <a:lumMod val="50000"/>
                      </a:schemeClr>
                    </a:solidFill>
                    <a:latin typeface="FC Home" panose="020B0500040200020003" pitchFamily="34" charset="-34"/>
                    <a:cs typeface="FC Home" panose="020B0500040200020003" pitchFamily="34" charset="-34"/>
                  </a:rPr>
                  <a:t>แก้ไขปัญหาการรุกตัวของน้ำเค็ม </a:t>
                </a:r>
                <a:br>
                  <a:rPr lang="th-TH" sz="1600" dirty="0">
                    <a:solidFill>
                      <a:schemeClr val="bg1">
                        <a:lumMod val="50000"/>
                      </a:schemeClr>
                    </a:solidFill>
                    <a:latin typeface="FC Home" panose="020B0500040200020003" pitchFamily="34" charset="-34"/>
                    <a:cs typeface="FC Home" panose="020B0500040200020003" pitchFamily="34" charset="-34"/>
                  </a:rPr>
                </a:br>
                <a:r>
                  <a:rPr lang="th-TH" sz="1600" dirty="0">
                    <a:solidFill>
                      <a:schemeClr val="bg1">
                        <a:lumMod val="50000"/>
                      </a:schemeClr>
                    </a:solidFill>
                    <a:latin typeface="FC Home" panose="020B0500040200020003" pitchFamily="34" charset="-34"/>
                    <a:cs typeface="FC Home" panose="020B0500040200020003" pitchFamily="34" charset="-34"/>
                  </a:rPr>
                  <a:t>น้ำท่วมและน้ำแล้งในลุ่มน้ำติดอ่าวไทย</a:t>
                </a:r>
                <a:endParaRPr lang="en-US" sz="1600" dirty="0">
                  <a:solidFill>
                    <a:schemeClr val="bg1">
                      <a:lumMod val="50000"/>
                    </a:schemeClr>
                  </a:solidFill>
                  <a:latin typeface="FC Home" panose="020B0500040200020003" pitchFamily="34" charset="-34"/>
                  <a:cs typeface="FC Home" panose="020B0500040200020003" pitchFamily="34" charset="-34"/>
                </a:endParaRPr>
              </a:p>
            </p:txBody>
          </p:sp>
          <p:sp>
            <p:nvSpPr>
              <p:cNvPr id="74" name="สี่เหลี่ยมผืนผ้า 3">
                <a:extLst>
                  <a:ext uri="{FF2B5EF4-FFF2-40B4-BE49-F238E27FC236}">
                    <a16:creationId xmlns:a16="http://schemas.microsoft.com/office/drawing/2014/main" id="{2A644D21-F5C6-492B-868F-A5D5A4A2566C}"/>
                  </a:ext>
                </a:extLst>
              </p:cNvPr>
              <p:cNvSpPr/>
              <p:nvPr/>
            </p:nvSpPr>
            <p:spPr>
              <a:xfrm>
                <a:off x="484732" y="3342182"/>
                <a:ext cx="2334787" cy="461665"/>
              </a:xfrm>
              <a:prstGeom prst="rect">
                <a:avLst/>
              </a:prstGeom>
            </p:spPr>
            <p:txBody>
              <a:bodyPr wrap="square">
                <a:spAutoFit/>
              </a:bodyPr>
              <a:lstStyle/>
              <a:p>
                <a:pPr lvl="0">
                  <a:defRPr/>
                </a:pPr>
                <a:r>
                  <a:rPr lang="th-TH" sz="2400" dirty="0">
                    <a:solidFill>
                      <a:srgbClr val="0070C0"/>
                    </a:solidFill>
                    <a:latin typeface="FC Home" panose="020B0500040200020003" pitchFamily="34" charset="-34"/>
                    <a:cs typeface="FC Home" panose="020B0500040200020003" pitchFamily="34" charset="-34"/>
                  </a:rPr>
                  <a:t>ประชุม</a:t>
                </a:r>
                <a:r>
                  <a:rPr lang="en-US" sz="2400" dirty="0">
                    <a:solidFill>
                      <a:srgbClr val="0070C0"/>
                    </a:solidFill>
                    <a:latin typeface="FC Home" panose="020B0500040200020003" pitchFamily="34" charset="-34"/>
                    <a:cs typeface="FC Home" panose="020B0500040200020003" pitchFamily="34" charset="-34"/>
                  </a:rPr>
                  <a:t> </a:t>
                </a:r>
                <a:r>
                  <a:rPr lang="th-TH" sz="2400" dirty="0">
                    <a:solidFill>
                      <a:srgbClr val="0070C0"/>
                    </a:solidFill>
                    <a:latin typeface="FC Home" panose="020B0500040200020003" pitchFamily="34" charset="-34"/>
                    <a:cs typeface="FC Home" panose="020B0500040200020003" pitchFamily="34" charset="-34"/>
                  </a:rPr>
                  <a:t>สทนช. </a:t>
                </a:r>
                <a:r>
                  <a:rPr lang="en-US" sz="2400" dirty="0">
                    <a:solidFill>
                      <a:srgbClr val="FC832F"/>
                    </a:solidFill>
                    <a:latin typeface="FC Home" panose="020B0500040200020003" pitchFamily="34" charset="-34"/>
                    <a:cs typeface="FC Home" panose="020B0500040200020003" pitchFamily="34" charset="-34"/>
                  </a:rPr>
                  <a:t>5</a:t>
                </a:r>
                <a:r>
                  <a:rPr lang="th-TH" sz="2400" dirty="0">
                    <a:solidFill>
                      <a:srgbClr val="FC832F"/>
                    </a:solidFill>
                    <a:latin typeface="FC Home" panose="020B0500040200020003" pitchFamily="34" charset="-34"/>
                    <a:cs typeface="FC Home" panose="020B0500040200020003" pitchFamily="34" charset="-34"/>
                  </a:rPr>
                  <a:t> ครั้ง</a:t>
                </a:r>
                <a:endParaRPr lang="en-US" sz="2400" dirty="0">
                  <a:solidFill>
                    <a:srgbClr val="FC832F"/>
                  </a:solidFill>
                  <a:latin typeface="FC Home" panose="020B0500040200020003" pitchFamily="34" charset="-34"/>
                  <a:cs typeface="FC Home" panose="020B0500040200020003" pitchFamily="34" charset="-34"/>
                </a:endParaRPr>
              </a:p>
            </p:txBody>
          </p:sp>
        </p:grpSp>
        <p:sp>
          <p:nvSpPr>
            <p:cNvPr id="85" name="สี่เหลี่ยมผืนผ้า 3">
              <a:extLst>
                <a:ext uri="{FF2B5EF4-FFF2-40B4-BE49-F238E27FC236}">
                  <a16:creationId xmlns:a16="http://schemas.microsoft.com/office/drawing/2014/main" id="{AB226858-E198-45FB-974E-A561CCF3958E}"/>
                </a:ext>
              </a:extLst>
            </p:cNvPr>
            <p:cNvSpPr/>
            <p:nvPr/>
          </p:nvSpPr>
          <p:spPr>
            <a:xfrm>
              <a:off x="446689" y="3050313"/>
              <a:ext cx="1802700" cy="1015663"/>
            </a:xfrm>
            <a:prstGeom prst="rect">
              <a:avLst/>
            </a:prstGeom>
          </p:spPr>
          <p:txBody>
            <a:bodyPr wrap="square">
              <a:spAutoFit/>
            </a:bodyPr>
            <a:lstStyle/>
            <a:p>
              <a:pPr lvl="0">
                <a:defRPr/>
              </a:pPr>
              <a:r>
                <a:rPr lang="en-US" sz="6000" dirty="0">
                  <a:solidFill>
                    <a:srgbClr val="0070C0"/>
                  </a:solidFill>
                  <a:latin typeface="FC Home" panose="020B0500040200020003" pitchFamily="34" charset="-34"/>
                  <a:cs typeface="FC Home" panose="020B0500040200020003" pitchFamily="34" charset="-34"/>
                </a:rPr>
                <a:t>27.8%</a:t>
              </a:r>
            </a:p>
          </p:txBody>
        </p:sp>
      </p:grpSp>
      <p:grpSp>
        <p:nvGrpSpPr>
          <p:cNvPr id="92" name="Group 91">
            <a:extLst>
              <a:ext uri="{FF2B5EF4-FFF2-40B4-BE49-F238E27FC236}">
                <a16:creationId xmlns:a16="http://schemas.microsoft.com/office/drawing/2014/main" id="{4CC94B29-22C6-4CA9-AC92-7CA5A26AAFE1}"/>
              </a:ext>
            </a:extLst>
          </p:cNvPr>
          <p:cNvGrpSpPr/>
          <p:nvPr/>
        </p:nvGrpSpPr>
        <p:grpSpPr>
          <a:xfrm>
            <a:off x="3639372" y="858907"/>
            <a:ext cx="4732022" cy="1015663"/>
            <a:chOff x="1074734" y="977677"/>
            <a:chExt cx="4732022" cy="1015663"/>
          </a:xfrm>
        </p:grpSpPr>
        <p:grpSp>
          <p:nvGrpSpPr>
            <p:cNvPr id="2" name="Group 1">
              <a:extLst>
                <a:ext uri="{FF2B5EF4-FFF2-40B4-BE49-F238E27FC236}">
                  <a16:creationId xmlns:a16="http://schemas.microsoft.com/office/drawing/2014/main" id="{1FD26995-75FC-42FC-A592-74F143D291E9}"/>
                </a:ext>
              </a:extLst>
            </p:cNvPr>
            <p:cNvGrpSpPr/>
            <p:nvPr/>
          </p:nvGrpSpPr>
          <p:grpSpPr>
            <a:xfrm>
              <a:off x="2480155" y="1138914"/>
              <a:ext cx="3326601" cy="708730"/>
              <a:chOff x="3245545" y="1162647"/>
              <a:chExt cx="3326601" cy="708730"/>
            </a:xfrm>
          </p:grpSpPr>
          <p:sp>
            <p:nvSpPr>
              <p:cNvPr id="28" name="สี่เหลี่ยมผืนผ้า 3">
                <a:extLst>
                  <a:ext uri="{FF2B5EF4-FFF2-40B4-BE49-F238E27FC236}">
                    <a16:creationId xmlns:a16="http://schemas.microsoft.com/office/drawing/2014/main" id="{275E3FFA-6F4D-480F-A698-611C2BF9422B}"/>
                  </a:ext>
                </a:extLst>
              </p:cNvPr>
              <p:cNvSpPr/>
              <p:nvPr/>
            </p:nvSpPr>
            <p:spPr>
              <a:xfrm>
                <a:off x="3245545" y="1162647"/>
                <a:ext cx="2635383" cy="461665"/>
              </a:xfrm>
              <a:prstGeom prst="rect">
                <a:avLst/>
              </a:prstGeom>
            </p:spPr>
            <p:txBody>
              <a:bodyPr wrap="square">
                <a:spAutoFit/>
              </a:bodyPr>
              <a:lstStyle/>
              <a:p>
                <a:pPr lvl="0">
                  <a:defRPr/>
                </a:pPr>
                <a:r>
                  <a:rPr lang="th-TH" sz="2400" dirty="0">
                    <a:solidFill>
                      <a:srgbClr val="0070C0"/>
                    </a:solidFill>
                    <a:latin typeface="FC Home" panose="020B0500040200020003" pitchFamily="34" charset="-34"/>
                    <a:cs typeface="FC Home" panose="020B0500040200020003" pitchFamily="34" charset="-34"/>
                  </a:rPr>
                  <a:t>ประชุม</a:t>
                </a:r>
                <a:r>
                  <a:rPr lang="en-US" sz="2400" dirty="0">
                    <a:solidFill>
                      <a:srgbClr val="0070C0"/>
                    </a:solidFill>
                    <a:latin typeface="FC Home" panose="020B0500040200020003" pitchFamily="34" charset="-34"/>
                    <a:cs typeface="FC Home" panose="020B0500040200020003" pitchFamily="34" charset="-34"/>
                  </a:rPr>
                  <a:t> </a:t>
                </a:r>
                <a:r>
                  <a:rPr lang="th-TH" sz="2400" dirty="0">
                    <a:solidFill>
                      <a:srgbClr val="0070C0"/>
                    </a:solidFill>
                    <a:latin typeface="FC Home" panose="020B0500040200020003" pitchFamily="34" charset="-34"/>
                    <a:cs typeface="FC Home" panose="020B0500040200020003" pitchFamily="34" charset="-34"/>
                  </a:rPr>
                  <a:t>จอส. </a:t>
                </a:r>
                <a:r>
                  <a:rPr lang="en-US" sz="2400" dirty="0">
                    <a:solidFill>
                      <a:srgbClr val="0070C0"/>
                    </a:solidFill>
                    <a:latin typeface="FC Home" panose="020B0500040200020003" pitchFamily="34" charset="-34"/>
                    <a:cs typeface="FC Home" panose="020B0500040200020003" pitchFamily="34" charset="-34"/>
                  </a:rPr>
                  <a:t>904</a:t>
                </a:r>
                <a:r>
                  <a:rPr lang="th-TH" sz="2400" dirty="0">
                    <a:solidFill>
                      <a:srgbClr val="0070C0"/>
                    </a:solidFill>
                    <a:latin typeface="FC Home" panose="020B0500040200020003" pitchFamily="34" charset="-34"/>
                    <a:cs typeface="FC Home" panose="020B0500040200020003" pitchFamily="34" charset="-34"/>
                  </a:rPr>
                  <a:t> </a:t>
                </a:r>
                <a:r>
                  <a:rPr lang="en-US" sz="2400" dirty="0">
                    <a:solidFill>
                      <a:srgbClr val="FFC600"/>
                    </a:solidFill>
                    <a:latin typeface="FC Home" panose="020B0500040200020003" pitchFamily="34" charset="-34"/>
                    <a:cs typeface="FC Home" panose="020B0500040200020003" pitchFamily="34" charset="-34"/>
                  </a:rPr>
                  <a:t>1</a:t>
                </a:r>
                <a:r>
                  <a:rPr lang="th-TH" sz="2400" dirty="0">
                    <a:solidFill>
                      <a:srgbClr val="FFC600"/>
                    </a:solidFill>
                    <a:latin typeface="FC Home" panose="020B0500040200020003" pitchFamily="34" charset="-34"/>
                    <a:cs typeface="FC Home" panose="020B0500040200020003" pitchFamily="34" charset="-34"/>
                  </a:rPr>
                  <a:t> ครั้ง</a:t>
                </a:r>
                <a:endParaRPr lang="en-US" sz="2400" dirty="0">
                  <a:solidFill>
                    <a:srgbClr val="FFC600"/>
                  </a:solidFill>
                  <a:latin typeface="FC Home" panose="020B0500040200020003" pitchFamily="34" charset="-34"/>
                  <a:cs typeface="FC Home" panose="020B0500040200020003" pitchFamily="34" charset="-34"/>
                </a:endParaRPr>
              </a:p>
            </p:txBody>
          </p:sp>
          <p:sp>
            <p:nvSpPr>
              <p:cNvPr id="76" name="สี่เหลี่ยมผืนผ้า 3">
                <a:extLst>
                  <a:ext uri="{FF2B5EF4-FFF2-40B4-BE49-F238E27FC236}">
                    <a16:creationId xmlns:a16="http://schemas.microsoft.com/office/drawing/2014/main" id="{49EBB331-26BD-403E-AD06-DD47CBFDD7C7}"/>
                  </a:ext>
                </a:extLst>
              </p:cNvPr>
              <p:cNvSpPr/>
              <p:nvPr/>
            </p:nvSpPr>
            <p:spPr>
              <a:xfrm>
                <a:off x="3245545" y="1532823"/>
                <a:ext cx="3326601" cy="338554"/>
              </a:xfrm>
              <a:prstGeom prst="rect">
                <a:avLst/>
              </a:prstGeom>
            </p:spPr>
            <p:txBody>
              <a:bodyPr wrap="square">
                <a:spAutoFit/>
              </a:bodyPr>
              <a:lstStyle/>
              <a:p>
                <a:pPr lvl="0">
                  <a:defRPr/>
                </a:pPr>
                <a:r>
                  <a:rPr lang="th-TH" sz="1600" dirty="0">
                    <a:solidFill>
                      <a:schemeClr val="bg1">
                        <a:lumMod val="50000"/>
                      </a:schemeClr>
                    </a:solidFill>
                    <a:latin typeface="FC Home" panose="020B0500040200020003" pitchFamily="34" charset="-34"/>
                    <a:cs typeface="FC Home" panose="020B0500040200020003" pitchFamily="34" charset="-34"/>
                  </a:rPr>
                  <a:t>ประชุมการให้ความช่วยเหลือพื้นที่เสี่ยงภัยแล้ง</a:t>
                </a:r>
                <a:endParaRPr lang="en-US" sz="1600" dirty="0">
                  <a:solidFill>
                    <a:schemeClr val="bg1">
                      <a:lumMod val="50000"/>
                    </a:schemeClr>
                  </a:solidFill>
                  <a:latin typeface="FC Home" panose="020B0500040200020003" pitchFamily="34" charset="-34"/>
                  <a:cs typeface="FC Home" panose="020B0500040200020003" pitchFamily="34" charset="-34"/>
                </a:endParaRPr>
              </a:p>
            </p:txBody>
          </p:sp>
        </p:grpSp>
        <p:sp>
          <p:nvSpPr>
            <p:cNvPr id="86" name="สี่เหลี่ยมผืนผ้า 3">
              <a:extLst>
                <a:ext uri="{FF2B5EF4-FFF2-40B4-BE49-F238E27FC236}">
                  <a16:creationId xmlns:a16="http://schemas.microsoft.com/office/drawing/2014/main" id="{18D7E7D2-AFB4-4282-856B-6D7DFED0109B}"/>
                </a:ext>
              </a:extLst>
            </p:cNvPr>
            <p:cNvSpPr/>
            <p:nvPr/>
          </p:nvSpPr>
          <p:spPr>
            <a:xfrm>
              <a:off x="1074734" y="977677"/>
              <a:ext cx="1595752" cy="1015663"/>
            </a:xfrm>
            <a:prstGeom prst="rect">
              <a:avLst/>
            </a:prstGeom>
          </p:spPr>
          <p:txBody>
            <a:bodyPr wrap="square">
              <a:spAutoFit/>
            </a:bodyPr>
            <a:lstStyle/>
            <a:p>
              <a:pPr lvl="0">
                <a:defRPr/>
              </a:pPr>
              <a:r>
                <a:rPr lang="en-US" sz="6000" dirty="0">
                  <a:solidFill>
                    <a:srgbClr val="0070C0"/>
                  </a:solidFill>
                  <a:latin typeface="FC Home" panose="020B0500040200020003" pitchFamily="34" charset="-34"/>
                  <a:cs typeface="FC Home" panose="020B0500040200020003" pitchFamily="34" charset="-34"/>
                </a:rPr>
                <a:t>5.6%</a:t>
              </a:r>
            </a:p>
          </p:txBody>
        </p:sp>
      </p:grpSp>
      <p:grpSp>
        <p:nvGrpSpPr>
          <p:cNvPr id="91" name="Group 90">
            <a:extLst>
              <a:ext uri="{FF2B5EF4-FFF2-40B4-BE49-F238E27FC236}">
                <a16:creationId xmlns:a16="http://schemas.microsoft.com/office/drawing/2014/main" id="{928076D3-442D-4A55-8DE5-1337B1C4D922}"/>
              </a:ext>
            </a:extLst>
          </p:cNvPr>
          <p:cNvGrpSpPr/>
          <p:nvPr/>
        </p:nvGrpSpPr>
        <p:grpSpPr>
          <a:xfrm>
            <a:off x="8486720" y="3384797"/>
            <a:ext cx="3433647" cy="1972150"/>
            <a:chOff x="8155524" y="2193801"/>
            <a:chExt cx="3433647" cy="1972150"/>
          </a:xfrm>
        </p:grpSpPr>
        <p:grpSp>
          <p:nvGrpSpPr>
            <p:cNvPr id="3" name="Group 2">
              <a:extLst>
                <a:ext uri="{FF2B5EF4-FFF2-40B4-BE49-F238E27FC236}">
                  <a16:creationId xmlns:a16="http://schemas.microsoft.com/office/drawing/2014/main" id="{0936D284-8B4E-48E7-B2F4-C90B378BEB66}"/>
                </a:ext>
              </a:extLst>
            </p:cNvPr>
            <p:cNvGrpSpPr/>
            <p:nvPr/>
          </p:nvGrpSpPr>
          <p:grpSpPr>
            <a:xfrm>
              <a:off x="8155524" y="2938023"/>
              <a:ext cx="3433647" cy="1227928"/>
              <a:chOff x="8155524" y="2938023"/>
              <a:chExt cx="3433647" cy="1227928"/>
            </a:xfrm>
          </p:grpSpPr>
          <p:sp>
            <p:nvSpPr>
              <p:cNvPr id="57" name="สี่เหลี่ยมผืนผ้า 3">
                <a:extLst>
                  <a:ext uri="{FF2B5EF4-FFF2-40B4-BE49-F238E27FC236}">
                    <a16:creationId xmlns:a16="http://schemas.microsoft.com/office/drawing/2014/main" id="{D05418EE-93B5-42FC-BF0B-79B7C1F0B7F9}"/>
                  </a:ext>
                </a:extLst>
              </p:cNvPr>
              <p:cNvSpPr/>
              <p:nvPr/>
            </p:nvSpPr>
            <p:spPr>
              <a:xfrm>
                <a:off x="8229343" y="2938023"/>
                <a:ext cx="2334787" cy="461665"/>
              </a:xfrm>
              <a:prstGeom prst="rect">
                <a:avLst/>
              </a:prstGeom>
            </p:spPr>
            <p:txBody>
              <a:bodyPr wrap="square">
                <a:spAutoFit/>
              </a:bodyPr>
              <a:lstStyle/>
              <a:p>
                <a:pPr lvl="0">
                  <a:defRPr/>
                </a:pPr>
                <a:r>
                  <a:rPr lang="th-TH" sz="2400" dirty="0">
                    <a:solidFill>
                      <a:srgbClr val="0070C0"/>
                    </a:solidFill>
                    <a:latin typeface="FC Home" panose="020B0500040200020003" pitchFamily="34" charset="-34"/>
                    <a:cs typeface="FC Home" panose="020B0500040200020003" pitchFamily="34" charset="-34"/>
                  </a:rPr>
                  <a:t>ประชุม</a:t>
                </a:r>
                <a:r>
                  <a:rPr lang="en-US" sz="2400" dirty="0">
                    <a:solidFill>
                      <a:srgbClr val="0070C0"/>
                    </a:solidFill>
                    <a:latin typeface="FC Home" panose="020B0500040200020003" pitchFamily="34" charset="-34"/>
                    <a:cs typeface="FC Home" panose="020B0500040200020003" pitchFamily="34" charset="-34"/>
                  </a:rPr>
                  <a:t> </a:t>
                </a:r>
                <a:r>
                  <a:rPr lang="th-TH" sz="2400" dirty="0">
                    <a:solidFill>
                      <a:srgbClr val="0070C0"/>
                    </a:solidFill>
                    <a:latin typeface="FC Home" panose="020B0500040200020003" pitchFamily="34" charset="-34"/>
                    <a:cs typeface="FC Home" panose="020B0500040200020003" pitchFamily="34" charset="-34"/>
                  </a:rPr>
                  <a:t>กอนช. </a:t>
                </a:r>
                <a:r>
                  <a:rPr lang="en-US" sz="2400" dirty="0">
                    <a:solidFill>
                      <a:srgbClr val="5279CB"/>
                    </a:solidFill>
                    <a:latin typeface="FC Home" panose="020B0500040200020003" pitchFamily="34" charset="-34"/>
                    <a:cs typeface="FC Home" panose="020B0500040200020003" pitchFamily="34" charset="-34"/>
                  </a:rPr>
                  <a:t>11</a:t>
                </a:r>
                <a:r>
                  <a:rPr lang="th-TH" sz="2400" dirty="0">
                    <a:solidFill>
                      <a:srgbClr val="5279CB"/>
                    </a:solidFill>
                    <a:latin typeface="FC Home" panose="020B0500040200020003" pitchFamily="34" charset="-34"/>
                    <a:cs typeface="FC Home" panose="020B0500040200020003" pitchFamily="34" charset="-34"/>
                  </a:rPr>
                  <a:t> ครั้ง</a:t>
                </a:r>
                <a:endParaRPr lang="en-US" sz="2400" dirty="0">
                  <a:solidFill>
                    <a:srgbClr val="5279CB"/>
                  </a:solidFill>
                  <a:latin typeface="FC Home" panose="020B0500040200020003" pitchFamily="34" charset="-34"/>
                  <a:cs typeface="FC Home" panose="020B0500040200020003" pitchFamily="34" charset="-34"/>
                </a:endParaRPr>
              </a:p>
            </p:txBody>
          </p:sp>
          <p:sp>
            <p:nvSpPr>
              <p:cNvPr id="75" name="สี่เหลี่ยมผืนผ้า 3">
                <a:extLst>
                  <a:ext uri="{FF2B5EF4-FFF2-40B4-BE49-F238E27FC236}">
                    <a16:creationId xmlns:a16="http://schemas.microsoft.com/office/drawing/2014/main" id="{7AFA7E55-0915-410D-9EBA-A285FE7F2D8C}"/>
                  </a:ext>
                </a:extLst>
              </p:cNvPr>
              <p:cNvSpPr/>
              <p:nvPr/>
            </p:nvSpPr>
            <p:spPr>
              <a:xfrm>
                <a:off x="8155524" y="3334954"/>
                <a:ext cx="3433647" cy="830997"/>
              </a:xfrm>
              <a:prstGeom prst="rect">
                <a:avLst/>
              </a:prstGeom>
            </p:spPr>
            <p:txBody>
              <a:bodyPr wrap="square">
                <a:spAutoFit/>
              </a:bodyPr>
              <a:lstStyle/>
              <a:p>
                <a:pPr lvl="0">
                  <a:defRPr/>
                </a:pPr>
                <a:r>
                  <a:rPr lang="en-US" sz="1600" dirty="0">
                    <a:solidFill>
                      <a:schemeClr val="bg1">
                        <a:lumMod val="50000"/>
                      </a:schemeClr>
                    </a:solidFill>
                    <a:latin typeface="FC Home" panose="020B0500040200020003" pitchFamily="34" charset="-34"/>
                    <a:cs typeface="FC Home" panose="020B0500040200020003" pitchFamily="34" charset="-34"/>
                  </a:rPr>
                  <a:t>- </a:t>
                </a:r>
                <a:r>
                  <a:rPr lang="th-TH" sz="1600" dirty="0">
                    <a:solidFill>
                      <a:schemeClr val="bg1">
                        <a:lumMod val="50000"/>
                      </a:schemeClr>
                    </a:solidFill>
                    <a:latin typeface="FC Home" panose="020B0500040200020003" pitchFamily="34" charset="-34"/>
                    <a:cs typeface="FC Home" panose="020B0500040200020003" pitchFamily="34" charset="-34"/>
                  </a:rPr>
                  <a:t>การประชุมคณะทำงานด้านประเมินสถานการณ์</a:t>
                </a:r>
                <a:br>
                  <a:rPr lang="en-US" sz="1600" dirty="0">
                    <a:solidFill>
                      <a:schemeClr val="bg1">
                        <a:lumMod val="50000"/>
                      </a:schemeClr>
                    </a:solidFill>
                    <a:latin typeface="FC Home" panose="020B0500040200020003" pitchFamily="34" charset="-34"/>
                    <a:cs typeface="FC Home" panose="020B0500040200020003" pitchFamily="34" charset="-34"/>
                  </a:rPr>
                </a:br>
                <a:r>
                  <a:rPr lang="en-US" sz="1600" dirty="0">
                    <a:solidFill>
                      <a:schemeClr val="bg1">
                        <a:lumMod val="50000"/>
                      </a:schemeClr>
                    </a:solidFill>
                    <a:latin typeface="FC Home" panose="020B0500040200020003" pitchFamily="34" charset="-34"/>
                    <a:cs typeface="FC Home" panose="020B0500040200020003" pitchFamily="34" charset="-34"/>
                  </a:rPr>
                  <a:t>- </a:t>
                </a:r>
                <a:r>
                  <a:rPr lang="th-TH" sz="1600" dirty="0">
                    <a:solidFill>
                      <a:schemeClr val="bg1">
                        <a:lumMod val="50000"/>
                      </a:schemeClr>
                    </a:solidFill>
                    <a:latin typeface="FC Home" panose="020B0500040200020003" pitchFamily="34" charset="-34"/>
                    <a:cs typeface="FC Home" panose="020B0500040200020003" pitchFamily="34" charset="-34"/>
                  </a:rPr>
                  <a:t>การประชุมคณะทำงานด้านอำนวยการ</a:t>
                </a:r>
              </a:p>
              <a:p>
                <a:pPr lvl="0">
                  <a:defRPr/>
                </a:pPr>
                <a:r>
                  <a:rPr lang="th-TH" sz="1600" dirty="0">
                    <a:solidFill>
                      <a:schemeClr val="bg1">
                        <a:lumMod val="50000"/>
                      </a:schemeClr>
                    </a:solidFill>
                    <a:latin typeface="FC Home" panose="020B0500040200020003" pitchFamily="34" charset="-34"/>
                    <a:cs typeface="FC Home" panose="020B0500040200020003" pitchFamily="34" charset="-34"/>
                  </a:rPr>
                  <a:t>- การประชุมกองอำนวยการน้ำแห่งชาติ</a:t>
                </a:r>
                <a:endParaRPr lang="en-US" sz="1600" dirty="0">
                  <a:solidFill>
                    <a:schemeClr val="bg1">
                      <a:lumMod val="50000"/>
                    </a:schemeClr>
                  </a:solidFill>
                  <a:latin typeface="FC Home" panose="020B0500040200020003" pitchFamily="34" charset="-34"/>
                  <a:cs typeface="FC Home" panose="020B0500040200020003" pitchFamily="34" charset="-34"/>
                </a:endParaRPr>
              </a:p>
            </p:txBody>
          </p:sp>
        </p:grpSp>
        <p:sp>
          <p:nvSpPr>
            <p:cNvPr id="87" name="สี่เหลี่ยมผืนผ้า 3">
              <a:extLst>
                <a:ext uri="{FF2B5EF4-FFF2-40B4-BE49-F238E27FC236}">
                  <a16:creationId xmlns:a16="http://schemas.microsoft.com/office/drawing/2014/main" id="{514D3C37-5D6F-4202-A6F5-FCDF94F978CF}"/>
                </a:ext>
              </a:extLst>
            </p:cNvPr>
            <p:cNvSpPr/>
            <p:nvPr/>
          </p:nvSpPr>
          <p:spPr>
            <a:xfrm>
              <a:off x="8196942" y="2193801"/>
              <a:ext cx="1595752" cy="1015663"/>
            </a:xfrm>
            <a:prstGeom prst="rect">
              <a:avLst/>
            </a:prstGeom>
          </p:spPr>
          <p:txBody>
            <a:bodyPr wrap="square">
              <a:spAutoFit/>
            </a:bodyPr>
            <a:lstStyle/>
            <a:p>
              <a:pPr lvl="0">
                <a:defRPr/>
              </a:pPr>
              <a:r>
                <a:rPr lang="en-US" sz="6000" dirty="0">
                  <a:solidFill>
                    <a:srgbClr val="0070C0"/>
                  </a:solidFill>
                  <a:latin typeface="FC Home" panose="020B0500040200020003" pitchFamily="34" charset="-34"/>
                  <a:cs typeface="FC Home" panose="020B0500040200020003" pitchFamily="34" charset="-34"/>
                </a:rPr>
                <a:t>61%</a:t>
              </a:r>
            </a:p>
          </p:txBody>
        </p:sp>
      </p:grpSp>
      <p:cxnSp>
        <p:nvCxnSpPr>
          <p:cNvPr id="96" name="Connector: Elbow 95">
            <a:extLst>
              <a:ext uri="{FF2B5EF4-FFF2-40B4-BE49-F238E27FC236}">
                <a16:creationId xmlns:a16="http://schemas.microsoft.com/office/drawing/2014/main" id="{AA16A96B-7DC0-4FCD-B338-D087BE17BD13}"/>
              </a:ext>
            </a:extLst>
          </p:cNvPr>
          <p:cNvCxnSpPr>
            <a:cxnSpLocks/>
          </p:cNvCxnSpPr>
          <p:nvPr/>
        </p:nvCxnSpPr>
        <p:spPr bwMode="auto">
          <a:xfrm rot="16200000" flipH="1">
            <a:off x="5118404" y="1786229"/>
            <a:ext cx="556658" cy="483888"/>
          </a:xfrm>
          <a:prstGeom prst="bentConnector3">
            <a:avLst>
              <a:gd name="adj1" fmla="val 50000"/>
            </a:avLst>
          </a:prstGeom>
          <a:solidFill>
            <a:schemeClr val="accent1"/>
          </a:solidFill>
          <a:ln w="19050" cap="rnd" cmpd="sng" algn="ctr">
            <a:solidFill>
              <a:schemeClr val="tx1">
                <a:lumMod val="50000"/>
                <a:lumOff val="50000"/>
              </a:schemeClr>
            </a:solidFill>
            <a:prstDash val="sysDot"/>
            <a:round/>
            <a:headEnd type="none" w="med" len="med"/>
            <a:tailEnd type="triangle"/>
          </a:ln>
          <a:effectLst/>
        </p:spPr>
      </p:cxnSp>
      <p:cxnSp>
        <p:nvCxnSpPr>
          <p:cNvPr id="99" name="Connector: Elbow 98">
            <a:extLst>
              <a:ext uri="{FF2B5EF4-FFF2-40B4-BE49-F238E27FC236}">
                <a16:creationId xmlns:a16="http://schemas.microsoft.com/office/drawing/2014/main" id="{37B6E09C-E104-4814-A902-58D4923C39F6}"/>
              </a:ext>
            </a:extLst>
          </p:cNvPr>
          <p:cNvCxnSpPr>
            <a:cxnSpLocks/>
          </p:cNvCxnSpPr>
          <p:nvPr/>
        </p:nvCxnSpPr>
        <p:spPr bwMode="auto">
          <a:xfrm>
            <a:off x="3232744" y="2192878"/>
            <a:ext cx="1626982" cy="279773"/>
          </a:xfrm>
          <a:prstGeom prst="bentConnector3">
            <a:avLst>
              <a:gd name="adj1" fmla="val 50000"/>
            </a:avLst>
          </a:prstGeom>
          <a:solidFill>
            <a:schemeClr val="accent1"/>
          </a:solidFill>
          <a:ln w="19050" cap="rnd" cmpd="sng" algn="ctr">
            <a:solidFill>
              <a:schemeClr val="tx1">
                <a:lumMod val="50000"/>
                <a:lumOff val="50000"/>
              </a:schemeClr>
            </a:solidFill>
            <a:prstDash val="sysDot"/>
            <a:round/>
            <a:headEnd type="none" w="med" len="med"/>
            <a:tailEnd type="triangle"/>
          </a:ln>
          <a:effectLst/>
        </p:spPr>
      </p:cxnSp>
      <p:cxnSp>
        <p:nvCxnSpPr>
          <p:cNvPr id="109" name="Connector: Elbow 108">
            <a:extLst>
              <a:ext uri="{FF2B5EF4-FFF2-40B4-BE49-F238E27FC236}">
                <a16:creationId xmlns:a16="http://schemas.microsoft.com/office/drawing/2014/main" id="{1D8AC0A2-F538-4604-ADD0-12688548A73B}"/>
              </a:ext>
            </a:extLst>
          </p:cNvPr>
          <p:cNvCxnSpPr>
            <a:cxnSpLocks/>
          </p:cNvCxnSpPr>
          <p:nvPr/>
        </p:nvCxnSpPr>
        <p:spPr bwMode="auto">
          <a:xfrm>
            <a:off x="2525829" y="3640389"/>
            <a:ext cx="1345072" cy="209135"/>
          </a:xfrm>
          <a:prstGeom prst="bentConnector3">
            <a:avLst>
              <a:gd name="adj1" fmla="val 50000"/>
            </a:avLst>
          </a:prstGeom>
          <a:solidFill>
            <a:schemeClr val="accent1"/>
          </a:solidFill>
          <a:ln w="19050" cap="rnd" cmpd="sng" algn="ctr">
            <a:solidFill>
              <a:schemeClr val="tx1">
                <a:lumMod val="50000"/>
                <a:lumOff val="50000"/>
              </a:schemeClr>
            </a:solidFill>
            <a:prstDash val="sysDot"/>
            <a:round/>
            <a:headEnd type="none" w="med" len="med"/>
            <a:tailEnd type="triangle"/>
          </a:ln>
          <a:effectLst/>
        </p:spPr>
      </p:cxnSp>
      <p:cxnSp>
        <p:nvCxnSpPr>
          <p:cNvPr id="111" name="Connector: Elbow 110">
            <a:extLst>
              <a:ext uri="{FF2B5EF4-FFF2-40B4-BE49-F238E27FC236}">
                <a16:creationId xmlns:a16="http://schemas.microsoft.com/office/drawing/2014/main" id="{021A9E59-26B7-4678-A8BF-8D1617A89A71}"/>
              </a:ext>
            </a:extLst>
          </p:cNvPr>
          <p:cNvCxnSpPr>
            <a:cxnSpLocks/>
          </p:cNvCxnSpPr>
          <p:nvPr/>
        </p:nvCxnSpPr>
        <p:spPr bwMode="auto">
          <a:xfrm rot="10800000">
            <a:off x="7915290" y="3567388"/>
            <a:ext cx="612849" cy="605113"/>
          </a:xfrm>
          <a:prstGeom prst="bentConnector3">
            <a:avLst>
              <a:gd name="adj1" fmla="val 50000"/>
            </a:avLst>
          </a:prstGeom>
          <a:solidFill>
            <a:schemeClr val="accent1"/>
          </a:solidFill>
          <a:ln w="19050" cap="rnd" cmpd="sng" algn="ctr">
            <a:solidFill>
              <a:schemeClr val="tx1">
                <a:lumMod val="50000"/>
                <a:lumOff val="50000"/>
              </a:schemeClr>
            </a:solidFill>
            <a:prstDash val="sysDot"/>
            <a:round/>
            <a:headEnd type="none" w="med" len="med"/>
            <a:tailEnd type="triangle"/>
          </a:ln>
          <a:effectLst/>
        </p:spPr>
      </p:cxnSp>
      <p:sp>
        <p:nvSpPr>
          <p:cNvPr id="77" name="ตัวแทนหมายเลขสไลด์ 1">
            <a:extLst>
              <a:ext uri="{FF2B5EF4-FFF2-40B4-BE49-F238E27FC236}">
                <a16:creationId xmlns:a16="http://schemas.microsoft.com/office/drawing/2014/main" id="{A56B244E-4E7A-4905-B049-D0669D97E522}"/>
              </a:ext>
            </a:extLst>
          </p:cNvPr>
          <p:cNvSpPr txBox="1">
            <a:spLocks/>
          </p:cNvSpPr>
          <p:nvPr/>
        </p:nvSpPr>
        <p:spPr bwMode="auto">
          <a:xfrm>
            <a:off x="11208568" y="6478466"/>
            <a:ext cx="968413" cy="2941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2000" b="1">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16</a:t>
            </a:fld>
            <a:endParaRPr lang="en-GB" sz="2000" b="1" dirty="0">
              <a:latin typeface="TH SarabunPSK" panose="020B0500040200020003" pitchFamily="34" charset="-34"/>
              <a:cs typeface="TH SarabunPSK" panose="020B0500040200020003" pitchFamily="34" charset="-34"/>
            </a:endParaRPr>
          </a:p>
        </p:txBody>
      </p:sp>
    </p:spTree>
    <p:extLst>
      <p:ext uri="{BB962C8B-B14F-4D97-AF65-F5344CB8AC3E}">
        <p14:creationId xmlns:p14="http://schemas.microsoft.com/office/powerpoint/2010/main" val="401107073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33000">
              <a:schemeClr val="bg1"/>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4" name="Group 3">
            <a:extLst>
              <a:ext uri="{FF2B5EF4-FFF2-40B4-BE49-F238E27FC236}">
                <a16:creationId xmlns:a16="http://schemas.microsoft.com/office/drawing/2014/main" id="{1D8798C7-4B2C-45B1-B2EB-FD767126F00B}"/>
              </a:ext>
            </a:extLst>
          </p:cNvPr>
          <p:cNvGrpSpPr/>
          <p:nvPr/>
        </p:nvGrpSpPr>
        <p:grpSpPr>
          <a:xfrm>
            <a:off x="2698732" y="995948"/>
            <a:ext cx="6794535" cy="3034147"/>
            <a:chOff x="4877525" y="1002702"/>
            <a:chExt cx="5688632" cy="3034147"/>
          </a:xfrm>
        </p:grpSpPr>
        <p:sp>
          <p:nvSpPr>
            <p:cNvPr id="20" name="Rectangle 4"/>
            <p:cNvSpPr txBox="1">
              <a:spLocks noChangeArrowheads="1"/>
            </p:cNvSpPr>
            <p:nvPr/>
          </p:nvSpPr>
          <p:spPr bwMode="auto">
            <a:xfrm>
              <a:off x="5132159" y="1002702"/>
              <a:ext cx="5179365"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4</a:t>
              </a: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5813629" y="2140657"/>
              <a:ext cx="3816424"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เรื่องเพื่อทราบ</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4877525" y="3276991"/>
              <a:ext cx="5688632" cy="7598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4.1 สถานการณ์น้ำ</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4.2 แผนการจัดสรรน้ำและการเพาะปลูกฤดูฝน</a:t>
              </a:r>
              <a:endParaRPr kumimoji="0" lang="en-GB"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grpSp>
        <p:nvGrpSpPr>
          <p:cNvPr id="119" name="Group 118">
            <a:extLst>
              <a:ext uri="{FF2B5EF4-FFF2-40B4-BE49-F238E27FC236}">
                <a16:creationId xmlns:a16="http://schemas.microsoft.com/office/drawing/2014/main" id="{6A7C119C-C5ED-4285-ABF0-194BF5FE33F2}"/>
              </a:ext>
            </a:extLst>
          </p:cNvPr>
          <p:cNvGrpSpPr/>
          <p:nvPr/>
        </p:nvGrpSpPr>
        <p:grpSpPr>
          <a:xfrm>
            <a:off x="0" y="5519518"/>
            <a:ext cx="12195372" cy="1409456"/>
            <a:chOff x="0" y="5519518"/>
            <a:chExt cx="12195372" cy="1409456"/>
          </a:xfrm>
        </p:grpSpPr>
        <p:grpSp>
          <p:nvGrpSpPr>
            <p:cNvPr id="120" name="Group 119">
              <a:extLst>
                <a:ext uri="{FF2B5EF4-FFF2-40B4-BE49-F238E27FC236}">
                  <a16:creationId xmlns:a16="http://schemas.microsoft.com/office/drawing/2014/main" id="{12E5A0C6-2D5D-41B0-A1A5-69B69B2329D0}"/>
                </a:ext>
              </a:extLst>
            </p:cNvPr>
            <p:cNvGrpSpPr/>
            <p:nvPr/>
          </p:nvGrpSpPr>
          <p:grpSpPr>
            <a:xfrm>
              <a:off x="0" y="5519518"/>
              <a:ext cx="12195372" cy="1409456"/>
              <a:chOff x="0" y="5519518"/>
              <a:chExt cx="12195372" cy="1409456"/>
            </a:xfrm>
          </p:grpSpPr>
          <p:grpSp>
            <p:nvGrpSpPr>
              <p:cNvPr id="133" name="Group 132">
                <a:extLst>
                  <a:ext uri="{FF2B5EF4-FFF2-40B4-BE49-F238E27FC236}">
                    <a16:creationId xmlns:a16="http://schemas.microsoft.com/office/drawing/2014/main" id="{C56CBF35-1023-4846-8DFD-B0A3F469A80D}"/>
                  </a:ext>
                </a:extLst>
              </p:cNvPr>
              <p:cNvGrpSpPr/>
              <p:nvPr/>
            </p:nvGrpSpPr>
            <p:grpSpPr>
              <a:xfrm>
                <a:off x="1742" y="5519518"/>
                <a:ext cx="12190258" cy="1409456"/>
                <a:chOff x="1742" y="5435629"/>
                <a:chExt cx="12190258" cy="1409456"/>
              </a:xfrm>
              <a:solidFill>
                <a:schemeClr val="accent5">
                  <a:lumMod val="75000"/>
                </a:schemeClr>
              </a:solidFill>
            </p:grpSpPr>
            <p:grpSp>
              <p:nvGrpSpPr>
                <p:cNvPr id="301" name="Group 300">
                  <a:extLst>
                    <a:ext uri="{FF2B5EF4-FFF2-40B4-BE49-F238E27FC236}">
                      <a16:creationId xmlns:a16="http://schemas.microsoft.com/office/drawing/2014/main" id="{3B52D241-F77B-429C-A731-DE868D5644BB}"/>
                    </a:ext>
                  </a:extLst>
                </p:cNvPr>
                <p:cNvGrpSpPr/>
                <p:nvPr/>
              </p:nvGrpSpPr>
              <p:grpSpPr>
                <a:xfrm>
                  <a:off x="5037541" y="5435629"/>
                  <a:ext cx="3157007" cy="1371226"/>
                  <a:chOff x="9116208" y="4547715"/>
                  <a:chExt cx="3157007" cy="1371226"/>
                </a:xfrm>
                <a:grpFill/>
              </p:grpSpPr>
              <p:sp>
                <p:nvSpPr>
                  <p:cNvPr id="334" name="Oval 333">
                    <a:extLst>
                      <a:ext uri="{FF2B5EF4-FFF2-40B4-BE49-F238E27FC236}">
                        <a16:creationId xmlns:a16="http://schemas.microsoft.com/office/drawing/2014/main" id="{5047D060-0A6B-45E9-A6E6-F329EB2225EA}"/>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6270541D-611B-4B03-80FE-53ACC112B2E3}"/>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20E412EC-6BAD-4F27-BF6B-B1EEC989CC87}"/>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9E2A7B4A-21C0-4A06-B6F4-0242C387434B}"/>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912851E3-F5B5-4795-A4BD-7996A4EC9FF0}"/>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6FF96D05-DCB0-4FAD-BC15-91BF0CE98F4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Rectangle 339">
                    <a:extLst>
                      <a:ext uri="{FF2B5EF4-FFF2-40B4-BE49-F238E27FC236}">
                        <a16:creationId xmlns:a16="http://schemas.microsoft.com/office/drawing/2014/main" id="{1B1CF5A4-062F-4144-9456-414593C6E0DA}"/>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4B60AF47-9364-4D89-954D-EC5C7CE2689B}"/>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DEB9D57B-B27F-4E3A-BF8F-B09A4B2A0329}"/>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2" name="Group 301">
                  <a:extLst>
                    <a:ext uri="{FF2B5EF4-FFF2-40B4-BE49-F238E27FC236}">
                      <a16:creationId xmlns:a16="http://schemas.microsoft.com/office/drawing/2014/main" id="{14244147-21BE-48F1-83B2-BCF1886558D8}"/>
                    </a:ext>
                  </a:extLst>
                </p:cNvPr>
                <p:cNvGrpSpPr/>
                <p:nvPr/>
              </p:nvGrpSpPr>
              <p:grpSpPr>
                <a:xfrm>
                  <a:off x="1742" y="5567890"/>
                  <a:ext cx="5485937" cy="1252345"/>
                  <a:chOff x="-51736" y="4811236"/>
                  <a:chExt cx="4754749" cy="1209795"/>
                </a:xfrm>
                <a:grpFill/>
              </p:grpSpPr>
              <p:sp>
                <p:nvSpPr>
                  <p:cNvPr id="322" name="Oval 321">
                    <a:extLst>
                      <a:ext uri="{FF2B5EF4-FFF2-40B4-BE49-F238E27FC236}">
                        <a16:creationId xmlns:a16="http://schemas.microsoft.com/office/drawing/2014/main" id="{BA89F240-C64B-4BB9-B46A-F032EC3BCFE0}"/>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C2D99F21-97D8-4F0F-AC33-BDA1C0969D80}"/>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B2A7E254-CFBD-498B-AC20-3070F407FB24}"/>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5F35B9BB-03F1-4F6F-8EFD-88ECC7432500}"/>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27A54A10-CFCB-4D2E-8F86-A42A76A625DE}"/>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A5189040-8C75-4162-B446-AE57899E9980}"/>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38FEBCC9-20D9-4097-B6C1-7EBB6AA9D160}"/>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CED4FF6A-C48E-43B4-AE2A-5F3359DB0047}"/>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Rectangle 329">
                    <a:extLst>
                      <a:ext uri="{FF2B5EF4-FFF2-40B4-BE49-F238E27FC236}">
                        <a16:creationId xmlns:a16="http://schemas.microsoft.com/office/drawing/2014/main" id="{46C476CB-D6FF-45D4-9F2C-F6C27EE14B73}"/>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6CC3CC1A-AD28-4904-8462-561F8D715C5A}"/>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FDE1C6A8-8B44-4C21-B230-E3F71671D702}"/>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F7F4E000-076A-4C91-9395-AD361CCC49B8}"/>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3" name="Oval 302">
                  <a:extLst>
                    <a:ext uri="{FF2B5EF4-FFF2-40B4-BE49-F238E27FC236}">
                      <a16:creationId xmlns:a16="http://schemas.microsoft.com/office/drawing/2014/main" id="{F82F231F-BD3E-477F-8CB9-54A34E2DF2E5}"/>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현 96">
                  <a:extLst>
                    <a:ext uri="{FF2B5EF4-FFF2-40B4-BE49-F238E27FC236}">
                      <a16:creationId xmlns:a16="http://schemas.microsoft.com/office/drawing/2014/main" id="{6F708E23-93E9-43FA-AA62-7A8F36A933DD}"/>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7">
                  <a:extLst>
                    <a:ext uri="{FF2B5EF4-FFF2-40B4-BE49-F238E27FC236}">
                      <a16:creationId xmlns:a16="http://schemas.microsoft.com/office/drawing/2014/main" id="{4E0F948D-BC8B-47E0-BCB4-9DEF690B967F}"/>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CEFC0A26-0D59-4B5F-AB0B-A2BD8F8F8C5D}"/>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7" name="Group 306">
                  <a:extLst>
                    <a:ext uri="{FF2B5EF4-FFF2-40B4-BE49-F238E27FC236}">
                      <a16:creationId xmlns:a16="http://schemas.microsoft.com/office/drawing/2014/main" id="{95FC450B-A740-46BB-BC3A-9D303028AA47}"/>
                    </a:ext>
                  </a:extLst>
                </p:cNvPr>
                <p:cNvGrpSpPr/>
                <p:nvPr/>
              </p:nvGrpSpPr>
              <p:grpSpPr>
                <a:xfrm flipH="1">
                  <a:off x="7769092" y="5591016"/>
                  <a:ext cx="4422908" cy="1216204"/>
                  <a:chOff x="8005970" y="4483310"/>
                  <a:chExt cx="4422908" cy="1216204"/>
                </a:xfrm>
                <a:grpFill/>
              </p:grpSpPr>
              <p:sp>
                <p:nvSpPr>
                  <p:cNvPr id="308" name="Oval 307">
                    <a:extLst>
                      <a:ext uri="{FF2B5EF4-FFF2-40B4-BE49-F238E27FC236}">
                        <a16:creationId xmlns:a16="http://schemas.microsoft.com/office/drawing/2014/main" id="{43C5F821-A60A-4286-9CC3-BE49712F57EF}"/>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DCD3FA09-76BA-4F73-8DC6-FAB392C0DD4F}"/>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832EF69B-D11E-49FA-91A2-1F273D48EF3B}"/>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863AF552-EE35-4536-B6B3-930839B8F5F2}"/>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B888AECD-E7C5-40BE-8654-E10160D73A79}"/>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9B86D331-BC7E-4E3E-A367-12A3431C702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Rectangle 313">
                    <a:extLst>
                      <a:ext uri="{FF2B5EF4-FFF2-40B4-BE49-F238E27FC236}">
                        <a16:creationId xmlns:a16="http://schemas.microsoft.com/office/drawing/2014/main" id="{684A3613-847D-4E7D-9E1A-516723A07F66}"/>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C5A7C4FA-497C-448F-87F9-717419263FA4}"/>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838332CA-2FD6-429A-A451-4F0301C56143}"/>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75E9A6AF-A165-495F-8C8E-DDC2A7A140E8}"/>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06009C8E-49AE-4BEF-B742-E875D1F7F14F}"/>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EBB720AA-07E5-4CA2-88BB-18B99A5F1DB6}"/>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ACB68272-D9BB-4C88-8F3B-4A1D5A08E6BB}"/>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9BAA868B-7168-4F09-9524-4C3D7D07CC28}"/>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4" name="Group 133">
                <a:extLst>
                  <a:ext uri="{FF2B5EF4-FFF2-40B4-BE49-F238E27FC236}">
                    <a16:creationId xmlns:a16="http://schemas.microsoft.com/office/drawing/2014/main" id="{21D72B6B-497C-4D83-8EAE-5921118C9F52}"/>
                  </a:ext>
                </a:extLst>
              </p:cNvPr>
              <p:cNvGrpSpPr/>
              <p:nvPr/>
            </p:nvGrpSpPr>
            <p:grpSpPr>
              <a:xfrm>
                <a:off x="0" y="5815425"/>
                <a:ext cx="12195372" cy="1095421"/>
                <a:chOff x="-3372" y="5771635"/>
                <a:chExt cx="12195372" cy="1095421"/>
              </a:xfrm>
              <a:solidFill>
                <a:schemeClr val="accent5">
                  <a:lumMod val="50000"/>
                </a:schemeClr>
              </a:solidFill>
            </p:grpSpPr>
            <p:grpSp>
              <p:nvGrpSpPr>
                <p:cNvPr id="247" name="Group 246">
                  <a:extLst>
                    <a:ext uri="{FF2B5EF4-FFF2-40B4-BE49-F238E27FC236}">
                      <a16:creationId xmlns:a16="http://schemas.microsoft.com/office/drawing/2014/main" id="{335221F4-9770-4DD3-9717-B0E95361587D}"/>
                    </a:ext>
                  </a:extLst>
                </p:cNvPr>
                <p:cNvGrpSpPr/>
                <p:nvPr/>
              </p:nvGrpSpPr>
              <p:grpSpPr>
                <a:xfrm>
                  <a:off x="-3372" y="6002404"/>
                  <a:ext cx="2653222" cy="855594"/>
                  <a:chOff x="5208276" y="5677120"/>
                  <a:chExt cx="3880949" cy="1251508"/>
                </a:xfrm>
                <a:grpFill/>
              </p:grpSpPr>
              <p:sp>
                <p:nvSpPr>
                  <p:cNvPr id="288" name="Oval 287">
                    <a:extLst>
                      <a:ext uri="{FF2B5EF4-FFF2-40B4-BE49-F238E27FC236}">
                        <a16:creationId xmlns:a16="http://schemas.microsoft.com/office/drawing/2014/main" id="{044A345F-3321-4DF6-8F6E-B9D4A8502F57}"/>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BDA23F56-5507-43F8-B176-5BEE27BBA72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536C3975-AFD1-405E-ACFA-BE0254B6E55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B05F2D97-4971-4E45-B99E-58F0BC47F515}"/>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98974FE8-8214-46DF-B84B-F8CFA947F60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35DCF031-EAB5-4D1D-9956-03F931F7CDEE}"/>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FCC5EC7-6DDF-4B2B-A262-3EA7CDADFA3A}"/>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479B005C-57E0-44BB-948E-9FEF161E1B7D}"/>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C69766CA-25B2-413E-B9E9-1197DEFE9CDF}"/>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5BC183E3-D768-4460-B3B1-446999ACE5E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C9004845-346C-4381-892A-243343DCF3A9}"/>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4F6B591F-F42E-4824-B28E-8F6B94194A9C}"/>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4A60E2D0-DC88-42B8-8914-DC94B66885A3}"/>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8" name="Group 247">
                  <a:extLst>
                    <a:ext uri="{FF2B5EF4-FFF2-40B4-BE49-F238E27FC236}">
                      <a16:creationId xmlns:a16="http://schemas.microsoft.com/office/drawing/2014/main" id="{7DA03095-C9A8-41A6-A309-65D3329FAAE5}"/>
                    </a:ext>
                  </a:extLst>
                </p:cNvPr>
                <p:cNvGrpSpPr/>
                <p:nvPr/>
              </p:nvGrpSpPr>
              <p:grpSpPr>
                <a:xfrm>
                  <a:off x="2503359" y="5771635"/>
                  <a:ext cx="3430784" cy="1088468"/>
                  <a:chOff x="5096347" y="5677120"/>
                  <a:chExt cx="3992878" cy="1266805"/>
                </a:xfrm>
                <a:grpFill/>
              </p:grpSpPr>
              <p:sp>
                <p:nvSpPr>
                  <p:cNvPr id="275" name="Oval 274">
                    <a:extLst>
                      <a:ext uri="{FF2B5EF4-FFF2-40B4-BE49-F238E27FC236}">
                        <a16:creationId xmlns:a16="http://schemas.microsoft.com/office/drawing/2014/main" id="{4F77226E-8776-4126-8988-C4055D129814}"/>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4E705D1F-E083-4122-86C0-94D323E32D07}"/>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FB51B55A-CBDA-4BF2-B11C-E5E03F19051D}"/>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B97AC082-C7D0-4DC3-923F-169EC2291465}"/>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8C1AA72A-8A38-4967-B937-C441326AEAFB}"/>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F2B1CE0A-1893-4B9B-A5B5-CBE494FFCD0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1593DD04-9D77-476F-841C-24580F67EA22}"/>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B2D2EA5F-1FAE-48B2-964F-91CAADAEB14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C743000B-F865-490E-80A0-26BFE7C3AE62}"/>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C27BB791-F111-49EF-B545-69E61E16975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6A83954A-00C3-4006-8426-37B150F4DD59}"/>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A7E1BFB9-FE68-420B-A0E7-4C88CA5EBB53}"/>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1D0B0D6B-C9B5-4A2D-A053-700292D369FA}"/>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9" name="Group 248">
                  <a:extLst>
                    <a:ext uri="{FF2B5EF4-FFF2-40B4-BE49-F238E27FC236}">
                      <a16:creationId xmlns:a16="http://schemas.microsoft.com/office/drawing/2014/main" id="{68DE34F4-72C5-4538-B519-9ED0F458BF18}"/>
                    </a:ext>
                  </a:extLst>
                </p:cNvPr>
                <p:cNvGrpSpPr/>
                <p:nvPr/>
              </p:nvGrpSpPr>
              <p:grpSpPr>
                <a:xfrm flipH="1">
                  <a:off x="5700882" y="5865298"/>
                  <a:ext cx="3453808" cy="994002"/>
                  <a:chOff x="5155809" y="5783050"/>
                  <a:chExt cx="4019674" cy="1156862"/>
                </a:xfrm>
                <a:grpFill/>
              </p:grpSpPr>
              <p:sp>
                <p:nvSpPr>
                  <p:cNvPr id="263" name="Oval 262">
                    <a:extLst>
                      <a:ext uri="{FF2B5EF4-FFF2-40B4-BE49-F238E27FC236}">
                        <a16:creationId xmlns:a16="http://schemas.microsoft.com/office/drawing/2014/main" id="{BEDF6168-28C5-4754-AF43-0ACD5ED61F7B}"/>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1F2837A0-EC07-4A9D-BD83-5C2564BB13D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6F81544B-EBCB-4AEF-87B2-D6F0ABEF3E4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E3A83EBB-AD9D-424C-A62F-5137700FCC4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529E4889-E46E-4152-BE83-4C3F9C05FE1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37F54EE6-D468-4B6F-BADB-CB28605A061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368C6C91-F95F-4576-9D79-17F72532EF44}"/>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Rectangle 269">
                    <a:extLst>
                      <a:ext uri="{FF2B5EF4-FFF2-40B4-BE49-F238E27FC236}">
                        <a16:creationId xmlns:a16="http://schemas.microsoft.com/office/drawing/2014/main" id="{B76BF449-C40B-4BDA-BC5F-0AACA7F69329}"/>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28A9D02F-4E5E-4A98-AE9F-3E9423EBC43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F582F21D-E7AA-4FD3-A96C-485A63B0DFC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2EECB9C1-1BAA-499D-A37E-8B0491558547}"/>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15F99319-0A67-4ADF-9873-869BDB3F39B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0" name="Group 249">
                  <a:extLst>
                    <a:ext uri="{FF2B5EF4-FFF2-40B4-BE49-F238E27FC236}">
                      <a16:creationId xmlns:a16="http://schemas.microsoft.com/office/drawing/2014/main" id="{C5348E09-2627-46F9-AAD6-2325405D8B2A}"/>
                    </a:ext>
                  </a:extLst>
                </p:cNvPr>
                <p:cNvGrpSpPr/>
                <p:nvPr/>
              </p:nvGrpSpPr>
              <p:grpSpPr>
                <a:xfrm flipH="1">
                  <a:off x="8843757" y="5862656"/>
                  <a:ext cx="3348243" cy="1004400"/>
                  <a:chOff x="5192411" y="5783050"/>
                  <a:chExt cx="3896814" cy="1168963"/>
                </a:xfrm>
                <a:grpFill/>
              </p:grpSpPr>
              <p:sp>
                <p:nvSpPr>
                  <p:cNvPr id="251" name="Oval 250">
                    <a:extLst>
                      <a:ext uri="{FF2B5EF4-FFF2-40B4-BE49-F238E27FC236}">
                        <a16:creationId xmlns:a16="http://schemas.microsoft.com/office/drawing/2014/main" id="{CE1592E6-57E3-416A-8CC7-DF5CC2F5356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2" name="Oval 251">
                    <a:extLst>
                      <a:ext uri="{FF2B5EF4-FFF2-40B4-BE49-F238E27FC236}">
                        <a16:creationId xmlns:a16="http://schemas.microsoft.com/office/drawing/2014/main" id="{9F01D9BF-42B4-426C-AB61-855961666A3F}"/>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3" name="Oval 252">
                    <a:extLst>
                      <a:ext uri="{FF2B5EF4-FFF2-40B4-BE49-F238E27FC236}">
                        <a16:creationId xmlns:a16="http://schemas.microsoft.com/office/drawing/2014/main" id="{BC071576-A1B2-44A6-98DB-4EE803781C7C}"/>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5D8FD774-67C1-4016-809E-A9ABAC9B06E0}"/>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C868EC44-F98F-4548-ABF4-96FD9361C503}"/>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94BA1332-8DA7-42A5-A1E6-0D1A87C69832}"/>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8357D8CF-4988-4B6E-B46B-579071F8C0FF}"/>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Rectangle 257">
                    <a:extLst>
                      <a:ext uri="{FF2B5EF4-FFF2-40B4-BE49-F238E27FC236}">
                        <a16:creationId xmlns:a16="http://schemas.microsoft.com/office/drawing/2014/main" id="{AD4D4AD1-0E93-4B67-AB38-C400E032D3C3}"/>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181E9641-F065-4EA9-BE9D-8860BEF8011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FA4BAC2A-AB21-4D5C-8B38-BF903EF1D0BD}"/>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DDE3F80B-F79D-4284-AAA2-FB8E41D1139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27C13B84-9B23-4383-8602-BD0622E9EE48}"/>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1" name="Group 120">
              <a:extLst>
                <a:ext uri="{FF2B5EF4-FFF2-40B4-BE49-F238E27FC236}">
                  <a16:creationId xmlns:a16="http://schemas.microsoft.com/office/drawing/2014/main" id="{9F74FD45-7A5A-46B7-B376-8FC7BAE85076}"/>
                </a:ext>
              </a:extLst>
            </p:cNvPr>
            <p:cNvGrpSpPr/>
            <p:nvPr/>
          </p:nvGrpSpPr>
          <p:grpSpPr>
            <a:xfrm>
              <a:off x="227391" y="6183786"/>
              <a:ext cx="11769448" cy="615038"/>
              <a:chOff x="228244" y="6131048"/>
              <a:chExt cx="11769448" cy="615038"/>
            </a:xfrm>
          </p:grpSpPr>
          <p:grpSp>
            <p:nvGrpSpPr>
              <p:cNvPr id="122" name="Group 121">
                <a:extLst>
                  <a:ext uri="{FF2B5EF4-FFF2-40B4-BE49-F238E27FC236}">
                    <a16:creationId xmlns:a16="http://schemas.microsoft.com/office/drawing/2014/main" id="{25989E25-AF69-46BF-908F-C1F9517945F2}"/>
                  </a:ext>
                </a:extLst>
              </p:cNvPr>
              <p:cNvGrpSpPr/>
              <p:nvPr/>
            </p:nvGrpSpPr>
            <p:grpSpPr>
              <a:xfrm>
                <a:off x="228244" y="6131048"/>
                <a:ext cx="5522830" cy="605918"/>
                <a:chOff x="228244" y="6131048"/>
                <a:chExt cx="5522830" cy="605918"/>
              </a:xfrm>
            </p:grpSpPr>
            <p:grpSp>
              <p:nvGrpSpPr>
                <p:cNvPr id="127" name="Group 126">
                  <a:extLst>
                    <a:ext uri="{FF2B5EF4-FFF2-40B4-BE49-F238E27FC236}">
                      <a16:creationId xmlns:a16="http://schemas.microsoft.com/office/drawing/2014/main" id="{33D6E3F3-5D71-45E1-8F34-E67668F929C2}"/>
                    </a:ext>
                  </a:extLst>
                </p:cNvPr>
                <p:cNvGrpSpPr/>
                <p:nvPr/>
              </p:nvGrpSpPr>
              <p:grpSpPr>
                <a:xfrm>
                  <a:off x="228244" y="6131048"/>
                  <a:ext cx="967564" cy="582669"/>
                  <a:chOff x="4583832" y="398744"/>
                  <a:chExt cx="2989030" cy="1800000"/>
                </a:xfrm>
              </p:grpSpPr>
              <p:pic>
                <p:nvPicPr>
                  <p:cNvPr id="131" name="Picture 7" descr="logo dwr">
                    <a:extLst>
                      <a:ext uri="{FF2B5EF4-FFF2-40B4-BE49-F238E27FC236}">
                        <a16:creationId xmlns:a16="http://schemas.microsoft.com/office/drawing/2014/main" id="{74637E95-349F-4816-A49B-9C1E6F087743}"/>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2" name="Picture 2" descr="ผลการค้นหารูปภาพสำหรับ โลโก้ กระทรวงทรัพ">
                    <a:extLst>
                      <a:ext uri="{FF2B5EF4-FFF2-40B4-BE49-F238E27FC236}">
                        <a16:creationId xmlns:a16="http://schemas.microsoft.com/office/drawing/2014/main" id="{BF857C15-46B9-4AAA-8869-CE33CDC0D41C}"/>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8" name="Group 127">
                  <a:extLst>
                    <a:ext uri="{FF2B5EF4-FFF2-40B4-BE49-F238E27FC236}">
                      <a16:creationId xmlns:a16="http://schemas.microsoft.com/office/drawing/2014/main" id="{D4F89C87-1BEC-44A0-9D7C-38C67322CC57}"/>
                    </a:ext>
                  </a:extLst>
                </p:cNvPr>
                <p:cNvGrpSpPr/>
                <p:nvPr/>
              </p:nvGrpSpPr>
              <p:grpSpPr>
                <a:xfrm>
                  <a:off x="1195807" y="6248208"/>
                  <a:ext cx="4555267" cy="488758"/>
                  <a:chOff x="1205469" y="6184641"/>
                  <a:chExt cx="4555267" cy="488758"/>
                </a:xfrm>
              </p:grpSpPr>
              <p:sp>
                <p:nvSpPr>
                  <p:cNvPr id="129" name="Rectangle 4">
                    <a:extLst>
                      <a:ext uri="{FF2B5EF4-FFF2-40B4-BE49-F238E27FC236}">
                        <a16:creationId xmlns:a16="http://schemas.microsoft.com/office/drawing/2014/main" id="{39601490-6A21-411D-B0C6-A4376401FD53}"/>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0" name="Rectangle 4">
                    <a:extLst>
                      <a:ext uri="{FF2B5EF4-FFF2-40B4-BE49-F238E27FC236}">
                        <a16:creationId xmlns:a16="http://schemas.microsoft.com/office/drawing/2014/main" id="{9C3CE095-3B7C-417B-836C-0F36A8186A35}"/>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3" name="Group 122">
                <a:extLst>
                  <a:ext uri="{FF2B5EF4-FFF2-40B4-BE49-F238E27FC236}">
                    <a16:creationId xmlns:a16="http://schemas.microsoft.com/office/drawing/2014/main" id="{F4EA8BBB-EC13-40FC-93F9-909F050DD4DC}"/>
                  </a:ext>
                </a:extLst>
              </p:cNvPr>
              <p:cNvGrpSpPr/>
              <p:nvPr/>
            </p:nvGrpSpPr>
            <p:grpSpPr>
              <a:xfrm>
                <a:off x="7529621" y="6287843"/>
                <a:ext cx="4468071" cy="458243"/>
                <a:chOff x="7529621" y="6239350"/>
                <a:chExt cx="4468071" cy="458243"/>
              </a:xfrm>
            </p:grpSpPr>
            <p:sp>
              <p:nvSpPr>
                <p:cNvPr id="124" name="Rectangle 4">
                  <a:extLst>
                    <a:ext uri="{FF2B5EF4-FFF2-40B4-BE49-F238E27FC236}">
                      <a16:creationId xmlns:a16="http://schemas.microsoft.com/office/drawing/2014/main" id="{F3B55330-E84F-4E87-8804-B36AA6F16DEF}"/>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5" name="Picture 124">
                  <a:extLst>
                    <a:ext uri="{FF2B5EF4-FFF2-40B4-BE49-F238E27FC236}">
                      <a16:creationId xmlns:a16="http://schemas.microsoft.com/office/drawing/2014/main" id="{B3E4B089-52CC-4027-9FB1-1FACB44FB2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6" name="Picture 125">
                  <a:extLst>
                    <a:ext uri="{FF2B5EF4-FFF2-40B4-BE49-F238E27FC236}">
                      <a16:creationId xmlns:a16="http://schemas.microsoft.com/office/drawing/2014/main" id="{9D2DB105-045B-4B90-A0F4-5251A164B7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928839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F2E49E64-8A10-412D-AA0E-0C9170C80533}"/>
              </a:ext>
            </a:extLst>
          </p:cNvPr>
          <p:cNvGrpSpPr/>
          <p:nvPr/>
        </p:nvGrpSpPr>
        <p:grpSpPr>
          <a:xfrm>
            <a:off x="-15019" y="951769"/>
            <a:ext cx="12207393" cy="5908822"/>
            <a:chOff x="-15019" y="951769"/>
            <a:chExt cx="12207393" cy="5908822"/>
          </a:xfrm>
        </p:grpSpPr>
        <p:sp>
          <p:nvSpPr>
            <p:cNvPr id="67" name="Freeform: Shape 66">
              <a:extLst>
                <a:ext uri="{FF2B5EF4-FFF2-40B4-BE49-F238E27FC236}">
                  <a16:creationId xmlns:a16="http://schemas.microsoft.com/office/drawing/2014/main" id="{0095E22A-B981-41B6-8D82-6914A8791015}"/>
                </a:ext>
              </a:extLst>
            </p:cNvPr>
            <p:cNvSpPr/>
            <p:nvPr/>
          </p:nvSpPr>
          <p:spPr bwMode="auto">
            <a:xfrm>
              <a:off x="10680483" y="4649251"/>
              <a:ext cx="1511518" cy="561861"/>
            </a:xfrm>
            <a:custGeom>
              <a:avLst/>
              <a:gdLst>
                <a:gd name="connsiteX0" fmla="*/ 241273 w 1534385"/>
                <a:gd name="connsiteY0" fmla="*/ 66 h 561861"/>
                <a:gd name="connsiteX1" fmla="*/ 626335 w 1534385"/>
                <a:gd name="connsiteY1" fmla="*/ 30700 h 561861"/>
                <a:gd name="connsiteX2" fmla="*/ 1426435 w 1534385"/>
                <a:gd name="connsiteY2" fmla="*/ 49750 h 561861"/>
                <a:gd name="connsiteX3" fmla="*/ 1513599 w 1534385"/>
                <a:gd name="connsiteY3" fmla="*/ 27971 h 561861"/>
                <a:gd name="connsiteX4" fmla="*/ 1534385 w 1534385"/>
                <a:gd name="connsiteY4" fmla="*/ 11918 h 561861"/>
                <a:gd name="connsiteX5" fmla="*/ 1534385 w 1534385"/>
                <a:gd name="connsiteY5" fmla="*/ 561340 h 561861"/>
                <a:gd name="connsiteX6" fmla="*/ 1493483 w 1534385"/>
                <a:gd name="connsiteY6" fmla="*/ 561861 h 561861"/>
                <a:gd name="connsiteX7" fmla="*/ 505685 w 1534385"/>
                <a:gd name="connsiteY7" fmla="*/ 430750 h 561861"/>
                <a:gd name="connsiteX8" fmla="*/ 42135 w 1534385"/>
                <a:gd name="connsiteY8" fmla="*/ 500600 h 561861"/>
                <a:gd name="connsiteX9" fmla="*/ 86585 w 1534385"/>
                <a:gd name="connsiteY9" fmla="*/ 37050 h 561861"/>
                <a:gd name="connsiteX10" fmla="*/ 241273 w 1534385"/>
                <a:gd name="connsiteY10" fmla="*/ 66 h 561861"/>
                <a:gd name="connsiteX0" fmla="*/ 241273 w 1534385"/>
                <a:gd name="connsiteY0" fmla="*/ 66 h 561861"/>
                <a:gd name="connsiteX1" fmla="*/ 626335 w 1534385"/>
                <a:gd name="connsiteY1" fmla="*/ 30700 h 561861"/>
                <a:gd name="connsiteX2" fmla="*/ 1331185 w 1534385"/>
                <a:gd name="connsiteY2" fmla="*/ 33875 h 561861"/>
                <a:gd name="connsiteX3" fmla="*/ 1513599 w 1534385"/>
                <a:gd name="connsiteY3" fmla="*/ 27971 h 561861"/>
                <a:gd name="connsiteX4" fmla="*/ 1534385 w 1534385"/>
                <a:gd name="connsiteY4" fmla="*/ 11918 h 561861"/>
                <a:gd name="connsiteX5" fmla="*/ 1534385 w 1534385"/>
                <a:gd name="connsiteY5" fmla="*/ 561340 h 561861"/>
                <a:gd name="connsiteX6" fmla="*/ 1493483 w 1534385"/>
                <a:gd name="connsiteY6" fmla="*/ 561861 h 561861"/>
                <a:gd name="connsiteX7" fmla="*/ 505685 w 1534385"/>
                <a:gd name="connsiteY7" fmla="*/ 430750 h 561861"/>
                <a:gd name="connsiteX8" fmla="*/ 42135 w 1534385"/>
                <a:gd name="connsiteY8" fmla="*/ 500600 h 561861"/>
                <a:gd name="connsiteX9" fmla="*/ 86585 w 1534385"/>
                <a:gd name="connsiteY9" fmla="*/ 37050 h 561861"/>
                <a:gd name="connsiteX10" fmla="*/ 241273 w 1534385"/>
                <a:gd name="connsiteY10" fmla="*/ 66 h 561861"/>
                <a:gd name="connsiteX0" fmla="*/ 218406 w 1511518"/>
                <a:gd name="connsiteY0" fmla="*/ 66 h 561861"/>
                <a:gd name="connsiteX1" fmla="*/ 603468 w 1511518"/>
                <a:gd name="connsiteY1" fmla="*/ 30700 h 561861"/>
                <a:gd name="connsiteX2" fmla="*/ 1308318 w 1511518"/>
                <a:gd name="connsiteY2" fmla="*/ 33875 h 561861"/>
                <a:gd name="connsiteX3" fmla="*/ 1490732 w 1511518"/>
                <a:gd name="connsiteY3" fmla="*/ 27971 h 561861"/>
                <a:gd name="connsiteX4" fmla="*/ 1511518 w 1511518"/>
                <a:gd name="connsiteY4" fmla="*/ 11918 h 561861"/>
                <a:gd name="connsiteX5" fmla="*/ 1511518 w 1511518"/>
                <a:gd name="connsiteY5" fmla="*/ 561340 h 561861"/>
                <a:gd name="connsiteX6" fmla="*/ 1470616 w 1511518"/>
                <a:gd name="connsiteY6" fmla="*/ 561861 h 561861"/>
                <a:gd name="connsiteX7" fmla="*/ 482818 w 1511518"/>
                <a:gd name="connsiteY7" fmla="*/ 430750 h 561861"/>
                <a:gd name="connsiteX8" fmla="*/ 158968 w 1511518"/>
                <a:gd name="connsiteY8" fmla="*/ 456149 h 561861"/>
                <a:gd name="connsiteX9" fmla="*/ 19268 w 1511518"/>
                <a:gd name="connsiteY9" fmla="*/ 500600 h 561861"/>
                <a:gd name="connsiteX10" fmla="*/ 63718 w 1511518"/>
                <a:gd name="connsiteY10" fmla="*/ 37050 h 561861"/>
                <a:gd name="connsiteX11" fmla="*/ 218406 w 1511518"/>
                <a:gd name="connsiteY11" fmla="*/ 66 h 561861"/>
                <a:gd name="connsiteX0" fmla="*/ 218406 w 1511518"/>
                <a:gd name="connsiteY0" fmla="*/ 66 h 561861"/>
                <a:gd name="connsiteX1" fmla="*/ 603468 w 1511518"/>
                <a:gd name="connsiteY1" fmla="*/ 30700 h 561861"/>
                <a:gd name="connsiteX2" fmla="*/ 1308318 w 1511518"/>
                <a:gd name="connsiteY2" fmla="*/ 33875 h 561861"/>
                <a:gd name="connsiteX3" fmla="*/ 1490732 w 1511518"/>
                <a:gd name="connsiteY3" fmla="*/ 27971 h 561861"/>
                <a:gd name="connsiteX4" fmla="*/ 1511518 w 1511518"/>
                <a:gd name="connsiteY4" fmla="*/ 11918 h 561861"/>
                <a:gd name="connsiteX5" fmla="*/ 1511518 w 1511518"/>
                <a:gd name="connsiteY5" fmla="*/ 561340 h 561861"/>
                <a:gd name="connsiteX6" fmla="*/ 1470616 w 1511518"/>
                <a:gd name="connsiteY6" fmla="*/ 561861 h 561861"/>
                <a:gd name="connsiteX7" fmla="*/ 482818 w 1511518"/>
                <a:gd name="connsiteY7" fmla="*/ 430750 h 561861"/>
                <a:gd name="connsiteX8" fmla="*/ 158968 w 1511518"/>
                <a:gd name="connsiteY8" fmla="*/ 456149 h 561861"/>
                <a:gd name="connsiteX9" fmla="*/ 19268 w 1511518"/>
                <a:gd name="connsiteY9" fmla="*/ 500600 h 561861"/>
                <a:gd name="connsiteX10" fmla="*/ 63718 w 1511518"/>
                <a:gd name="connsiteY10" fmla="*/ 37050 h 561861"/>
                <a:gd name="connsiteX11" fmla="*/ 218406 w 1511518"/>
                <a:gd name="connsiteY11" fmla="*/ 66 h 561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1518" h="561861">
                  <a:moveTo>
                    <a:pt x="218406" y="66"/>
                  </a:moveTo>
                  <a:cubicBezTo>
                    <a:pt x="325987" y="1596"/>
                    <a:pt x="421816" y="25065"/>
                    <a:pt x="603468" y="30700"/>
                  </a:cubicBezTo>
                  <a:cubicBezTo>
                    <a:pt x="785120" y="36335"/>
                    <a:pt x="1148510" y="39167"/>
                    <a:pt x="1308318" y="33875"/>
                  </a:cubicBezTo>
                  <a:lnTo>
                    <a:pt x="1490732" y="27971"/>
                  </a:lnTo>
                  <a:lnTo>
                    <a:pt x="1511518" y="11918"/>
                  </a:lnTo>
                  <a:lnTo>
                    <a:pt x="1511518" y="561340"/>
                  </a:lnTo>
                  <a:lnTo>
                    <a:pt x="1470616" y="561861"/>
                  </a:lnTo>
                  <a:cubicBezTo>
                    <a:pt x="1195671" y="555973"/>
                    <a:pt x="701426" y="448369"/>
                    <a:pt x="482818" y="430750"/>
                  </a:cubicBezTo>
                  <a:cubicBezTo>
                    <a:pt x="264210" y="413131"/>
                    <a:pt x="236226" y="444507"/>
                    <a:pt x="158968" y="456149"/>
                  </a:cubicBezTo>
                  <a:cubicBezTo>
                    <a:pt x="72185" y="442391"/>
                    <a:pt x="32497" y="577329"/>
                    <a:pt x="19268" y="500600"/>
                  </a:cubicBezTo>
                  <a:cubicBezTo>
                    <a:pt x="6039" y="423871"/>
                    <a:pt x="-33649" y="115367"/>
                    <a:pt x="63718" y="37050"/>
                  </a:cubicBezTo>
                  <a:cubicBezTo>
                    <a:pt x="100231" y="7681"/>
                    <a:pt x="153858" y="-852"/>
                    <a:pt x="218406" y="66"/>
                  </a:cubicBezTo>
                  <a:close/>
                </a:path>
              </a:pathLst>
            </a:custGeom>
            <a:solidFill>
              <a:srgbClr val="4C751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63" name="Freeform: Shape 62">
              <a:extLst>
                <a:ext uri="{FF2B5EF4-FFF2-40B4-BE49-F238E27FC236}">
                  <a16:creationId xmlns:a16="http://schemas.microsoft.com/office/drawing/2014/main" id="{4E007E8D-EF8D-48A1-909D-56F56A2FD7B5}"/>
                </a:ext>
              </a:extLst>
            </p:cNvPr>
            <p:cNvSpPr/>
            <p:nvPr/>
          </p:nvSpPr>
          <p:spPr bwMode="auto">
            <a:xfrm rot="5400000">
              <a:off x="890810" y="4823754"/>
              <a:ext cx="1145481" cy="2928193"/>
            </a:xfrm>
            <a:custGeom>
              <a:avLst/>
              <a:gdLst>
                <a:gd name="connsiteX0" fmla="*/ 18 w 1268192"/>
                <a:gd name="connsiteY0" fmla="*/ 241987 h 1634011"/>
                <a:gd name="connsiteX1" fmla="*/ 318071 w 1268192"/>
                <a:gd name="connsiteY1" fmla="*/ 175726 h 1634011"/>
                <a:gd name="connsiteX2" fmla="*/ 768644 w 1268192"/>
                <a:gd name="connsiteY2" fmla="*/ 135969 h 1634011"/>
                <a:gd name="connsiteX3" fmla="*/ 1073444 w 1268192"/>
                <a:gd name="connsiteY3" fmla="*/ 135969 h 1634011"/>
                <a:gd name="connsiteX4" fmla="*/ 1221328 w 1268192"/>
                <a:gd name="connsiteY4" fmla="*/ 772345 h 1634011"/>
                <a:gd name="connsiteX5" fmla="*/ 1268192 w 1268192"/>
                <a:gd name="connsiteY5" fmla="*/ 1029484 h 1634011"/>
                <a:gd name="connsiteX6" fmla="*/ 1268192 w 1268192"/>
                <a:gd name="connsiteY6" fmla="*/ 1634011 h 1634011"/>
                <a:gd name="connsiteX7" fmla="*/ 251112 w 1268192"/>
                <a:gd name="connsiteY7" fmla="*/ 1634011 h 1634011"/>
                <a:gd name="connsiteX8" fmla="*/ 219741 w 1268192"/>
                <a:gd name="connsiteY8" fmla="*/ 1554473 h 1634011"/>
                <a:gd name="connsiteX9" fmla="*/ 18 w 1268192"/>
                <a:gd name="connsiteY9" fmla="*/ 241987 h 1634011"/>
                <a:gd name="connsiteX0" fmla="*/ 20432 w 1288606"/>
                <a:gd name="connsiteY0" fmla="*/ 241987 h 1634011"/>
                <a:gd name="connsiteX1" fmla="*/ 338485 w 1288606"/>
                <a:gd name="connsiteY1" fmla="*/ 175726 h 1634011"/>
                <a:gd name="connsiteX2" fmla="*/ 789058 w 1288606"/>
                <a:gd name="connsiteY2" fmla="*/ 135969 h 1634011"/>
                <a:gd name="connsiteX3" fmla="*/ 1093858 w 1288606"/>
                <a:gd name="connsiteY3" fmla="*/ 135969 h 1634011"/>
                <a:gd name="connsiteX4" fmla="*/ 1241742 w 1288606"/>
                <a:gd name="connsiteY4" fmla="*/ 772345 h 1634011"/>
                <a:gd name="connsiteX5" fmla="*/ 1288606 w 1288606"/>
                <a:gd name="connsiteY5" fmla="*/ 1029484 h 1634011"/>
                <a:gd name="connsiteX6" fmla="*/ 1288606 w 1288606"/>
                <a:gd name="connsiteY6" fmla="*/ 1634011 h 1634011"/>
                <a:gd name="connsiteX7" fmla="*/ 271526 w 1288606"/>
                <a:gd name="connsiteY7" fmla="*/ 1634011 h 1634011"/>
                <a:gd name="connsiteX8" fmla="*/ 240155 w 1288606"/>
                <a:gd name="connsiteY8" fmla="*/ 1554473 h 1634011"/>
                <a:gd name="connsiteX9" fmla="*/ 46311 w 1288606"/>
                <a:gd name="connsiteY9" fmla="*/ 847056 h 1634011"/>
                <a:gd name="connsiteX10" fmla="*/ 20432 w 1288606"/>
                <a:gd name="connsiteY10" fmla="*/ 241987 h 1634011"/>
                <a:gd name="connsiteX0" fmla="*/ 20432 w 1288606"/>
                <a:gd name="connsiteY0" fmla="*/ 241987 h 1634011"/>
                <a:gd name="connsiteX1" fmla="*/ 338485 w 1288606"/>
                <a:gd name="connsiteY1" fmla="*/ 175726 h 1634011"/>
                <a:gd name="connsiteX2" fmla="*/ 789058 w 1288606"/>
                <a:gd name="connsiteY2" fmla="*/ 135969 h 1634011"/>
                <a:gd name="connsiteX3" fmla="*/ 1093858 w 1288606"/>
                <a:gd name="connsiteY3" fmla="*/ 135969 h 1634011"/>
                <a:gd name="connsiteX4" fmla="*/ 1241742 w 1288606"/>
                <a:gd name="connsiteY4" fmla="*/ 772345 h 1634011"/>
                <a:gd name="connsiteX5" fmla="*/ 1288606 w 1288606"/>
                <a:gd name="connsiteY5" fmla="*/ 1029484 h 1634011"/>
                <a:gd name="connsiteX6" fmla="*/ 1288606 w 1288606"/>
                <a:gd name="connsiteY6" fmla="*/ 1634011 h 1634011"/>
                <a:gd name="connsiteX7" fmla="*/ 271526 w 1288606"/>
                <a:gd name="connsiteY7" fmla="*/ 1634011 h 1634011"/>
                <a:gd name="connsiteX8" fmla="*/ 286587 w 1288606"/>
                <a:gd name="connsiteY8" fmla="*/ 1474745 h 1634011"/>
                <a:gd name="connsiteX9" fmla="*/ 46311 w 1288606"/>
                <a:gd name="connsiteY9" fmla="*/ 847056 h 1634011"/>
                <a:gd name="connsiteX10" fmla="*/ 20432 w 1288606"/>
                <a:gd name="connsiteY10" fmla="*/ 241987 h 1634011"/>
                <a:gd name="connsiteX0" fmla="*/ 20432 w 1288606"/>
                <a:gd name="connsiteY0" fmla="*/ 241987 h 1634011"/>
                <a:gd name="connsiteX1" fmla="*/ 338485 w 1288606"/>
                <a:gd name="connsiteY1" fmla="*/ 175726 h 1634011"/>
                <a:gd name="connsiteX2" fmla="*/ 789058 w 1288606"/>
                <a:gd name="connsiteY2" fmla="*/ 135969 h 1634011"/>
                <a:gd name="connsiteX3" fmla="*/ 1093858 w 1288606"/>
                <a:gd name="connsiteY3" fmla="*/ 135969 h 1634011"/>
                <a:gd name="connsiteX4" fmla="*/ 1241742 w 1288606"/>
                <a:gd name="connsiteY4" fmla="*/ 772345 h 1634011"/>
                <a:gd name="connsiteX5" fmla="*/ 1288606 w 1288606"/>
                <a:gd name="connsiteY5" fmla="*/ 1029484 h 1634011"/>
                <a:gd name="connsiteX6" fmla="*/ 1288606 w 1288606"/>
                <a:gd name="connsiteY6" fmla="*/ 1634011 h 1634011"/>
                <a:gd name="connsiteX7" fmla="*/ 271526 w 1288606"/>
                <a:gd name="connsiteY7" fmla="*/ 1634011 h 1634011"/>
                <a:gd name="connsiteX8" fmla="*/ 265157 w 1288606"/>
                <a:gd name="connsiteY8" fmla="*/ 1480060 h 1634011"/>
                <a:gd name="connsiteX9" fmla="*/ 46311 w 1288606"/>
                <a:gd name="connsiteY9" fmla="*/ 847056 h 1634011"/>
                <a:gd name="connsiteX10" fmla="*/ 20432 w 1288606"/>
                <a:gd name="connsiteY10" fmla="*/ 241987 h 1634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8606" h="1634011">
                  <a:moveTo>
                    <a:pt x="20432" y="241987"/>
                  </a:moveTo>
                  <a:cubicBezTo>
                    <a:pt x="18223" y="-25265"/>
                    <a:pt x="210381" y="193396"/>
                    <a:pt x="338485" y="175726"/>
                  </a:cubicBezTo>
                  <a:cubicBezTo>
                    <a:pt x="466589" y="158056"/>
                    <a:pt x="663163" y="142595"/>
                    <a:pt x="789058" y="135969"/>
                  </a:cubicBezTo>
                  <a:cubicBezTo>
                    <a:pt x="914954" y="129343"/>
                    <a:pt x="1003301" y="-166622"/>
                    <a:pt x="1093858" y="135969"/>
                  </a:cubicBezTo>
                  <a:cubicBezTo>
                    <a:pt x="1127817" y="249441"/>
                    <a:pt x="1187245" y="495227"/>
                    <a:pt x="1241742" y="772345"/>
                  </a:cubicBezTo>
                  <a:lnTo>
                    <a:pt x="1288606" y="1029484"/>
                  </a:lnTo>
                  <a:lnTo>
                    <a:pt x="1288606" y="1634011"/>
                  </a:lnTo>
                  <a:lnTo>
                    <a:pt x="271526" y="1634011"/>
                  </a:lnTo>
                  <a:lnTo>
                    <a:pt x="265157" y="1480060"/>
                  </a:lnTo>
                  <a:cubicBezTo>
                    <a:pt x="233573" y="1354216"/>
                    <a:pt x="82931" y="1065804"/>
                    <a:pt x="46311" y="847056"/>
                  </a:cubicBezTo>
                  <a:cubicBezTo>
                    <a:pt x="9691" y="628308"/>
                    <a:pt x="-22311" y="359191"/>
                    <a:pt x="20432" y="241987"/>
                  </a:cubicBezTo>
                  <a:close/>
                </a:path>
              </a:pathLst>
            </a:custGeom>
            <a:solidFill>
              <a:srgbClr val="1794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52" name="Freeform: Shape 51">
              <a:extLst>
                <a:ext uri="{FF2B5EF4-FFF2-40B4-BE49-F238E27FC236}">
                  <a16:creationId xmlns:a16="http://schemas.microsoft.com/office/drawing/2014/main" id="{D1322976-F8F0-4832-ABFD-E56AFBECC4FC}"/>
                </a:ext>
              </a:extLst>
            </p:cNvPr>
            <p:cNvSpPr/>
            <p:nvPr/>
          </p:nvSpPr>
          <p:spPr bwMode="auto">
            <a:xfrm>
              <a:off x="0" y="2353507"/>
              <a:ext cx="12192000" cy="3615584"/>
            </a:xfrm>
            <a:custGeom>
              <a:avLst/>
              <a:gdLst>
                <a:gd name="connsiteX0" fmla="*/ 12240423 w 12240423"/>
                <a:gd name="connsiteY0" fmla="*/ 0 h 3674429"/>
                <a:gd name="connsiteX1" fmla="*/ 12240423 w 12240423"/>
                <a:gd name="connsiteY1" fmla="*/ 2367394 h 3674429"/>
                <a:gd name="connsiteX2" fmla="*/ 12146255 w 12240423"/>
                <a:gd name="connsiteY2" fmla="*/ 2375013 h 3674429"/>
                <a:gd name="connsiteX3" fmla="*/ 10774238 w 12240423"/>
                <a:gd name="connsiteY3" fmla="*/ 2345494 h 3674429"/>
                <a:gd name="connsiteX4" fmla="*/ 9910638 w 12240423"/>
                <a:gd name="connsiteY4" fmla="*/ 2472494 h 3674429"/>
                <a:gd name="connsiteX5" fmla="*/ 7065838 w 12240423"/>
                <a:gd name="connsiteY5" fmla="*/ 2764594 h 3674429"/>
                <a:gd name="connsiteX6" fmla="*/ 5986338 w 12240423"/>
                <a:gd name="connsiteY6" fmla="*/ 2929694 h 3674429"/>
                <a:gd name="connsiteX7" fmla="*/ 4411538 w 12240423"/>
                <a:gd name="connsiteY7" fmla="*/ 3209094 h 3674429"/>
                <a:gd name="connsiteX8" fmla="*/ 2227138 w 12240423"/>
                <a:gd name="connsiteY8" fmla="*/ 3348794 h 3674429"/>
                <a:gd name="connsiteX9" fmla="*/ 1388938 w 12240423"/>
                <a:gd name="connsiteY9" fmla="*/ 3463094 h 3674429"/>
                <a:gd name="connsiteX10" fmla="*/ 2981 w 12240423"/>
                <a:gd name="connsiteY10" fmla="*/ 3670557 h 3674429"/>
                <a:gd name="connsiteX11" fmla="*/ 0 w 12240423"/>
                <a:gd name="connsiteY11" fmla="*/ 3670113 h 3674429"/>
                <a:gd name="connsiteX12" fmla="*/ 0 w 12240423"/>
                <a:gd name="connsiteY12" fmla="*/ 2099726 h 3674429"/>
                <a:gd name="connsiteX13" fmla="*/ 68932 w 12240423"/>
                <a:gd name="connsiteY13" fmla="*/ 2079886 h 3674429"/>
                <a:gd name="connsiteX14" fmla="*/ 1414338 w 12240423"/>
                <a:gd name="connsiteY14" fmla="*/ 1939094 h 3674429"/>
                <a:gd name="connsiteX15" fmla="*/ 2138238 w 12240423"/>
                <a:gd name="connsiteY15" fmla="*/ 1748594 h 3674429"/>
                <a:gd name="connsiteX16" fmla="*/ 5745038 w 12240423"/>
                <a:gd name="connsiteY16" fmla="*/ 1342194 h 3674429"/>
                <a:gd name="connsiteX17" fmla="*/ 7662738 w 12240423"/>
                <a:gd name="connsiteY17" fmla="*/ 1088194 h 3674429"/>
                <a:gd name="connsiteX18" fmla="*/ 10520238 w 12240423"/>
                <a:gd name="connsiteY18" fmla="*/ 796094 h 3674429"/>
                <a:gd name="connsiteX19" fmla="*/ 11396538 w 12240423"/>
                <a:gd name="connsiteY19" fmla="*/ 465894 h 3674429"/>
                <a:gd name="connsiteX20" fmla="*/ 12202889 w 12240423"/>
                <a:gd name="connsiteY20" fmla="*/ 1079 h 3674429"/>
                <a:gd name="connsiteX21" fmla="*/ 12240423 w 12240423"/>
                <a:gd name="connsiteY21" fmla="*/ 0 h 3674429"/>
                <a:gd name="connsiteX0" fmla="*/ 12240423 w 12240423"/>
                <a:gd name="connsiteY0" fmla="*/ 0 h 3674429"/>
                <a:gd name="connsiteX1" fmla="*/ 12240423 w 12240423"/>
                <a:gd name="connsiteY1" fmla="*/ 2367394 h 3674429"/>
                <a:gd name="connsiteX2" fmla="*/ 12146255 w 12240423"/>
                <a:gd name="connsiteY2" fmla="*/ 2375013 h 3674429"/>
                <a:gd name="connsiteX3" fmla="*/ 10774238 w 12240423"/>
                <a:gd name="connsiteY3" fmla="*/ 2345494 h 3674429"/>
                <a:gd name="connsiteX4" fmla="*/ 9910638 w 12240423"/>
                <a:gd name="connsiteY4" fmla="*/ 2472494 h 3674429"/>
                <a:gd name="connsiteX5" fmla="*/ 7065838 w 12240423"/>
                <a:gd name="connsiteY5" fmla="*/ 2764594 h 3674429"/>
                <a:gd name="connsiteX6" fmla="*/ 5986338 w 12240423"/>
                <a:gd name="connsiteY6" fmla="*/ 2929694 h 3674429"/>
                <a:gd name="connsiteX7" fmla="*/ 4411538 w 12240423"/>
                <a:gd name="connsiteY7" fmla="*/ 3209094 h 3674429"/>
                <a:gd name="connsiteX8" fmla="*/ 2227138 w 12240423"/>
                <a:gd name="connsiteY8" fmla="*/ 3348794 h 3674429"/>
                <a:gd name="connsiteX9" fmla="*/ 1388938 w 12240423"/>
                <a:gd name="connsiteY9" fmla="*/ 3463094 h 3674429"/>
                <a:gd name="connsiteX10" fmla="*/ 2981 w 12240423"/>
                <a:gd name="connsiteY10" fmla="*/ 3670557 h 3674429"/>
                <a:gd name="connsiteX11" fmla="*/ 0 w 12240423"/>
                <a:gd name="connsiteY11" fmla="*/ 3670113 h 3674429"/>
                <a:gd name="connsiteX12" fmla="*/ 0 w 12240423"/>
                <a:gd name="connsiteY12" fmla="*/ 2099726 h 3674429"/>
                <a:gd name="connsiteX13" fmla="*/ 68932 w 12240423"/>
                <a:gd name="connsiteY13" fmla="*/ 2079886 h 3674429"/>
                <a:gd name="connsiteX14" fmla="*/ 1490841 w 12240423"/>
                <a:gd name="connsiteY14" fmla="*/ 1971361 h 3674429"/>
                <a:gd name="connsiteX15" fmla="*/ 2138238 w 12240423"/>
                <a:gd name="connsiteY15" fmla="*/ 1748594 h 3674429"/>
                <a:gd name="connsiteX16" fmla="*/ 5745038 w 12240423"/>
                <a:gd name="connsiteY16" fmla="*/ 1342194 h 3674429"/>
                <a:gd name="connsiteX17" fmla="*/ 7662738 w 12240423"/>
                <a:gd name="connsiteY17" fmla="*/ 1088194 h 3674429"/>
                <a:gd name="connsiteX18" fmla="*/ 10520238 w 12240423"/>
                <a:gd name="connsiteY18" fmla="*/ 796094 h 3674429"/>
                <a:gd name="connsiteX19" fmla="*/ 11396538 w 12240423"/>
                <a:gd name="connsiteY19" fmla="*/ 465894 h 3674429"/>
                <a:gd name="connsiteX20" fmla="*/ 12202889 w 12240423"/>
                <a:gd name="connsiteY20" fmla="*/ 1079 h 3674429"/>
                <a:gd name="connsiteX21" fmla="*/ 12240423 w 12240423"/>
                <a:gd name="connsiteY21" fmla="*/ 0 h 3674429"/>
                <a:gd name="connsiteX0" fmla="*/ 12240423 w 12240423"/>
                <a:gd name="connsiteY0" fmla="*/ 0 h 3674429"/>
                <a:gd name="connsiteX1" fmla="*/ 12240423 w 12240423"/>
                <a:gd name="connsiteY1" fmla="*/ 2367394 h 3674429"/>
                <a:gd name="connsiteX2" fmla="*/ 12146255 w 12240423"/>
                <a:gd name="connsiteY2" fmla="*/ 2375013 h 3674429"/>
                <a:gd name="connsiteX3" fmla="*/ 10815677 w 12240423"/>
                <a:gd name="connsiteY3" fmla="*/ 2380988 h 3674429"/>
                <a:gd name="connsiteX4" fmla="*/ 9910638 w 12240423"/>
                <a:gd name="connsiteY4" fmla="*/ 2472494 h 3674429"/>
                <a:gd name="connsiteX5" fmla="*/ 7065838 w 12240423"/>
                <a:gd name="connsiteY5" fmla="*/ 2764594 h 3674429"/>
                <a:gd name="connsiteX6" fmla="*/ 5986338 w 12240423"/>
                <a:gd name="connsiteY6" fmla="*/ 2929694 h 3674429"/>
                <a:gd name="connsiteX7" fmla="*/ 4411538 w 12240423"/>
                <a:gd name="connsiteY7" fmla="*/ 3209094 h 3674429"/>
                <a:gd name="connsiteX8" fmla="*/ 2227138 w 12240423"/>
                <a:gd name="connsiteY8" fmla="*/ 3348794 h 3674429"/>
                <a:gd name="connsiteX9" fmla="*/ 1388938 w 12240423"/>
                <a:gd name="connsiteY9" fmla="*/ 3463094 h 3674429"/>
                <a:gd name="connsiteX10" fmla="*/ 2981 w 12240423"/>
                <a:gd name="connsiteY10" fmla="*/ 3670557 h 3674429"/>
                <a:gd name="connsiteX11" fmla="*/ 0 w 12240423"/>
                <a:gd name="connsiteY11" fmla="*/ 3670113 h 3674429"/>
                <a:gd name="connsiteX12" fmla="*/ 0 w 12240423"/>
                <a:gd name="connsiteY12" fmla="*/ 2099726 h 3674429"/>
                <a:gd name="connsiteX13" fmla="*/ 68932 w 12240423"/>
                <a:gd name="connsiteY13" fmla="*/ 2079886 h 3674429"/>
                <a:gd name="connsiteX14" fmla="*/ 1490841 w 12240423"/>
                <a:gd name="connsiteY14" fmla="*/ 1971361 h 3674429"/>
                <a:gd name="connsiteX15" fmla="*/ 2138238 w 12240423"/>
                <a:gd name="connsiteY15" fmla="*/ 1748594 h 3674429"/>
                <a:gd name="connsiteX16" fmla="*/ 5745038 w 12240423"/>
                <a:gd name="connsiteY16" fmla="*/ 1342194 h 3674429"/>
                <a:gd name="connsiteX17" fmla="*/ 7662738 w 12240423"/>
                <a:gd name="connsiteY17" fmla="*/ 1088194 h 3674429"/>
                <a:gd name="connsiteX18" fmla="*/ 10520238 w 12240423"/>
                <a:gd name="connsiteY18" fmla="*/ 796094 h 3674429"/>
                <a:gd name="connsiteX19" fmla="*/ 11396538 w 12240423"/>
                <a:gd name="connsiteY19" fmla="*/ 465894 h 3674429"/>
                <a:gd name="connsiteX20" fmla="*/ 12202889 w 12240423"/>
                <a:gd name="connsiteY20" fmla="*/ 1079 h 3674429"/>
                <a:gd name="connsiteX21" fmla="*/ 12240423 w 12240423"/>
                <a:gd name="connsiteY21" fmla="*/ 0 h 3674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240423" h="3674429">
                  <a:moveTo>
                    <a:pt x="12240423" y="0"/>
                  </a:moveTo>
                  <a:lnTo>
                    <a:pt x="12240423" y="2367394"/>
                  </a:lnTo>
                  <a:lnTo>
                    <a:pt x="12146255" y="2375013"/>
                  </a:lnTo>
                  <a:cubicBezTo>
                    <a:pt x="11696294" y="2400065"/>
                    <a:pt x="11125636" y="2356250"/>
                    <a:pt x="10815677" y="2380988"/>
                  </a:cubicBezTo>
                  <a:cubicBezTo>
                    <a:pt x="10364827" y="2416971"/>
                    <a:pt x="10535611" y="2408560"/>
                    <a:pt x="9910638" y="2472494"/>
                  </a:cubicBezTo>
                  <a:lnTo>
                    <a:pt x="7065838" y="2764594"/>
                  </a:lnTo>
                  <a:cubicBezTo>
                    <a:pt x="6411788" y="2840794"/>
                    <a:pt x="5986338" y="2929694"/>
                    <a:pt x="5986338" y="2929694"/>
                  </a:cubicBezTo>
                  <a:cubicBezTo>
                    <a:pt x="5543955" y="3003777"/>
                    <a:pt x="5038071" y="3139244"/>
                    <a:pt x="4411538" y="3209094"/>
                  </a:cubicBezTo>
                  <a:cubicBezTo>
                    <a:pt x="3785005" y="3278944"/>
                    <a:pt x="2730905" y="3306461"/>
                    <a:pt x="2227138" y="3348794"/>
                  </a:cubicBezTo>
                  <a:cubicBezTo>
                    <a:pt x="1723371" y="3391127"/>
                    <a:pt x="1795338" y="3420761"/>
                    <a:pt x="1388938" y="3463094"/>
                  </a:cubicBezTo>
                  <a:cubicBezTo>
                    <a:pt x="1058738" y="3497490"/>
                    <a:pt x="388987" y="3705155"/>
                    <a:pt x="2981" y="3670557"/>
                  </a:cubicBezTo>
                  <a:lnTo>
                    <a:pt x="0" y="3670113"/>
                  </a:lnTo>
                  <a:lnTo>
                    <a:pt x="0" y="2099726"/>
                  </a:lnTo>
                  <a:lnTo>
                    <a:pt x="68932" y="2079886"/>
                  </a:lnTo>
                  <a:cubicBezTo>
                    <a:pt x="481682" y="1977591"/>
                    <a:pt x="1192391" y="2031686"/>
                    <a:pt x="1490841" y="1971361"/>
                  </a:cubicBezTo>
                  <a:cubicBezTo>
                    <a:pt x="1888774" y="1890928"/>
                    <a:pt x="1429205" y="1853455"/>
                    <a:pt x="2138238" y="1748594"/>
                  </a:cubicBezTo>
                  <a:cubicBezTo>
                    <a:pt x="2847271" y="1643733"/>
                    <a:pt x="4824288" y="1452261"/>
                    <a:pt x="5745038" y="1342194"/>
                  </a:cubicBezTo>
                  <a:cubicBezTo>
                    <a:pt x="6665788" y="1232127"/>
                    <a:pt x="6866871" y="1179211"/>
                    <a:pt x="7662738" y="1088194"/>
                  </a:cubicBezTo>
                  <a:cubicBezTo>
                    <a:pt x="8458605" y="997177"/>
                    <a:pt x="9897938" y="899811"/>
                    <a:pt x="10520238" y="796094"/>
                  </a:cubicBezTo>
                  <a:cubicBezTo>
                    <a:pt x="11142538" y="692377"/>
                    <a:pt x="11102321" y="597127"/>
                    <a:pt x="11396538" y="465894"/>
                  </a:cubicBezTo>
                  <a:cubicBezTo>
                    <a:pt x="11653978" y="351065"/>
                    <a:pt x="11990825" y="28803"/>
                    <a:pt x="12202889" y="1079"/>
                  </a:cubicBezTo>
                  <a:lnTo>
                    <a:pt x="12240423" y="0"/>
                  </a:lnTo>
                  <a:close/>
                </a:path>
              </a:pathLst>
            </a:custGeom>
            <a:solidFill>
              <a:srgbClr val="FAC76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38" name="Freeform: Shape 37">
              <a:extLst>
                <a:ext uri="{FF2B5EF4-FFF2-40B4-BE49-F238E27FC236}">
                  <a16:creationId xmlns:a16="http://schemas.microsoft.com/office/drawing/2014/main" id="{E0A70D8C-59AD-4497-A76B-22C501E312B5}"/>
                </a:ext>
              </a:extLst>
            </p:cNvPr>
            <p:cNvSpPr/>
            <p:nvPr/>
          </p:nvSpPr>
          <p:spPr bwMode="auto">
            <a:xfrm rot="10800000">
              <a:off x="-15019" y="951769"/>
              <a:ext cx="12204506" cy="3615581"/>
            </a:xfrm>
            <a:custGeom>
              <a:avLst/>
              <a:gdLst>
                <a:gd name="connsiteX0" fmla="*/ 12204506 w 12204506"/>
                <a:gd name="connsiteY0" fmla="*/ 3615581 h 3615581"/>
                <a:gd name="connsiteX1" fmla="*/ 0 w 12204506"/>
                <a:gd name="connsiteY1" fmla="*/ 3615581 h 3615581"/>
                <a:gd name="connsiteX2" fmla="*/ 0 w 12204506"/>
                <a:gd name="connsiteY2" fmla="*/ 1965888 h 3615581"/>
                <a:gd name="connsiteX3" fmla="*/ 2573 w 12204506"/>
                <a:gd name="connsiteY3" fmla="*/ 1964514 h 3615581"/>
                <a:gd name="connsiteX4" fmla="*/ 792617 w 12204506"/>
                <a:gd name="connsiteY4" fmla="*/ 1612115 h 3615581"/>
                <a:gd name="connsiteX5" fmla="*/ 1481730 w 12204506"/>
                <a:gd name="connsiteY5" fmla="*/ 1294063 h 3615581"/>
                <a:gd name="connsiteX6" fmla="*/ 2237104 w 12204506"/>
                <a:gd name="connsiteY6" fmla="*/ 1453089 h 3615581"/>
                <a:gd name="connsiteX7" fmla="*/ 4118913 w 12204506"/>
                <a:gd name="connsiteY7" fmla="*/ 1029020 h 3615581"/>
                <a:gd name="connsiteX8" fmla="*/ 4741765 w 12204506"/>
                <a:gd name="connsiteY8" fmla="*/ 896498 h 3615581"/>
                <a:gd name="connsiteX9" fmla="*/ 5934461 w 12204506"/>
                <a:gd name="connsiteY9" fmla="*/ 777228 h 3615581"/>
                <a:gd name="connsiteX10" fmla="*/ 7219922 w 12204506"/>
                <a:gd name="connsiteY10" fmla="*/ 644707 h 3615581"/>
                <a:gd name="connsiteX11" fmla="*/ 8876444 w 12204506"/>
                <a:gd name="connsiteY11" fmla="*/ 472428 h 3615581"/>
                <a:gd name="connsiteX12" fmla="*/ 10784757 w 12204506"/>
                <a:gd name="connsiteY12" fmla="*/ 260393 h 3615581"/>
                <a:gd name="connsiteX13" fmla="*/ 12157830 w 12204506"/>
                <a:gd name="connsiteY13" fmla="*/ 9884 h 3615581"/>
                <a:gd name="connsiteX14" fmla="*/ 12204506 w 12204506"/>
                <a:gd name="connsiteY14" fmla="*/ 0 h 3615581"/>
                <a:gd name="connsiteX15" fmla="*/ 12204506 w 12204506"/>
                <a:gd name="connsiteY15" fmla="*/ 3615581 h 3615581"/>
                <a:gd name="connsiteX0" fmla="*/ 12204506 w 12204506"/>
                <a:gd name="connsiteY0" fmla="*/ 3615581 h 3615581"/>
                <a:gd name="connsiteX1" fmla="*/ 0 w 12204506"/>
                <a:gd name="connsiteY1" fmla="*/ 3615581 h 3615581"/>
                <a:gd name="connsiteX2" fmla="*/ 0 w 12204506"/>
                <a:gd name="connsiteY2" fmla="*/ 1965888 h 3615581"/>
                <a:gd name="connsiteX3" fmla="*/ 2573 w 12204506"/>
                <a:gd name="connsiteY3" fmla="*/ 1964514 h 3615581"/>
                <a:gd name="connsiteX4" fmla="*/ 792617 w 12204506"/>
                <a:gd name="connsiteY4" fmla="*/ 1612115 h 3615581"/>
                <a:gd name="connsiteX5" fmla="*/ 1488080 w 12204506"/>
                <a:gd name="connsiteY5" fmla="*/ 1103563 h 3615581"/>
                <a:gd name="connsiteX6" fmla="*/ 2237104 w 12204506"/>
                <a:gd name="connsiteY6" fmla="*/ 1453089 h 3615581"/>
                <a:gd name="connsiteX7" fmla="*/ 4118913 w 12204506"/>
                <a:gd name="connsiteY7" fmla="*/ 1029020 h 3615581"/>
                <a:gd name="connsiteX8" fmla="*/ 4741765 w 12204506"/>
                <a:gd name="connsiteY8" fmla="*/ 896498 h 3615581"/>
                <a:gd name="connsiteX9" fmla="*/ 5934461 w 12204506"/>
                <a:gd name="connsiteY9" fmla="*/ 777228 h 3615581"/>
                <a:gd name="connsiteX10" fmla="*/ 7219922 w 12204506"/>
                <a:gd name="connsiteY10" fmla="*/ 644707 h 3615581"/>
                <a:gd name="connsiteX11" fmla="*/ 8876444 w 12204506"/>
                <a:gd name="connsiteY11" fmla="*/ 472428 h 3615581"/>
                <a:gd name="connsiteX12" fmla="*/ 10784757 w 12204506"/>
                <a:gd name="connsiteY12" fmla="*/ 260393 h 3615581"/>
                <a:gd name="connsiteX13" fmla="*/ 12157830 w 12204506"/>
                <a:gd name="connsiteY13" fmla="*/ 9884 h 3615581"/>
                <a:gd name="connsiteX14" fmla="*/ 12204506 w 12204506"/>
                <a:gd name="connsiteY14" fmla="*/ 0 h 3615581"/>
                <a:gd name="connsiteX15" fmla="*/ 12204506 w 12204506"/>
                <a:gd name="connsiteY15" fmla="*/ 3615581 h 3615581"/>
                <a:gd name="connsiteX0" fmla="*/ 12204506 w 12204506"/>
                <a:gd name="connsiteY0" fmla="*/ 3615581 h 3615581"/>
                <a:gd name="connsiteX1" fmla="*/ 0 w 12204506"/>
                <a:gd name="connsiteY1" fmla="*/ 3615581 h 3615581"/>
                <a:gd name="connsiteX2" fmla="*/ 0 w 12204506"/>
                <a:gd name="connsiteY2" fmla="*/ 1965888 h 3615581"/>
                <a:gd name="connsiteX3" fmla="*/ 2573 w 12204506"/>
                <a:gd name="connsiteY3" fmla="*/ 1964514 h 3615581"/>
                <a:gd name="connsiteX4" fmla="*/ 792617 w 12204506"/>
                <a:gd name="connsiteY4" fmla="*/ 1612115 h 3615581"/>
                <a:gd name="connsiteX5" fmla="*/ 1456330 w 12204506"/>
                <a:gd name="connsiteY5" fmla="*/ 1313113 h 3615581"/>
                <a:gd name="connsiteX6" fmla="*/ 2237104 w 12204506"/>
                <a:gd name="connsiteY6" fmla="*/ 1453089 h 3615581"/>
                <a:gd name="connsiteX7" fmla="*/ 4118913 w 12204506"/>
                <a:gd name="connsiteY7" fmla="*/ 1029020 h 3615581"/>
                <a:gd name="connsiteX8" fmla="*/ 4741765 w 12204506"/>
                <a:gd name="connsiteY8" fmla="*/ 896498 h 3615581"/>
                <a:gd name="connsiteX9" fmla="*/ 5934461 w 12204506"/>
                <a:gd name="connsiteY9" fmla="*/ 777228 h 3615581"/>
                <a:gd name="connsiteX10" fmla="*/ 7219922 w 12204506"/>
                <a:gd name="connsiteY10" fmla="*/ 644707 h 3615581"/>
                <a:gd name="connsiteX11" fmla="*/ 8876444 w 12204506"/>
                <a:gd name="connsiteY11" fmla="*/ 472428 h 3615581"/>
                <a:gd name="connsiteX12" fmla="*/ 10784757 w 12204506"/>
                <a:gd name="connsiteY12" fmla="*/ 260393 h 3615581"/>
                <a:gd name="connsiteX13" fmla="*/ 12157830 w 12204506"/>
                <a:gd name="connsiteY13" fmla="*/ 9884 h 3615581"/>
                <a:gd name="connsiteX14" fmla="*/ 12204506 w 12204506"/>
                <a:gd name="connsiteY14" fmla="*/ 0 h 3615581"/>
                <a:gd name="connsiteX15" fmla="*/ 12204506 w 12204506"/>
                <a:gd name="connsiteY15" fmla="*/ 3615581 h 3615581"/>
                <a:gd name="connsiteX0" fmla="*/ 12204506 w 12204506"/>
                <a:gd name="connsiteY0" fmla="*/ 3615581 h 3615581"/>
                <a:gd name="connsiteX1" fmla="*/ 0 w 12204506"/>
                <a:gd name="connsiteY1" fmla="*/ 3615581 h 3615581"/>
                <a:gd name="connsiteX2" fmla="*/ 0 w 12204506"/>
                <a:gd name="connsiteY2" fmla="*/ 1965888 h 3615581"/>
                <a:gd name="connsiteX3" fmla="*/ 2573 w 12204506"/>
                <a:gd name="connsiteY3" fmla="*/ 1964514 h 3615581"/>
                <a:gd name="connsiteX4" fmla="*/ 792617 w 12204506"/>
                <a:gd name="connsiteY4" fmla="*/ 1612115 h 3615581"/>
                <a:gd name="connsiteX5" fmla="*/ 1456330 w 12204506"/>
                <a:gd name="connsiteY5" fmla="*/ 1313113 h 3615581"/>
                <a:gd name="connsiteX6" fmla="*/ 2237104 w 12204506"/>
                <a:gd name="connsiteY6" fmla="*/ 1453089 h 3615581"/>
                <a:gd name="connsiteX7" fmla="*/ 4118913 w 12204506"/>
                <a:gd name="connsiteY7" fmla="*/ 1029020 h 3615581"/>
                <a:gd name="connsiteX8" fmla="*/ 4741765 w 12204506"/>
                <a:gd name="connsiteY8" fmla="*/ 896498 h 3615581"/>
                <a:gd name="connsiteX9" fmla="*/ 5934461 w 12204506"/>
                <a:gd name="connsiteY9" fmla="*/ 777228 h 3615581"/>
                <a:gd name="connsiteX10" fmla="*/ 7219922 w 12204506"/>
                <a:gd name="connsiteY10" fmla="*/ 644707 h 3615581"/>
                <a:gd name="connsiteX11" fmla="*/ 8876444 w 12204506"/>
                <a:gd name="connsiteY11" fmla="*/ 472428 h 3615581"/>
                <a:gd name="connsiteX12" fmla="*/ 10772057 w 12204506"/>
                <a:gd name="connsiteY12" fmla="*/ 457243 h 3615581"/>
                <a:gd name="connsiteX13" fmla="*/ 12157830 w 12204506"/>
                <a:gd name="connsiteY13" fmla="*/ 9884 h 3615581"/>
                <a:gd name="connsiteX14" fmla="*/ 12204506 w 12204506"/>
                <a:gd name="connsiteY14" fmla="*/ 0 h 3615581"/>
                <a:gd name="connsiteX15" fmla="*/ 12204506 w 12204506"/>
                <a:gd name="connsiteY15" fmla="*/ 3615581 h 3615581"/>
                <a:gd name="connsiteX0" fmla="*/ 12204506 w 12204506"/>
                <a:gd name="connsiteY0" fmla="*/ 3615581 h 3615581"/>
                <a:gd name="connsiteX1" fmla="*/ 0 w 12204506"/>
                <a:gd name="connsiteY1" fmla="*/ 3615581 h 3615581"/>
                <a:gd name="connsiteX2" fmla="*/ 0 w 12204506"/>
                <a:gd name="connsiteY2" fmla="*/ 1965888 h 3615581"/>
                <a:gd name="connsiteX3" fmla="*/ 2573 w 12204506"/>
                <a:gd name="connsiteY3" fmla="*/ 1964514 h 3615581"/>
                <a:gd name="connsiteX4" fmla="*/ 792617 w 12204506"/>
                <a:gd name="connsiteY4" fmla="*/ 1612115 h 3615581"/>
                <a:gd name="connsiteX5" fmla="*/ 1456330 w 12204506"/>
                <a:gd name="connsiteY5" fmla="*/ 1313113 h 3615581"/>
                <a:gd name="connsiteX6" fmla="*/ 2237104 w 12204506"/>
                <a:gd name="connsiteY6" fmla="*/ 1453089 h 3615581"/>
                <a:gd name="connsiteX7" fmla="*/ 4118913 w 12204506"/>
                <a:gd name="connsiteY7" fmla="*/ 1029020 h 3615581"/>
                <a:gd name="connsiteX8" fmla="*/ 4741765 w 12204506"/>
                <a:gd name="connsiteY8" fmla="*/ 896498 h 3615581"/>
                <a:gd name="connsiteX9" fmla="*/ 5934461 w 12204506"/>
                <a:gd name="connsiteY9" fmla="*/ 777228 h 3615581"/>
                <a:gd name="connsiteX10" fmla="*/ 7219922 w 12204506"/>
                <a:gd name="connsiteY10" fmla="*/ 644707 h 3615581"/>
                <a:gd name="connsiteX11" fmla="*/ 8876444 w 12204506"/>
                <a:gd name="connsiteY11" fmla="*/ 472428 h 3615581"/>
                <a:gd name="connsiteX12" fmla="*/ 10714907 w 12204506"/>
                <a:gd name="connsiteY12" fmla="*/ 260393 h 3615581"/>
                <a:gd name="connsiteX13" fmla="*/ 12157830 w 12204506"/>
                <a:gd name="connsiteY13" fmla="*/ 9884 h 3615581"/>
                <a:gd name="connsiteX14" fmla="*/ 12204506 w 12204506"/>
                <a:gd name="connsiteY14" fmla="*/ 0 h 3615581"/>
                <a:gd name="connsiteX15" fmla="*/ 12204506 w 12204506"/>
                <a:gd name="connsiteY15" fmla="*/ 3615581 h 3615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04506" h="3615581">
                  <a:moveTo>
                    <a:pt x="12204506" y="3615581"/>
                  </a:moveTo>
                  <a:lnTo>
                    <a:pt x="0" y="3615581"/>
                  </a:lnTo>
                  <a:lnTo>
                    <a:pt x="0" y="1965888"/>
                  </a:lnTo>
                  <a:lnTo>
                    <a:pt x="2573" y="1964514"/>
                  </a:lnTo>
                  <a:cubicBezTo>
                    <a:pt x="219840" y="1854658"/>
                    <a:pt x="550324" y="1720682"/>
                    <a:pt x="792617" y="1612115"/>
                  </a:cubicBezTo>
                  <a:cubicBezTo>
                    <a:pt x="1034910" y="1503548"/>
                    <a:pt x="1215582" y="1339617"/>
                    <a:pt x="1456330" y="1313113"/>
                  </a:cubicBezTo>
                  <a:cubicBezTo>
                    <a:pt x="1697078" y="1286609"/>
                    <a:pt x="1793340" y="1500438"/>
                    <a:pt x="2237104" y="1453089"/>
                  </a:cubicBezTo>
                  <a:cubicBezTo>
                    <a:pt x="2680868" y="1405740"/>
                    <a:pt x="3701470" y="1121785"/>
                    <a:pt x="4118913" y="1029020"/>
                  </a:cubicBezTo>
                  <a:cubicBezTo>
                    <a:pt x="4118913" y="1029020"/>
                    <a:pt x="4439174" y="938463"/>
                    <a:pt x="4741765" y="896498"/>
                  </a:cubicBezTo>
                  <a:cubicBezTo>
                    <a:pt x="5044356" y="854533"/>
                    <a:pt x="5521435" y="819193"/>
                    <a:pt x="5934461" y="777228"/>
                  </a:cubicBezTo>
                  <a:lnTo>
                    <a:pt x="7219922" y="644707"/>
                  </a:lnTo>
                  <a:lnTo>
                    <a:pt x="8876444" y="472428"/>
                  </a:lnTo>
                  <a:cubicBezTo>
                    <a:pt x="8876444" y="472428"/>
                    <a:pt x="10136229" y="344323"/>
                    <a:pt x="10714907" y="260393"/>
                  </a:cubicBezTo>
                  <a:cubicBezTo>
                    <a:pt x="11185083" y="192200"/>
                    <a:pt x="11822801" y="80264"/>
                    <a:pt x="12157830" y="9884"/>
                  </a:cubicBezTo>
                  <a:lnTo>
                    <a:pt x="12204506" y="0"/>
                  </a:lnTo>
                  <a:lnTo>
                    <a:pt x="12204506" y="3615581"/>
                  </a:lnTo>
                  <a:close/>
                </a:path>
              </a:pathLst>
            </a:custGeom>
            <a:solidFill>
              <a:srgbClr val="BED8E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3" name="Rectangle 2">
              <a:extLst>
                <a:ext uri="{FF2B5EF4-FFF2-40B4-BE49-F238E27FC236}">
                  <a16:creationId xmlns:a16="http://schemas.microsoft.com/office/drawing/2014/main" id="{7642EBE4-0D16-4FB9-98E0-5E83FD185450}"/>
                </a:ext>
              </a:extLst>
            </p:cNvPr>
            <p:cNvSpPr/>
            <p:nvPr/>
          </p:nvSpPr>
          <p:spPr bwMode="auto">
            <a:xfrm>
              <a:off x="2207567" y="5778500"/>
              <a:ext cx="9981919" cy="765719"/>
            </a:xfrm>
            <a:custGeom>
              <a:avLst/>
              <a:gdLst>
                <a:gd name="connsiteX0" fmla="*/ 0 w 9981919"/>
                <a:gd name="connsiteY0" fmla="*/ 0 h 666947"/>
                <a:gd name="connsiteX1" fmla="*/ 9981919 w 9981919"/>
                <a:gd name="connsiteY1" fmla="*/ 0 h 666947"/>
                <a:gd name="connsiteX2" fmla="*/ 9981919 w 9981919"/>
                <a:gd name="connsiteY2" fmla="*/ 666947 h 666947"/>
                <a:gd name="connsiteX3" fmla="*/ 0 w 9981919"/>
                <a:gd name="connsiteY3" fmla="*/ 666947 h 666947"/>
                <a:gd name="connsiteX4" fmla="*/ 0 w 9981919"/>
                <a:gd name="connsiteY4" fmla="*/ 0 h 666947"/>
                <a:gd name="connsiteX0" fmla="*/ 0 w 9981919"/>
                <a:gd name="connsiteY0" fmla="*/ 79722 h 746669"/>
                <a:gd name="connsiteX1" fmla="*/ 8746183 w 9981919"/>
                <a:gd name="connsiteY1" fmla="*/ 0 h 746669"/>
                <a:gd name="connsiteX2" fmla="*/ 9981919 w 9981919"/>
                <a:gd name="connsiteY2" fmla="*/ 79722 h 746669"/>
                <a:gd name="connsiteX3" fmla="*/ 9981919 w 9981919"/>
                <a:gd name="connsiteY3" fmla="*/ 746669 h 746669"/>
                <a:gd name="connsiteX4" fmla="*/ 0 w 9981919"/>
                <a:gd name="connsiteY4" fmla="*/ 746669 h 746669"/>
                <a:gd name="connsiteX5" fmla="*/ 0 w 9981919"/>
                <a:gd name="connsiteY5" fmla="*/ 79722 h 746669"/>
                <a:gd name="connsiteX0" fmla="*/ 0 w 9981919"/>
                <a:gd name="connsiteY0" fmla="*/ 98772 h 765719"/>
                <a:gd name="connsiteX1" fmla="*/ 8555683 w 9981919"/>
                <a:gd name="connsiteY1" fmla="*/ 0 h 765719"/>
                <a:gd name="connsiteX2" fmla="*/ 9981919 w 9981919"/>
                <a:gd name="connsiteY2" fmla="*/ 98772 h 765719"/>
                <a:gd name="connsiteX3" fmla="*/ 9981919 w 9981919"/>
                <a:gd name="connsiteY3" fmla="*/ 765719 h 765719"/>
                <a:gd name="connsiteX4" fmla="*/ 0 w 9981919"/>
                <a:gd name="connsiteY4" fmla="*/ 765719 h 765719"/>
                <a:gd name="connsiteX5" fmla="*/ 0 w 9981919"/>
                <a:gd name="connsiteY5" fmla="*/ 98772 h 765719"/>
                <a:gd name="connsiteX0" fmla="*/ 0 w 9981919"/>
                <a:gd name="connsiteY0" fmla="*/ 98772 h 765719"/>
                <a:gd name="connsiteX1" fmla="*/ 8555683 w 9981919"/>
                <a:gd name="connsiteY1" fmla="*/ 0 h 765719"/>
                <a:gd name="connsiteX2" fmla="*/ 9628833 w 9981919"/>
                <a:gd name="connsiteY2" fmla="*/ 241300 h 765719"/>
                <a:gd name="connsiteX3" fmla="*/ 9981919 w 9981919"/>
                <a:gd name="connsiteY3" fmla="*/ 98772 h 765719"/>
                <a:gd name="connsiteX4" fmla="*/ 9981919 w 9981919"/>
                <a:gd name="connsiteY4" fmla="*/ 765719 h 765719"/>
                <a:gd name="connsiteX5" fmla="*/ 0 w 9981919"/>
                <a:gd name="connsiteY5" fmla="*/ 765719 h 765719"/>
                <a:gd name="connsiteX6" fmla="*/ 0 w 9981919"/>
                <a:gd name="connsiteY6" fmla="*/ 98772 h 765719"/>
                <a:gd name="connsiteX0" fmla="*/ 0 w 9981919"/>
                <a:gd name="connsiteY0" fmla="*/ 98772 h 765719"/>
                <a:gd name="connsiteX1" fmla="*/ 8555683 w 9981919"/>
                <a:gd name="connsiteY1" fmla="*/ 0 h 765719"/>
                <a:gd name="connsiteX2" fmla="*/ 9628833 w 9981919"/>
                <a:gd name="connsiteY2" fmla="*/ 241300 h 765719"/>
                <a:gd name="connsiteX3" fmla="*/ 9918419 w 9981919"/>
                <a:gd name="connsiteY3" fmla="*/ 340072 h 765719"/>
                <a:gd name="connsiteX4" fmla="*/ 9981919 w 9981919"/>
                <a:gd name="connsiteY4" fmla="*/ 765719 h 765719"/>
                <a:gd name="connsiteX5" fmla="*/ 0 w 9981919"/>
                <a:gd name="connsiteY5" fmla="*/ 765719 h 765719"/>
                <a:gd name="connsiteX6" fmla="*/ 0 w 9981919"/>
                <a:gd name="connsiteY6" fmla="*/ 98772 h 765719"/>
                <a:gd name="connsiteX0" fmla="*/ 0 w 9981919"/>
                <a:gd name="connsiteY0" fmla="*/ 98772 h 765719"/>
                <a:gd name="connsiteX1" fmla="*/ 8555683 w 9981919"/>
                <a:gd name="connsiteY1" fmla="*/ 0 h 765719"/>
                <a:gd name="connsiteX2" fmla="*/ 9628833 w 9981919"/>
                <a:gd name="connsiteY2" fmla="*/ 241300 h 765719"/>
                <a:gd name="connsiteX3" fmla="*/ 9981919 w 9981919"/>
                <a:gd name="connsiteY3" fmla="*/ 308322 h 765719"/>
                <a:gd name="connsiteX4" fmla="*/ 9981919 w 9981919"/>
                <a:gd name="connsiteY4" fmla="*/ 765719 h 765719"/>
                <a:gd name="connsiteX5" fmla="*/ 0 w 9981919"/>
                <a:gd name="connsiteY5" fmla="*/ 765719 h 765719"/>
                <a:gd name="connsiteX6" fmla="*/ 0 w 9981919"/>
                <a:gd name="connsiteY6" fmla="*/ 98772 h 76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81919" h="765719">
                  <a:moveTo>
                    <a:pt x="0" y="98772"/>
                  </a:moveTo>
                  <a:lnTo>
                    <a:pt x="8555683" y="0"/>
                  </a:lnTo>
                  <a:cubicBezTo>
                    <a:pt x="8828733" y="16933"/>
                    <a:pt x="9355783" y="224367"/>
                    <a:pt x="9628833" y="241300"/>
                  </a:cubicBezTo>
                  <a:lnTo>
                    <a:pt x="9981919" y="308322"/>
                  </a:lnTo>
                  <a:lnTo>
                    <a:pt x="9981919" y="765719"/>
                  </a:lnTo>
                  <a:lnTo>
                    <a:pt x="0" y="765719"/>
                  </a:lnTo>
                  <a:lnTo>
                    <a:pt x="0" y="98772"/>
                  </a:lnTo>
                  <a:close/>
                </a:path>
              </a:pathLst>
            </a:custGeom>
            <a:solidFill>
              <a:srgbClr val="FED6B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70" name="Freeform: Shape 69">
              <a:extLst>
                <a:ext uri="{FF2B5EF4-FFF2-40B4-BE49-F238E27FC236}">
                  <a16:creationId xmlns:a16="http://schemas.microsoft.com/office/drawing/2014/main" id="{5B99E4CA-8220-4BDC-8805-EECB81EFB8B2}"/>
                </a:ext>
              </a:extLst>
            </p:cNvPr>
            <p:cNvSpPr/>
            <p:nvPr/>
          </p:nvSpPr>
          <p:spPr bwMode="auto">
            <a:xfrm>
              <a:off x="10649411" y="5068712"/>
              <a:ext cx="1542963" cy="1070540"/>
            </a:xfrm>
            <a:custGeom>
              <a:avLst/>
              <a:gdLst>
                <a:gd name="connsiteX0" fmla="*/ 241273 w 1534385"/>
                <a:gd name="connsiteY0" fmla="*/ 66 h 561861"/>
                <a:gd name="connsiteX1" fmla="*/ 626335 w 1534385"/>
                <a:gd name="connsiteY1" fmla="*/ 30700 h 561861"/>
                <a:gd name="connsiteX2" fmla="*/ 1426435 w 1534385"/>
                <a:gd name="connsiteY2" fmla="*/ 49750 h 561861"/>
                <a:gd name="connsiteX3" fmla="*/ 1513599 w 1534385"/>
                <a:gd name="connsiteY3" fmla="*/ 27971 h 561861"/>
                <a:gd name="connsiteX4" fmla="*/ 1534385 w 1534385"/>
                <a:gd name="connsiteY4" fmla="*/ 11918 h 561861"/>
                <a:gd name="connsiteX5" fmla="*/ 1534385 w 1534385"/>
                <a:gd name="connsiteY5" fmla="*/ 561340 h 561861"/>
                <a:gd name="connsiteX6" fmla="*/ 1493483 w 1534385"/>
                <a:gd name="connsiteY6" fmla="*/ 561861 h 561861"/>
                <a:gd name="connsiteX7" fmla="*/ 505685 w 1534385"/>
                <a:gd name="connsiteY7" fmla="*/ 430750 h 561861"/>
                <a:gd name="connsiteX8" fmla="*/ 42135 w 1534385"/>
                <a:gd name="connsiteY8" fmla="*/ 500600 h 561861"/>
                <a:gd name="connsiteX9" fmla="*/ 86585 w 1534385"/>
                <a:gd name="connsiteY9" fmla="*/ 37050 h 561861"/>
                <a:gd name="connsiteX10" fmla="*/ 241273 w 1534385"/>
                <a:gd name="connsiteY10" fmla="*/ 66 h 561861"/>
                <a:gd name="connsiteX0" fmla="*/ 241273 w 1534385"/>
                <a:gd name="connsiteY0" fmla="*/ 66 h 561861"/>
                <a:gd name="connsiteX1" fmla="*/ 626335 w 1534385"/>
                <a:gd name="connsiteY1" fmla="*/ 30700 h 561861"/>
                <a:gd name="connsiteX2" fmla="*/ 1331185 w 1534385"/>
                <a:gd name="connsiteY2" fmla="*/ 33875 h 561861"/>
                <a:gd name="connsiteX3" fmla="*/ 1513599 w 1534385"/>
                <a:gd name="connsiteY3" fmla="*/ 27971 h 561861"/>
                <a:gd name="connsiteX4" fmla="*/ 1534385 w 1534385"/>
                <a:gd name="connsiteY4" fmla="*/ 11918 h 561861"/>
                <a:gd name="connsiteX5" fmla="*/ 1534385 w 1534385"/>
                <a:gd name="connsiteY5" fmla="*/ 561340 h 561861"/>
                <a:gd name="connsiteX6" fmla="*/ 1493483 w 1534385"/>
                <a:gd name="connsiteY6" fmla="*/ 561861 h 561861"/>
                <a:gd name="connsiteX7" fmla="*/ 505685 w 1534385"/>
                <a:gd name="connsiteY7" fmla="*/ 430750 h 561861"/>
                <a:gd name="connsiteX8" fmla="*/ 42135 w 1534385"/>
                <a:gd name="connsiteY8" fmla="*/ 500600 h 561861"/>
                <a:gd name="connsiteX9" fmla="*/ 86585 w 1534385"/>
                <a:gd name="connsiteY9" fmla="*/ 37050 h 561861"/>
                <a:gd name="connsiteX10" fmla="*/ 241273 w 1534385"/>
                <a:gd name="connsiteY10" fmla="*/ 66 h 561861"/>
                <a:gd name="connsiteX0" fmla="*/ 218406 w 1511518"/>
                <a:gd name="connsiteY0" fmla="*/ 66 h 561861"/>
                <a:gd name="connsiteX1" fmla="*/ 603468 w 1511518"/>
                <a:gd name="connsiteY1" fmla="*/ 30700 h 561861"/>
                <a:gd name="connsiteX2" fmla="*/ 1308318 w 1511518"/>
                <a:gd name="connsiteY2" fmla="*/ 33875 h 561861"/>
                <a:gd name="connsiteX3" fmla="*/ 1490732 w 1511518"/>
                <a:gd name="connsiteY3" fmla="*/ 27971 h 561861"/>
                <a:gd name="connsiteX4" fmla="*/ 1511518 w 1511518"/>
                <a:gd name="connsiteY4" fmla="*/ 11918 h 561861"/>
                <a:gd name="connsiteX5" fmla="*/ 1511518 w 1511518"/>
                <a:gd name="connsiteY5" fmla="*/ 561340 h 561861"/>
                <a:gd name="connsiteX6" fmla="*/ 1470616 w 1511518"/>
                <a:gd name="connsiteY6" fmla="*/ 561861 h 561861"/>
                <a:gd name="connsiteX7" fmla="*/ 482818 w 1511518"/>
                <a:gd name="connsiteY7" fmla="*/ 430750 h 561861"/>
                <a:gd name="connsiteX8" fmla="*/ 158968 w 1511518"/>
                <a:gd name="connsiteY8" fmla="*/ 456149 h 561861"/>
                <a:gd name="connsiteX9" fmla="*/ 19268 w 1511518"/>
                <a:gd name="connsiteY9" fmla="*/ 500600 h 561861"/>
                <a:gd name="connsiteX10" fmla="*/ 63718 w 1511518"/>
                <a:gd name="connsiteY10" fmla="*/ 37050 h 561861"/>
                <a:gd name="connsiteX11" fmla="*/ 218406 w 1511518"/>
                <a:gd name="connsiteY11" fmla="*/ 66 h 561861"/>
                <a:gd name="connsiteX0" fmla="*/ 218406 w 1511518"/>
                <a:gd name="connsiteY0" fmla="*/ 66 h 561861"/>
                <a:gd name="connsiteX1" fmla="*/ 603468 w 1511518"/>
                <a:gd name="connsiteY1" fmla="*/ 30700 h 561861"/>
                <a:gd name="connsiteX2" fmla="*/ 1308318 w 1511518"/>
                <a:gd name="connsiteY2" fmla="*/ 33875 h 561861"/>
                <a:gd name="connsiteX3" fmla="*/ 1490732 w 1511518"/>
                <a:gd name="connsiteY3" fmla="*/ 27971 h 561861"/>
                <a:gd name="connsiteX4" fmla="*/ 1511518 w 1511518"/>
                <a:gd name="connsiteY4" fmla="*/ 11918 h 561861"/>
                <a:gd name="connsiteX5" fmla="*/ 1511518 w 1511518"/>
                <a:gd name="connsiteY5" fmla="*/ 561340 h 561861"/>
                <a:gd name="connsiteX6" fmla="*/ 1470616 w 1511518"/>
                <a:gd name="connsiteY6" fmla="*/ 561861 h 561861"/>
                <a:gd name="connsiteX7" fmla="*/ 482818 w 1511518"/>
                <a:gd name="connsiteY7" fmla="*/ 430750 h 561861"/>
                <a:gd name="connsiteX8" fmla="*/ 158968 w 1511518"/>
                <a:gd name="connsiteY8" fmla="*/ 456149 h 561861"/>
                <a:gd name="connsiteX9" fmla="*/ 19268 w 1511518"/>
                <a:gd name="connsiteY9" fmla="*/ 500600 h 561861"/>
                <a:gd name="connsiteX10" fmla="*/ 63718 w 1511518"/>
                <a:gd name="connsiteY10" fmla="*/ 37050 h 561861"/>
                <a:gd name="connsiteX11" fmla="*/ 218406 w 1511518"/>
                <a:gd name="connsiteY11" fmla="*/ 66 h 561861"/>
                <a:gd name="connsiteX0" fmla="*/ 219976 w 1513088"/>
                <a:gd name="connsiteY0" fmla="*/ 7525 h 569320"/>
                <a:gd name="connsiteX1" fmla="*/ 605038 w 1513088"/>
                <a:gd name="connsiteY1" fmla="*/ 38159 h 569320"/>
                <a:gd name="connsiteX2" fmla="*/ 1309888 w 1513088"/>
                <a:gd name="connsiteY2" fmla="*/ 41334 h 569320"/>
                <a:gd name="connsiteX3" fmla="*/ 1492302 w 1513088"/>
                <a:gd name="connsiteY3" fmla="*/ 35430 h 569320"/>
                <a:gd name="connsiteX4" fmla="*/ 1513088 w 1513088"/>
                <a:gd name="connsiteY4" fmla="*/ 19377 h 569320"/>
                <a:gd name="connsiteX5" fmla="*/ 1513088 w 1513088"/>
                <a:gd name="connsiteY5" fmla="*/ 568799 h 569320"/>
                <a:gd name="connsiteX6" fmla="*/ 1472186 w 1513088"/>
                <a:gd name="connsiteY6" fmla="*/ 569320 h 569320"/>
                <a:gd name="connsiteX7" fmla="*/ 484388 w 1513088"/>
                <a:gd name="connsiteY7" fmla="*/ 438209 h 569320"/>
                <a:gd name="connsiteX8" fmla="*/ 160538 w 1513088"/>
                <a:gd name="connsiteY8" fmla="*/ 463608 h 569320"/>
                <a:gd name="connsiteX9" fmla="*/ 20838 w 1513088"/>
                <a:gd name="connsiteY9" fmla="*/ 508059 h 569320"/>
                <a:gd name="connsiteX10" fmla="*/ 62113 w 1513088"/>
                <a:gd name="connsiteY10" fmla="*/ 15934 h 569320"/>
                <a:gd name="connsiteX11" fmla="*/ 219976 w 1513088"/>
                <a:gd name="connsiteY11" fmla="*/ 7525 h 569320"/>
                <a:gd name="connsiteX0" fmla="*/ 213626 w 1513088"/>
                <a:gd name="connsiteY0" fmla="*/ 12 h 631657"/>
                <a:gd name="connsiteX1" fmla="*/ 605038 w 1513088"/>
                <a:gd name="connsiteY1" fmla="*/ 100496 h 631657"/>
                <a:gd name="connsiteX2" fmla="*/ 1309888 w 1513088"/>
                <a:gd name="connsiteY2" fmla="*/ 103671 h 631657"/>
                <a:gd name="connsiteX3" fmla="*/ 1492302 w 1513088"/>
                <a:gd name="connsiteY3" fmla="*/ 97767 h 631657"/>
                <a:gd name="connsiteX4" fmla="*/ 1513088 w 1513088"/>
                <a:gd name="connsiteY4" fmla="*/ 81714 h 631657"/>
                <a:gd name="connsiteX5" fmla="*/ 1513088 w 1513088"/>
                <a:gd name="connsiteY5" fmla="*/ 631136 h 631657"/>
                <a:gd name="connsiteX6" fmla="*/ 1472186 w 1513088"/>
                <a:gd name="connsiteY6" fmla="*/ 631657 h 631657"/>
                <a:gd name="connsiteX7" fmla="*/ 484388 w 1513088"/>
                <a:gd name="connsiteY7" fmla="*/ 500546 h 631657"/>
                <a:gd name="connsiteX8" fmla="*/ 160538 w 1513088"/>
                <a:gd name="connsiteY8" fmla="*/ 525945 h 631657"/>
                <a:gd name="connsiteX9" fmla="*/ 20838 w 1513088"/>
                <a:gd name="connsiteY9" fmla="*/ 570396 h 631657"/>
                <a:gd name="connsiteX10" fmla="*/ 62113 w 1513088"/>
                <a:gd name="connsiteY10" fmla="*/ 78271 h 631657"/>
                <a:gd name="connsiteX11" fmla="*/ 213626 w 1513088"/>
                <a:gd name="connsiteY11" fmla="*/ 12 h 631657"/>
                <a:gd name="connsiteX0" fmla="*/ 213626 w 1513088"/>
                <a:gd name="connsiteY0" fmla="*/ 12 h 631657"/>
                <a:gd name="connsiteX1" fmla="*/ 687588 w 1513088"/>
                <a:gd name="connsiteY1" fmla="*/ 21121 h 631657"/>
                <a:gd name="connsiteX2" fmla="*/ 1309888 w 1513088"/>
                <a:gd name="connsiteY2" fmla="*/ 103671 h 631657"/>
                <a:gd name="connsiteX3" fmla="*/ 1492302 w 1513088"/>
                <a:gd name="connsiteY3" fmla="*/ 97767 h 631657"/>
                <a:gd name="connsiteX4" fmla="*/ 1513088 w 1513088"/>
                <a:gd name="connsiteY4" fmla="*/ 81714 h 631657"/>
                <a:gd name="connsiteX5" fmla="*/ 1513088 w 1513088"/>
                <a:gd name="connsiteY5" fmla="*/ 631136 h 631657"/>
                <a:gd name="connsiteX6" fmla="*/ 1472186 w 1513088"/>
                <a:gd name="connsiteY6" fmla="*/ 631657 h 631657"/>
                <a:gd name="connsiteX7" fmla="*/ 484388 w 1513088"/>
                <a:gd name="connsiteY7" fmla="*/ 500546 h 631657"/>
                <a:gd name="connsiteX8" fmla="*/ 160538 w 1513088"/>
                <a:gd name="connsiteY8" fmla="*/ 525945 h 631657"/>
                <a:gd name="connsiteX9" fmla="*/ 20838 w 1513088"/>
                <a:gd name="connsiteY9" fmla="*/ 570396 h 631657"/>
                <a:gd name="connsiteX10" fmla="*/ 62113 w 1513088"/>
                <a:gd name="connsiteY10" fmla="*/ 78271 h 631657"/>
                <a:gd name="connsiteX11" fmla="*/ 213626 w 1513088"/>
                <a:gd name="connsiteY11" fmla="*/ 12 h 631657"/>
                <a:gd name="connsiteX0" fmla="*/ 213626 w 1513088"/>
                <a:gd name="connsiteY0" fmla="*/ 12 h 735495"/>
                <a:gd name="connsiteX1" fmla="*/ 687588 w 1513088"/>
                <a:gd name="connsiteY1" fmla="*/ 21121 h 735495"/>
                <a:gd name="connsiteX2" fmla="*/ 1309888 w 1513088"/>
                <a:gd name="connsiteY2" fmla="*/ 103671 h 735495"/>
                <a:gd name="connsiteX3" fmla="*/ 1492302 w 1513088"/>
                <a:gd name="connsiteY3" fmla="*/ 97767 h 735495"/>
                <a:gd name="connsiteX4" fmla="*/ 1513088 w 1513088"/>
                <a:gd name="connsiteY4" fmla="*/ 81714 h 735495"/>
                <a:gd name="connsiteX5" fmla="*/ 1513088 w 1513088"/>
                <a:gd name="connsiteY5" fmla="*/ 631136 h 735495"/>
                <a:gd name="connsiteX6" fmla="*/ 1472186 w 1513088"/>
                <a:gd name="connsiteY6" fmla="*/ 631657 h 735495"/>
                <a:gd name="connsiteX7" fmla="*/ 484388 w 1513088"/>
                <a:gd name="connsiteY7" fmla="*/ 500546 h 735495"/>
                <a:gd name="connsiteX8" fmla="*/ 119263 w 1513088"/>
                <a:gd name="connsiteY8" fmla="*/ 735495 h 735495"/>
                <a:gd name="connsiteX9" fmla="*/ 20838 w 1513088"/>
                <a:gd name="connsiteY9" fmla="*/ 570396 h 735495"/>
                <a:gd name="connsiteX10" fmla="*/ 62113 w 1513088"/>
                <a:gd name="connsiteY10" fmla="*/ 78271 h 735495"/>
                <a:gd name="connsiteX11" fmla="*/ 213626 w 1513088"/>
                <a:gd name="connsiteY11" fmla="*/ 12 h 735495"/>
                <a:gd name="connsiteX0" fmla="*/ 213626 w 1513088"/>
                <a:gd name="connsiteY0" fmla="*/ 12 h 776467"/>
                <a:gd name="connsiteX1" fmla="*/ 687588 w 1513088"/>
                <a:gd name="connsiteY1" fmla="*/ 21121 h 776467"/>
                <a:gd name="connsiteX2" fmla="*/ 1309888 w 1513088"/>
                <a:gd name="connsiteY2" fmla="*/ 103671 h 776467"/>
                <a:gd name="connsiteX3" fmla="*/ 1492302 w 1513088"/>
                <a:gd name="connsiteY3" fmla="*/ 97767 h 776467"/>
                <a:gd name="connsiteX4" fmla="*/ 1513088 w 1513088"/>
                <a:gd name="connsiteY4" fmla="*/ 81714 h 776467"/>
                <a:gd name="connsiteX5" fmla="*/ 1513088 w 1513088"/>
                <a:gd name="connsiteY5" fmla="*/ 631136 h 776467"/>
                <a:gd name="connsiteX6" fmla="*/ 1472186 w 1513088"/>
                <a:gd name="connsiteY6" fmla="*/ 631657 h 776467"/>
                <a:gd name="connsiteX7" fmla="*/ 439938 w 1513088"/>
                <a:gd name="connsiteY7" fmla="*/ 773596 h 776467"/>
                <a:gd name="connsiteX8" fmla="*/ 119263 w 1513088"/>
                <a:gd name="connsiteY8" fmla="*/ 735495 h 776467"/>
                <a:gd name="connsiteX9" fmla="*/ 20838 w 1513088"/>
                <a:gd name="connsiteY9" fmla="*/ 570396 h 776467"/>
                <a:gd name="connsiteX10" fmla="*/ 62113 w 1513088"/>
                <a:gd name="connsiteY10" fmla="*/ 78271 h 776467"/>
                <a:gd name="connsiteX11" fmla="*/ 213626 w 1513088"/>
                <a:gd name="connsiteY11" fmla="*/ 12 h 776467"/>
                <a:gd name="connsiteX0" fmla="*/ 213626 w 1513088"/>
                <a:gd name="connsiteY0" fmla="*/ 12 h 805447"/>
                <a:gd name="connsiteX1" fmla="*/ 687588 w 1513088"/>
                <a:gd name="connsiteY1" fmla="*/ 21121 h 805447"/>
                <a:gd name="connsiteX2" fmla="*/ 1309888 w 1513088"/>
                <a:gd name="connsiteY2" fmla="*/ 103671 h 805447"/>
                <a:gd name="connsiteX3" fmla="*/ 1492302 w 1513088"/>
                <a:gd name="connsiteY3" fmla="*/ 97767 h 805447"/>
                <a:gd name="connsiteX4" fmla="*/ 1513088 w 1513088"/>
                <a:gd name="connsiteY4" fmla="*/ 81714 h 805447"/>
                <a:gd name="connsiteX5" fmla="*/ 1513088 w 1513088"/>
                <a:gd name="connsiteY5" fmla="*/ 631136 h 805447"/>
                <a:gd name="connsiteX6" fmla="*/ 1472186 w 1513088"/>
                <a:gd name="connsiteY6" fmla="*/ 631657 h 805447"/>
                <a:gd name="connsiteX7" fmla="*/ 439938 w 1513088"/>
                <a:gd name="connsiteY7" fmla="*/ 773596 h 805447"/>
                <a:gd name="connsiteX8" fmla="*/ 119263 w 1513088"/>
                <a:gd name="connsiteY8" fmla="*/ 735495 h 805447"/>
                <a:gd name="connsiteX9" fmla="*/ 20838 w 1513088"/>
                <a:gd name="connsiteY9" fmla="*/ 570396 h 805447"/>
                <a:gd name="connsiteX10" fmla="*/ 62113 w 1513088"/>
                <a:gd name="connsiteY10" fmla="*/ 78271 h 805447"/>
                <a:gd name="connsiteX11" fmla="*/ 213626 w 1513088"/>
                <a:gd name="connsiteY11" fmla="*/ 12 h 805447"/>
                <a:gd name="connsiteX0" fmla="*/ 213626 w 1513088"/>
                <a:gd name="connsiteY0" fmla="*/ 12 h 912658"/>
                <a:gd name="connsiteX1" fmla="*/ 687588 w 1513088"/>
                <a:gd name="connsiteY1" fmla="*/ 21121 h 912658"/>
                <a:gd name="connsiteX2" fmla="*/ 1309888 w 1513088"/>
                <a:gd name="connsiteY2" fmla="*/ 103671 h 912658"/>
                <a:gd name="connsiteX3" fmla="*/ 1492302 w 1513088"/>
                <a:gd name="connsiteY3" fmla="*/ 97767 h 912658"/>
                <a:gd name="connsiteX4" fmla="*/ 1513088 w 1513088"/>
                <a:gd name="connsiteY4" fmla="*/ 81714 h 912658"/>
                <a:gd name="connsiteX5" fmla="*/ 1513088 w 1513088"/>
                <a:gd name="connsiteY5" fmla="*/ 631136 h 912658"/>
                <a:gd name="connsiteX6" fmla="*/ 1472186 w 1513088"/>
                <a:gd name="connsiteY6" fmla="*/ 631657 h 912658"/>
                <a:gd name="connsiteX7" fmla="*/ 995562 w 1513088"/>
                <a:gd name="connsiteY7" fmla="*/ 909814 h 912658"/>
                <a:gd name="connsiteX8" fmla="*/ 439938 w 1513088"/>
                <a:gd name="connsiteY8" fmla="*/ 773596 h 912658"/>
                <a:gd name="connsiteX9" fmla="*/ 119263 w 1513088"/>
                <a:gd name="connsiteY9" fmla="*/ 735495 h 912658"/>
                <a:gd name="connsiteX10" fmla="*/ 20838 w 1513088"/>
                <a:gd name="connsiteY10" fmla="*/ 570396 h 912658"/>
                <a:gd name="connsiteX11" fmla="*/ 62113 w 1513088"/>
                <a:gd name="connsiteY11" fmla="*/ 78271 h 912658"/>
                <a:gd name="connsiteX12" fmla="*/ 213626 w 1513088"/>
                <a:gd name="connsiteY12" fmla="*/ 12 h 912658"/>
                <a:gd name="connsiteX0" fmla="*/ 213626 w 1513088"/>
                <a:gd name="connsiteY0" fmla="*/ 12 h 1007710"/>
                <a:gd name="connsiteX1" fmla="*/ 687588 w 1513088"/>
                <a:gd name="connsiteY1" fmla="*/ 21121 h 1007710"/>
                <a:gd name="connsiteX2" fmla="*/ 1309888 w 1513088"/>
                <a:gd name="connsiteY2" fmla="*/ 103671 h 1007710"/>
                <a:gd name="connsiteX3" fmla="*/ 1492302 w 1513088"/>
                <a:gd name="connsiteY3" fmla="*/ 97767 h 1007710"/>
                <a:gd name="connsiteX4" fmla="*/ 1513088 w 1513088"/>
                <a:gd name="connsiteY4" fmla="*/ 81714 h 1007710"/>
                <a:gd name="connsiteX5" fmla="*/ 1513088 w 1513088"/>
                <a:gd name="connsiteY5" fmla="*/ 631136 h 1007710"/>
                <a:gd name="connsiteX6" fmla="*/ 1472186 w 1513088"/>
                <a:gd name="connsiteY6" fmla="*/ 631657 h 1007710"/>
                <a:gd name="connsiteX7" fmla="*/ 1414662 w 1513088"/>
                <a:gd name="connsiteY7" fmla="*/ 998713 h 1007710"/>
                <a:gd name="connsiteX8" fmla="*/ 995562 w 1513088"/>
                <a:gd name="connsiteY8" fmla="*/ 909814 h 1007710"/>
                <a:gd name="connsiteX9" fmla="*/ 439938 w 1513088"/>
                <a:gd name="connsiteY9" fmla="*/ 773596 h 1007710"/>
                <a:gd name="connsiteX10" fmla="*/ 119263 w 1513088"/>
                <a:gd name="connsiteY10" fmla="*/ 735495 h 1007710"/>
                <a:gd name="connsiteX11" fmla="*/ 20838 w 1513088"/>
                <a:gd name="connsiteY11" fmla="*/ 570396 h 1007710"/>
                <a:gd name="connsiteX12" fmla="*/ 62113 w 1513088"/>
                <a:gd name="connsiteY12" fmla="*/ 78271 h 1007710"/>
                <a:gd name="connsiteX13" fmla="*/ 213626 w 1513088"/>
                <a:gd name="connsiteY13" fmla="*/ 12 h 1007710"/>
                <a:gd name="connsiteX0" fmla="*/ 213626 w 1513461"/>
                <a:gd name="connsiteY0" fmla="*/ 12 h 1070418"/>
                <a:gd name="connsiteX1" fmla="*/ 687588 w 1513461"/>
                <a:gd name="connsiteY1" fmla="*/ 21121 h 1070418"/>
                <a:gd name="connsiteX2" fmla="*/ 1309888 w 1513461"/>
                <a:gd name="connsiteY2" fmla="*/ 103671 h 1070418"/>
                <a:gd name="connsiteX3" fmla="*/ 1492302 w 1513461"/>
                <a:gd name="connsiteY3" fmla="*/ 97767 h 1070418"/>
                <a:gd name="connsiteX4" fmla="*/ 1513088 w 1513461"/>
                <a:gd name="connsiteY4" fmla="*/ 81714 h 1070418"/>
                <a:gd name="connsiteX5" fmla="*/ 1513088 w 1513461"/>
                <a:gd name="connsiteY5" fmla="*/ 631136 h 1070418"/>
                <a:gd name="connsiteX6" fmla="*/ 1513461 w 1513461"/>
                <a:gd name="connsiteY6" fmla="*/ 1069807 h 1070418"/>
                <a:gd name="connsiteX7" fmla="*/ 1414662 w 1513461"/>
                <a:gd name="connsiteY7" fmla="*/ 998713 h 1070418"/>
                <a:gd name="connsiteX8" fmla="*/ 995562 w 1513461"/>
                <a:gd name="connsiteY8" fmla="*/ 909814 h 1070418"/>
                <a:gd name="connsiteX9" fmla="*/ 439938 w 1513461"/>
                <a:gd name="connsiteY9" fmla="*/ 773596 h 1070418"/>
                <a:gd name="connsiteX10" fmla="*/ 119263 w 1513461"/>
                <a:gd name="connsiteY10" fmla="*/ 735495 h 1070418"/>
                <a:gd name="connsiteX11" fmla="*/ 20838 w 1513461"/>
                <a:gd name="connsiteY11" fmla="*/ 570396 h 1070418"/>
                <a:gd name="connsiteX12" fmla="*/ 62113 w 1513461"/>
                <a:gd name="connsiteY12" fmla="*/ 78271 h 1070418"/>
                <a:gd name="connsiteX13" fmla="*/ 213626 w 1513461"/>
                <a:gd name="connsiteY13" fmla="*/ 12 h 1070418"/>
                <a:gd name="connsiteX0" fmla="*/ 213626 w 1513461"/>
                <a:gd name="connsiteY0" fmla="*/ 12 h 1070540"/>
                <a:gd name="connsiteX1" fmla="*/ 687588 w 1513461"/>
                <a:gd name="connsiteY1" fmla="*/ 21121 h 1070540"/>
                <a:gd name="connsiteX2" fmla="*/ 1309888 w 1513461"/>
                <a:gd name="connsiteY2" fmla="*/ 103671 h 1070540"/>
                <a:gd name="connsiteX3" fmla="*/ 1492302 w 1513461"/>
                <a:gd name="connsiteY3" fmla="*/ 97767 h 1070540"/>
                <a:gd name="connsiteX4" fmla="*/ 1513088 w 1513461"/>
                <a:gd name="connsiteY4" fmla="*/ 81714 h 1070540"/>
                <a:gd name="connsiteX5" fmla="*/ 1513088 w 1513461"/>
                <a:gd name="connsiteY5" fmla="*/ 631136 h 1070540"/>
                <a:gd name="connsiteX6" fmla="*/ 1513461 w 1513461"/>
                <a:gd name="connsiteY6" fmla="*/ 1069807 h 1070540"/>
                <a:gd name="connsiteX7" fmla="*/ 1328937 w 1513461"/>
                <a:gd name="connsiteY7" fmla="*/ 1020938 h 1070540"/>
                <a:gd name="connsiteX8" fmla="*/ 995562 w 1513461"/>
                <a:gd name="connsiteY8" fmla="*/ 909814 h 1070540"/>
                <a:gd name="connsiteX9" fmla="*/ 439938 w 1513461"/>
                <a:gd name="connsiteY9" fmla="*/ 773596 h 1070540"/>
                <a:gd name="connsiteX10" fmla="*/ 119263 w 1513461"/>
                <a:gd name="connsiteY10" fmla="*/ 735495 h 1070540"/>
                <a:gd name="connsiteX11" fmla="*/ 20838 w 1513461"/>
                <a:gd name="connsiteY11" fmla="*/ 570396 h 1070540"/>
                <a:gd name="connsiteX12" fmla="*/ 62113 w 1513461"/>
                <a:gd name="connsiteY12" fmla="*/ 78271 h 1070540"/>
                <a:gd name="connsiteX13" fmla="*/ 213626 w 1513461"/>
                <a:gd name="connsiteY13" fmla="*/ 12 h 1070540"/>
                <a:gd name="connsiteX0" fmla="*/ 213626 w 1513461"/>
                <a:gd name="connsiteY0" fmla="*/ 12 h 1070540"/>
                <a:gd name="connsiteX1" fmla="*/ 687588 w 1513461"/>
                <a:gd name="connsiteY1" fmla="*/ 21121 h 1070540"/>
                <a:gd name="connsiteX2" fmla="*/ 1309888 w 1513461"/>
                <a:gd name="connsiteY2" fmla="*/ 103671 h 1070540"/>
                <a:gd name="connsiteX3" fmla="*/ 1492302 w 1513461"/>
                <a:gd name="connsiteY3" fmla="*/ 97767 h 1070540"/>
                <a:gd name="connsiteX4" fmla="*/ 1513088 w 1513461"/>
                <a:gd name="connsiteY4" fmla="*/ 81714 h 1070540"/>
                <a:gd name="connsiteX5" fmla="*/ 1513088 w 1513461"/>
                <a:gd name="connsiteY5" fmla="*/ 631136 h 1070540"/>
                <a:gd name="connsiteX6" fmla="*/ 1513461 w 1513461"/>
                <a:gd name="connsiteY6" fmla="*/ 1069807 h 1070540"/>
                <a:gd name="connsiteX7" fmla="*/ 1328937 w 1513461"/>
                <a:gd name="connsiteY7" fmla="*/ 1020938 h 1070540"/>
                <a:gd name="connsiteX8" fmla="*/ 906662 w 1513461"/>
                <a:gd name="connsiteY8" fmla="*/ 935214 h 1070540"/>
                <a:gd name="connsiteX9" fmla="*/ 439938 w 1513461"/>
                <a:gd name="connsiteY9" fmla="*/ 773596 h 1070540"/>
                <a:gd name="connsiteX10" fmla="*/ 119263 w 1513461"/>
                <a:gd name="connsiteY10" fmla="*/ 735495 h 1070540"/>
                <a:gd name="connsiteX11" fmla="*/ 20838 w 1513461"/>
                <a:gd name="connsiteY11" fmla="*/ 570396 h 1070540"/>
                <a:gd name="connsiteX12" fmla="*/ 62113 w 1513461"/>
                <a:gd name="connsiteY12" fmla="*/ 78271 h 1070540"/>
                <a:gd name="connsiteX13" fmla="*/ 213626 w 1513461"/>
                <a:gd name="connsiteY13" fmla="*/ 12 h 1070540"/>
                <a:gd name="connsiteX0" fmla="*/ 213626 w 1513461"/>
                <a:gd name="connsiteY0" fmla="*/ 12 h 1070540"/>
                <a:gd name="connsiteX1" fmla="*/ 687588 w 1513461"/>
                <a:gd name="connsiteY1" fmla="*/ 21121 h 1070540"/>
                <a:gd name="connsiteX2" fmla="*/ 1309888 w 1513461"/>
                <a:gd name="connsiteY2" fmla="*/ 103671 h 1070540"/>
                <a:gd name="connsiteX3" fmla="*/ 1492302 w 1513461"/>
                <a:gd name="connsiteY3" fmla="*/ 97767 h 1070540"/>
                <a:gd name="connsiteX4" fmla="*/ 1513088 w 1513461"/>
                <a:gd name="connsiteY4" fmla="*/ 81714 h 1070540"/>
                <a:gd name="connsiteX5" fmla="*/ 1513088 w 1513461"/>
                <a:gd name="connsiteY5" fmla="*/ 631136 h 1070540"/>
                <a:gd name="connsiteX6" fmla="*/ 1513461 w 1513461"/>
                <a:gd name="connsiteY6" fmla="*/ 1069807 h 1070540"/>
                <a:gd name="connsiteX7" fmla="*/ 1328937 w 1513461"/>
                <a:gd name="connsiteY7" fmla="*/ 1020938 h 1070540"/>
                <a:gd name="connsiteX8" fmla="*/ 906662 w 1513461"/>
                <a:gd name="connsiteY8" fmla="*/ 935214 h 1070540"/>
                <a:gd name="connsiteX9" fmla="*/ 366913 w 1513461"/>
                <a:gd name="connsiteY9" fmla="*/ 824396 h 1070540"/>
                <a:gd name="connsiteX10" fmla="*/ 119263 w 1513461"/>
                <a:gd name="connsiteY10" fmla="*/ 735495 h 1070540"/>
                <a:gd name="connsiteX11" fmla="*/ 20838 w 1513461"/>
                <a:gd name="connsiteY11" fmla="*/ 570396 h 1070540"/>
                <a:gd name="connsiteX12" fmla="*/ 62113 w 1513461"/>
                <a:gd name="connsiteY12" fmla="*/ 78271 h 1070540"/>
                <a:gd name="connsiteX13" fmla="*/ 213626 w 1513461"/>
                <a:gd name="connsiteY13" fmla="*/ 12 h 1070540"/>
                <a:gd name="connsiteX0" fmla="*/ 213626 w 1513461"/>
                <a:gd name="connsiteY0" fmla="*/ 12 h 1070540"/>
                <a:gd name="connsiteX1" fmla="*/ 687588 w 1513461"/>
                <a:gd name="connsiteY1" fmla="*/ 21121 h 1070540"/>
                <a:gd name="connsiteX2" fmla="*/ 1309888 w 1513461"/>
                <a:gd name="connsiteY2" fmla="*/ 103671 h 1070540"/>
                <a:gd name="connsiteX3" fmla="*/ 1492302 w 1513461"/>
                <a:gd name="connsiteY3" fmla="*/ 97767 h 1070540"/>
                <a:gd name="connsiteX4" fmla="*/ 1513088 w 1513461"/>
                <a:gd name="connsiteY4" fmla="*/ 81714 h 1070540"/>
                <a:gd name="connsiteX5" fmla="*/ 1513088 w 1513461"/>
                <a:gd name="connsiteY5" fmla="*/ 631136 h 1070540"/>
                <a:gd name="connsiteX6" fmla="*/ 1513461 w 1513461"/>
                <a:gd name="connsiteY6" fmla="*/ 1069807 h 1070540"/>
                <a:gd name="connsiteX7" fmla="*/ 1328937 w 1513461"/>
                <a:gd name="connsiteY7" fmla="*/ 1020938 h 1070540"/>
                <a:gd name="connsiteX8" fmla="*/ 906662 w 1513461"/>
                <a:gd name="connsiteY8" fmla="*/ 935214 h 1070540"/>
                <a:gd name="connsiteX9" fmla="*/ 366913 w 1513461"/>
                <a:gd name="connsiteY9" fmla="*/ 824396 h 1070540"/>
                <a:gd name="connsiteX10" fmla="*/ 84338 w 1513461"/>
                <a:gd name="connsiteY10" fmla="*/ 751370 h 1070540"/>
                <a:gd name="connsiteX11" fmla="*/ 20838 w 1513461"/>
                <a:gd name="connsiteY11" fmla="*/ 570396 h 1070540"/>
                <a:gd name="connsiteX12" fmla="*/ 62113 w 1513461"/>
                <a:gd name="connsiteY12" fmla="*/ 78271 h 1070540"/>
                <a:gd name="connsiteX13" fmla="*/ 213626 w 1513461"/>
                <a:gd name="connsiteY13" fmla="*/ 12 h 1070540"/>
                <a:gd name="connsiteX0" fmla="*/ 243128 w 1542963"/>
                <a:gd name="connsiteY0" fmla="*/ 12 h 1070540"/>
                <a:gd name="connsiteX1" fmla="*/ 717090 w 1542963"/>
                <a:gd name="connsiteY1" fmla="*/ 21121 h 1070540"/>
                <a:gd name="connsiteX2" fmla="*/ 1339390 w 1542963"/>
                <a:gd name="connsiteY2" fmla="*/ 103671 h 1070540"/>
                <a:gd name="connsiteX3" fmla="*/ 1521804 w 1542963"/>
                <a:gd name="connsiteY3" fmla="*/ 97767 h 1070540"/>
                <a:gd name="connsiteX4" fmla="*/ 1542590 w 1542963"/>
                <a:gd name="connsiteY4" fmla="*/ 81714 h 1070540"/>
                <a:gd name="connsiteX5" fmla="*/ 1542590 w 1542963"/>
                <a:gd name="connsiteY5" fmla="*/ 631136 h 1070540"/>
                <a:gd name="connsiteX6" fmla="*/ 1542963 w 1542963"/>
                <a:gd name="connsiteY6" fmla="*/ 1069807 h 1070540"/>
                <a:gd name="connsiteX7" fmla="*/ 1358439 w 1542963"/>
                <a:gd name="connsiteY7" fmla="*/ 1020938 h 1070540"/>
                <a:gd name="connsiteX8" fmla="*/ 936164 w 1542963"/>
                <a:gd name="connsiteY8" fmla="*/ 935214 h 1070540"/>
                <a:gd name="connsiteX9" fmla="*/ 396415 w 1542963"/>
                <a:gd name="connsiteY9" fmla="*/ 824396 h 1070540"/>
                <a:gd name="connsiteX10" fmla="*/ 113840 w 1542963"/>
                <a:gd name="connsiteY10" fmla="*/ 751370 h 1070540"/>
                <a:gd name="connsiteX11" fmla="*/ 5890 w 1542963"/>
                <a:gd name="connsiteY11" fmla="*/ 614846 h 1070540"/>
                <a:gd name="connsiteX12" fmla="*/ 91615 w 1542963"/>
                <a:gd name="connsiteY12" fmla="*/ 78271 h 1070540"/>
                <a:gd name="connsiteX13" fmla="*/ 243128 w 1542963"/>
                <a:gd name="connsiteY13" fmla="*/ 12 h 107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42963" h="1070540">
                  <a:moveTo>
                    <a:pt x="243128" y="12"/>
                  </a:moveTo>
                  <a:cubicBezTo>
                    <a:pt x="350709" y="1542"/>
                    <a:pt x="534380" y="3845"/>
                    <a:pt x="717090" y="21121"/>
                  </a:cubicBezTo>
                  <a:cubicBezTo>
                    <a:pt x="899800" y="38397"/>
                    <a:pt x="1205271" y="90897"/>
                    <a:pt x="1339390" y="103671"/>
                  </a:cubicBezTo>
                  <a:cubicBezTo>
                    <a:pt x="1473509" y="116445"/>
                    <a:pt x="1460999" y="99735"/>
                    <a:pt x="1521804" y="97767"/>
                  </a:cubicBezTo>
                  <a:lnTo>
                    <a:pt x="1542590" y="81714"/>
                  </a:lnTo>
                  <a:lnTo>
                    <a:pt x="1542590" y="631136"/>
                  </a:lnTo>
                  <a:cubicBezTo>
                    <a:pt x="1542714" y="777360"/>
                    <a:pt x="1542839" y="923583"/>
                    <a:pt x="1542963" y="1069807"/>
                  </a:cubicBezTo>
                  <a:cubicBezTo>
                    <a:pt x="1517563" y="1080270"/>
                    <a:pt x="1437876" y="974579"/>
                    <a:pt x="1358439" y="1020938"/>
                  </a:cubicBezTo>
                  <a:cubicBezTo>
                    <a:pt x="1279002" y="1067297"/>
                    <a:pt x="1089622" y="921934"/>
                    <a:pt x="936164" y="935214"/>
                  </a:cubicBezTo>
                  <a:cubicBezTo>
                    <a:pt x="782706" y="948494"/>
                    <a:pt x="533469" y="855037"/>
                    <a:pt x="396415" y="824396"/>
                  </a:cubicBezTo>
                  <a:cubicBezTo>
                    <a:pt x="259361" y="793755"/>
                    <a:pt x="191098" y="739728"/>
                    <a:pt x="113840" y="751370"/>
                  </a:cubicBezTo>
                  <a:cubicBezTo>
                    <a:pt x="27057" y="737612"/>
                    <a:pt x="19119" y="691575"/>
                    <a:pt x="5890" y="614846"/>
                  </a:cubicBezTo>
                  <a:cubicBezTo>
                    <a:pt x="-7339" y="538117"/>
                    <a:pt x="-5752" y="156588"/>
                    <a:pt x="91615" y="78271"/>
                  </a:cubicBezTo>
                  <a:cubicBezTo>
                    <a:pt x="128128" y="48902"/>
                    <a:pt x="178580" y="-906"/>
                    <a:pt x="243128" y="12"/>
                  </a:cubicBezTo>
                  <a:close/>
                </a:path>
              </a:pathLst>
            </a:custGeom>
            <a:solidFill>
              <a:srgbClr val="E2C38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dirty="0">
                <a:ln>
                  <a:noFill/>
                </a:ln>
                <a:solidFill>
                  <a:schemeClr val="tx1"/>
                </a:solidFill>
                <a:effectLst/>
                <a:latin typeface="Times New Roman" pitchFamily="18" charset="0"/>
                <a:cs typeface="Browallia New" pitchFamily="34" charset="-34"/>
              </a:endParaRPr>
            </a:p>
          </p:txBody>
        </p:sp>
      </p:grpSp>
      <p:pic>
        <p:nvPicPr>
          <p:cNvPr id="18" name="Picture 17">
            <a:extLst>
              <a:ext uri="{FF2B5EF4-FFF2-40B4-BE49-F238E27FC236}">
                <a16:creationId xmlns:a16="http://schemas.microsoft.com/office/drawing/2014/main" id="{C59E45FA-E551-42D5-A2FE-0896627FB78F}"/>
              </a:ext>
            </a:extLst>
          </p:cNvPr>
          <p:cNvPicPr>
            <a:picLocks noChangeAspect="1"/>
          </p:cNvPicPr>
          <p:nvPr/>
        </p:nvPicPr>
        <p:blipFill rotWithShape="1">
          <a:blip r:embed="rId3"/>
          <a:srcRect t="1477"/>
          <a:stretch/>
        </p:blipFill>
        <p:spPr>
          <a:xfrm>
            <a:off x="1422400" y="989535"/>
            <a:ext cx="9332181" cy="5171827"/>
          </a:xfrm>
          <a:prstGeom prst="rect">
            <a:avLst/>
          </a:prstGeom>
        </p:spPr>
      </p:pic>
      <p:sp>
        <p:nvSpPr>
          <p:cNvPr id="2" name="Rectangle 2">
            <a:extLst>
              <a:ext uri="{FF2B5EF4-FFF2-40B4-BE49-F238E27FC236}">
                <a16:creationId xmlns:a16="http://schemas.microsoft.com/office/drawing/2014/main" id="{E2558FDD-BEDB-4722-93B5-69B7D1466D5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เริ่มต้นฤดูฝนของประเทศไทย</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4" name="Group 3"/>
          <p:cNvGrpSpPr/>
          <p:nvPr/>
        </p:nvGrpSpPr>
        <p:grpSpPr>
          <a:xfrm>
            <a:off x="0" y="6132165"/>
            <a:ext cx="12192000" cy="743522"/>
            <a:chOff x="0" y="6132165"/>
            <a:chExt cx="12192000" cy="743522"/>
          </a:xfrm>
        </p:grpSpPr>
        <p:sp>
          <p:nvSpPr>
            <p:cNvPr id="9" name="สี่เหลี่ยมผืนผ้า 3">
              <a:extLst>
                <a:ext uri="{FF2B5EF4-FFF2-40B4-BE49-F238E27FC236}">
                  <a16:creationId xmlns:a16="http://schemas.microsoft.com/office/drawing/2014/main" id="{0FF9C95F-C3CA-4303-A55B-A4AB8A7CEFB4}"/>
                </a:ext>
              </a:extLst>
            </p:cNvPr>
            <p:cNvSpPr/>
            <p:nvPr/>
          </p:nvSpPr>
          <p:spPr bwMode="auto">
            <a:xfrm>
              <a:off x="0" y="6556396"/>
              <a:ext cx="12176982" cy="319291"/>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5" name="Group 24">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6"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8" name="TextBox 27">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9" name="Group 28">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3" name="TextBox 32">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4" name="Picture 33">
                  <a:extLst>
                    <a:ext uri="{FF2B5EF4-FFF2-40B4-BE49-F238E27FC236}">
                      <a16:creationId xmlns:a16="http://schemas.microsoft.com/office/drawing/2014/main" id="{E9084D14-395D-4952-BFA0-CD22C72E59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5" name="Picture 34">
                  <a:extLst>
                    <a:ext uri="{FF2B5EF4-FFF2-40B4-BE49-F238E27FC236}">
                      <a16:creationId xmlns:a16="http://schemas.microsoft.com/office/drawing/2014/main" id="{FECA0590-41D4-4EA1-B940-D897631C1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0" name="Group 29">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31"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2"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3" name="ตัวแทนหมายเลขสไลด์ 1">
            <a:extLst>
              <a:ext uri="{FF2B5EF4-FFF2-40B4-BE49-F238E27FC236}">
                <a16:creationId xmlns:a16="http://schemas.microsoft.com/office/drawing/2014/main" id="{0438A415-9BA0-4650-846F-42A2D98A53CE}"/>
              </a:ext>
            </a:extLst>
          </p:cNvPr>
          <p:cNvSpPr>
            <a:spLocks noGrp="1"/>
          </p:cNvSpPr>
          <p:nvPr>
            <p:ph type="sldNum" sz="quarter" idx="10"/>
          </p:nvPr>
        </p:nvSpPr>
        <p:spPr>
          <a:xfrm>
            <a:off x="11208568" y="6478466"/>
            <a:ext cx="968413"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4" name="Rectangle 7">
            <a:extLst>
              <a:ext uri="{FF2B5EF4-FFF2-40B4-BE49-F238E27FC236}">
                <a16:creationId xmlns:a16="http://schemas.microsoft.com/office/drawing/2014/main" id="{DE91CF5E-474D-4DB3-8CE1-D0207F4CD82B}"/>
              </a:ext>
            </a:extLst>
          </p:cNvPr>
          <p:cNvSpPr/>
          <p:nvPr/>
        </p:nvSpPr>
        <p:spPr>
          <a:xfrm>
            <a:off x="263352" y="6572423"/>
            <a:ext cx="42484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กรมอุตุนิยมวิทยา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11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พฤษภาคม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5" name="Freeform: Shape 4">
            <a:extLst>
              <a:ext uri="{FF2B5EF4-FFF2-40B4-BE49-F238E27FC236}">
                <a16:creationId xmlns:a16="http://schemas.microsoft.com/office/drawing/2014/main" id="{12964F8D-D6D1-4B30-AE2A-6EE1C2E4D538}"/>
              </a:ext>
            </a:extLst>
          </p:cNvPr>
          <p:cNvSpPr/>
          <p:nvPr/>
        </p:nvSpPr>
        <p:spPr bwMode="auto">
          <a:xfrm>
            <a:off x="5137150" y="4318000"/>
            <a:ext cx="635000" cy="257550"/>
          </a:xfrm>
          <a:custGeom>
            <a:avLst/>
            <a:gdLst>
              <a:gd name="connsiteX0" fmla="*/ 635000 w 635000"/>
              <a:gd name="connsiteY0" fmla="*/ 0 h 257550"/>
              <a:gd name="connsiteX1" fmla="*/ 0 w 635000"/>
              <a:gd name="connsiteY1" fmla="*/ 117475 h 257550"/>
            </a:gdLst>
            <a:ahLst/>
            <a:cxnLst>
              <a:cxn ang="0">
                <a:pos x="connsiteX0" y="connsiteY0"/>
              </a:cxn>
              <a:cxn ang="0">
                <a:pos x="connsiteX1" y="connsiteY1"/>
              </a:cxn>
            </a:cxnLst>
            <a:rect l="l" t="t" r="r" b="b"/>
            <a:pathLst>
              <a:path w="635000" h="257550">
                <a:moveTo>
                  <a:pt x="635000" y="0"/>
                </a:moveTo>
                <a:cubicBezTo>
                  <a:pt x="414602" y="200025"/>
                  <a:pt x="194204" y="400050"/>
                  <a:pt x="0" y="117475"/>
                </a:cubicBezTo>
              </a:path>
            </a:pathLst>
          </a:cu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Tree>
    <p:extLst>
      <p:ext uri="{BB962C8B-B14F-4D97-AF65-F5344CB8AC3E}">
        <p14:creationId xmlns:p14="http://schemas.microsoft.com/office/powerpoint/2010/main" val="92761257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 name="Rectangle 15">
            <a:extLst>
              <a:ext uri="{FF2B5EF4-FFF2-40B4-BE49-F238E27FC236}">
                <a16:creationId xmlns:a16="http://schemas.microsoft.com/office/drawing/2014/main" id="{E275B296-2D88-496E-AF83-7E0194C1F062}"/>
              </a:ext>
            </a:extLst>
          </p:cNvPr>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pic>
        <p:nvPicPr>
          <p:cNvPr id="113" name="Picture 12">
            <a:extLst>
              <a:ext uri="{FF2B5EF4-FFF2-40B4-BE49-F238E27FC236}">
                <a16:creationId xmlns:a16="http://schemas.microsoft.com/office/drawing/2014/main" id="{976FBAD3-AEB5-4686-8CEE-B46BE36C5B9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02" t="2587" r="3531" b="2187"/>
          <a:stretch/>
        </p:blipFill>
        <p:spPr>
          <a:xfrm>
            <a:off x="8917996" y="1214640"/>
            <a:ext cx="2290572" cy="3799138"/>
          </a:xfrm>
          <a:prstGeom prst="rect">
            <a:avLst/>
          </a:prstGeom>
        </p:spPr>
      </p:pic>
      <p:grpSp>
        <p:nvGrpSpPr>
          <p:cNvPr id="183" name="Group 182"/>
          <p:cNvGrpSpPr/>
          <p:nvPr/>
        </p:nvGrpSpPr>
        <p:grpSpPr>
          <a:xfrm>
            <a:off x="2702101" y="3140561"/>
            <a:ext cx="6479507" cy="0"/>
            <a:chOff x="2698453" y="2371923"/>
            <a:chExt cx="6479507" cy="0"/>
          </a:xfrm>
        </p:grpSpPr>
        <p:cxnSp>
          <p:nvCxnSpPr>
            <p:cNvPr id="184" name="Straight Connector 183"/>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85" name="Straight Connector 184"/>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grpSp>
        <p:nvGrpSpPr>
          <p:cNvPr id="192" name="Group 191"/>
          <p:cNvGrpSpPr/>
          <p:nvPr/>
        </p:nvGrpSpPr>
        <p:grpSpPr>
          <a:xfrm>
            <a:off x="2698453" y="5503483"/>
            <a:ext cx="6479507" cy="0"/>
            <a:chOff x="2698453" y="2371923"/>
            <a:chExt cx="6479507" cy="0"/>
          </a:xfrm>
        </p:grpSpPr>
        <p:cxnSp>
          <p:nvCxnSpPr>
            <p:cNvPr id="193" name="Straight Connector 192"/>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94" name="Straight Connector 193"/>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sp>
        <p:nvSpPr>
          <p:cNvPr id="10" name="ตัวแทนหมายเลขสไลด์ 1">
            <a:extLst>
              <a:ext uri="{FF2B5EF4-FFF2-40B4-BE49-F238E27FC236}">
                <a16:creationId xmlns:a16="http://schemas.microsoft.com/office/drawing/2014/main" id="{979AA0AF-0065-44F4-91D7-AA25496AAA1C}"/>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7">
            <a:extLst>
              <a:ext uri="{FF2B5EF4-FFF2-40B4-BE49-F238E27FC236}">
                <a16:creationId xmlns:a16="http://schemas.microsoft.com/office/drawing/2014/main" id="{74215B10-040F-4BA5-8056-E4205E60607D}"/>
              </a:ext>
            </a:extLst>
          </p:cNvPr>
          <p:cNvSpPr/>
          <p:nvPr/>
        </p:nvSpPr>
        <p:spPr>
          <a:xfrm>
            <a:off x="263352" y="6572423"/>
            <a:ext cx="388843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กรมอุตุนิยมวิทยา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11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พฤษภาคม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106" name="Group 105"/>
          <p:cNvGrpSpPr/>
          <p:nvPr/>
        </p:nvGrpSpPr>
        <p:grpSpPr>
          <a:xfrm>
            <a:off x="0" y="6132165"/>
            <a:ext cx="12192000" cy="462446"/>
            <a:chOff x="0" y="6132165"/>
            <a:chExt cx="12192000" cy="462446"/>
          </a:xfrm>
        </p:grpSpPr>
        <p:sp>
          <p:nvSpPr>
            <p:cNvPr id="34" name="Freeform 33"/>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3" name="Freeform 32"/>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6" name="TextBox 35"/>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42" name="Group 41"/>
            <p:cNvGrpSpPr/>
            <p:nvPr/>
          </p:nvGrpSpPr>
          <p:grpSpPr>
            <a:xfrm>
              <a:off x="9120336" y="6223211"/>
              <a:ext cx="2952328" cy="252385"/>
              <a:chOff x="9120336" y="6223211"/>
              <a:chExt cx="2952328" cy="252385"/>
            </a:xfrm>
          </p:grpSpPr>
          <p:sp>
            <p:nvSpPr>
              <p:cNvPr id="38" name="TextBox 37"/>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40"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45" name="Group 44"/>
            <p:cNvGrpSpPr/>
            <p:nvPr/>
          </p:nvGrpSpPr>
          <p:grpSpPr>
            <a:xfrm>
              <a:off x="263352" y="6188227"/>
              <a:ext cx="615709" cy="376323"/>
              <a:chOff x="454695" y="6005005"/>
              <a:chExt cx="615709" cy="376323"/>
            </a:xfrm>
          </p:grpSpPr>
          <p:pic>
            <p:nvPicPr>
              <p:cNvPr id="43" name="Picture 7" descr="logo dw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44"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25" name="Group 24"/>
          <p:cNvGrpSpPr/>
          <p:nvPr/>
        </p:nvGrpSpPr>
        <p:grpSpPr>
          <a:xfrm>
            <a:off x="933189" y="1174340"/>
            <a:ext cx="2138475" cy="320248"/>
            <a:chOff x="2745133" y="1568986"/>
            <a:chExt cx="2138475" cy="320248"/>
          </a:xfrm>
        </p:grpSpPr>
        <p:sp>
          <p:nvSpPr>
            <p:cNvPr id="17" name="Rounded Rectangle 16"/>
            <p:cNvSpPr/>
            <p:nvPr/>
          </p:nvSpPr>
          <p:spPr bwMode="auto">
            <a:xfrm>
              <a:off x="2745133" y="1584098"/>
              <a:ext cx="2138475"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22" name="TextBox 121"/>
            <p:cNvSpPr txBox="1"/>
            <p:nvPr/>
          </p:nvSpPr>
          <p:spPr>
            <a:xfrm>
              <a:off x="2859487" y="1568986"/>
              <a:ext cx="1944216"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ฝนสะสม ม.ค.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 ปัจจุบัน</a:t>
              </a:r>
              <a:endParaRPr kumimoji="0" lang="en-US" sz="3200" b="1"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31" name="Group 30"/>
          <p:cNvGrpSpPr/>
          <p:nvPr/>
        </p:nvGrpSpPr>
        <p:grpSpPr>
          <a:xfrm>
            <a:off x="3184414" y="1071370"/>
            <a:ext cx="5506334" cy="461665"/>
            <a:chOff x="3614002" y="1034396"/>
            <a:chExt cx="5506334" cy="461665"/>
          </a:xfrm>
        </p:grpSpPr>
        <p:sp>
          <p:nvSpPr>
            <p:cNvPr id="3" name="TextBox 2"/>
            <p:cNvSpPr txBox="1"/>
            <p:nvPr/>
          </p:nvSpPr>
          <p:spPr>
            <a:xfrm>
              <a:off x="3614002" y="1034396"/>
              <a:ext cx="496399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1"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ปริมาณฝนปัจจุบัน</a:t>
              </a:r>
              <a:r>
                <a:rPr kumimoji="0" lang="th-TH" sz="24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เปรียบเทียบค่าปกติ</a:t>
              </a:r>
              <a:endParaRPr kumimoji="0" lang="en-US" sz="24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92" name="TextBox 91"/>
            <p:cNvSpPr txBox="1"/>
            <p:nvPr/>
          </p:nvSpPr>
          <p:spPr>
            <a:xfrm>
              <a:off x="7176120" y="1096115"/>
              <a:ext cx="1944216" cy="325918"/>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ตั้งแต่ 1 ม.ค. - ปัจจุบัน</a:t>
              </a:r>
              <a:endParaRPr kumimoji="0" lang="en-US" sz="32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26" name="Group 25"/>
          <p:cNvGrpSpPr/>
          <p:nvPr/>
        </p:nvGrpSpPr>
        <p:grpSpPr>
          <a:xfrm>
            <a:off x="10100957" y="1189452"/>
            <a:ext cx="1832014" cy="320248"/>
            <a:chOff x="9592578" y="1174340"/>
            <a:chExt cx="1832014" cy="320248"/>
          </a:xfrm>
        </p:grpSpPr>
        <p:sp>
          <p:nvSpPr>
            <p:cNvPr id="124" name="Rounded Rectangle 123"/>
            <p:cNvSpPr/>
            <p:nvPr/>
          </p:nvSpPr>
          <p:spPr bwMode="auto">
            <a:xfrm>
              <a:off x="9592578" y="1189452"/>
              <a:ext cx="182589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25" name="TextBox 124"/>
            <p:cNvSpPr txBox="1"/>
            <p:nvPr/>
          </p:nvSpPr>
          <p:spPr>
            <a:xfrm>
              <a:off x="9641616" y="1174340"/>
              <a:ext cx="1782976"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เปรียบเทียบกับค่าปกติ</a:t>
              </a:r>
              <a:endParaRPr kumimoji="0" lang="en-US" sz="3200" b="1"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28" name="Group 27"/>
          <p:cNvGrpSpPr/>
          <p:nvPr/>
        </p:nvGrpSpPr>
        <p:grpSpPr>
          <a:xfrm>
            <a:off x="3384537" y="1534595"/>
            <a:ext cx="5053911" cy="731599"/>
            <a:chOff x="3583567" y="1989480"/>
            <a:chExt cx="5053911" cy="731599"/>
          </a:xfrm>
        </p:grpSpPr>
        <p:grpSp>
          <p:nvGrpSpPr>
            <p:cNvPr id="20" name="Group 19"/>
            <p:cNvGrpSpPr/>
            <p:nvPr/>
          </p:nvGrpSpPr>
          <p:grpSpPr>
            <a:xfrm>
              <a:off x="3583567" y="1989480"/>
              <a:ext cx="3660595" cy="731599"/>
              <a:chOff x="1656889" y="1989480"/>
              <a:chExt cx="3660595" cy="731599"/>
            </a:xfrm>
          </p:grpSpPr>
          <p:sp>
            <p:nvSpPr>
              <p:cNvPr id="18" name="TextBox 17"/>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275</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8</a:t>
                </a:r>
              </a:p>
            </p:txBody>
          </p:sp>
          <p:sp>
            <p:nvSpPr>
              <p:cNvPr id="19" name="TextBox 18"/>
              <p:cNvSpPr txBox="1"/>
              <p:nvPr/>
            </p:nvSpPr>
            <p:spPr>
              <a:xfrm>
                <a:off x="3015115" y="1989480"/>
                <a:ext cx="992652"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ภาคเหนือ</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84" name="TextBox 83"/>
              <p:cNvSpPr txBox="1"/>
              <p:nvPr/>
            </p:nvSpPr>
            <p:spPr>
              <a:xfrm>
                <a:off x="3159130" y="2504162"/>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98" name="TextBox 197"/>
              <p:cNvSpPr txBox="1"/>
              <p:nvPr/>
            </p:nvSpPr>
            <p:spPr>
              <a:xfrm>
                <a:off x="4468847" y="2504162"/>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18" name="Group 117"/>
            <p:cNvGrpSpPr/>
            <p:nvPr/>
          </p:nvGrpSpPr>
          <p:grpSpPr>
            <a:xfrm>
              <a:off x="6286599" y="1989480"/>
              <a:ext cx="2350879" cy="656122"/>
              <a:chOff x="1857454" y="2520930"/>
              <a:chExt cx="2350879" cy="656122"/>
            </a:xfrm>
          </p:grpSpPr>
          <p:sp>
            <p:nvSpPr>
              <p:cNvPr id="119" name="TextBox 118"/>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+113</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3</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70%)</a:t>
                </a:r>
              </a:p>
            </p:txBody>
          </p:sp>
          <p:sp>
            <p:nvSpPr>
              <p:cNvPr id="120" name="TextBox 119"/>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26" name="Group 125"/>
          <p:cNvGrpSpPr/>
          <p:nvPr/>
        </p:nvGrpSpPr>
        <p:grpSpPr>
          <a:xfrm>
            <a:off x="3328532" y="2337518"/>
            <a:ext cx="5109916" cy="732205"/>
            <a:chOff x="3527562" y="1989480"/>
            <a:chExt cx="5109916" cy="732205"/>
          </a:xfrm>
        </p:grpSpPr>
        <p:grpSp>
          <p:nvGrpSpPr>
            <p:cNvPr id="127" name="Group 126"/>
            <p:cNvGrpSpPr/>
            <p:nvPr/>
          </p:nvGrpSpPr>
          <p:grpSpPr>
            <a:xfrm>
              <a:off x="3527562" y="1989480"/>
              <a:ext cx="3717920" cy="732205"/>
              <a:chOff x="1600884" y="1989480"/>
              <a:chExt cx="3717920" cy="732205"/>
            </a:xfrm>
          </p:grpSpPr>
          <p:sp>
            <p:nvSpPr>
              <p:cNvPr id="132" name="TextBox 131"/>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247.3</a:t>
                </a:r>
              </a:p>
            </p:txBody>
          </p:sp>
          <p:sp>
            <p:nvSpPr>
              <p:cNvPr id="133" name="TextBox 132"/>
              <p:cNvSpPr txBox="1"/>
              <p:nvPr/>
            </p:nvSpPr>
            <p:spPr>
              <a:xfrm>
                <a:off x="1600884" y="1989480"/>
                <a:ext cx="2406883"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ภาคตะวันออกเฉียงเหนือ</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34" name="TextBox 133"/>
              <p:cNvSpPr txBox="1"/>
              <p:nvPr/>
            </p:nvSpPr>
            <p:spPr>
              <a:xfrm>
                <a:off x="3145542" y="250476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99" name="TextBox 198"/>
              <p:cNvSpPr txBox="1"/>
              <p:nvPr/>
            </p:nvSpPr>
            <p:spPr>
              <a:xfrm>
                <a:off x="4470167" y="250476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28" name="Group 127"/>
            <p:cNvGrpSpPr/>
            <p:nvPr/>
          </p:nvGrpSpPr>
          <p:grpSpPr>
            <a:xfrm>
              <a:off x="6286599" y="1989480"/>
              <a:ext cx="2350879" cy="656122"/>
              <a:chOff x="1857454" y="2520930"/>
              <a:chExt cx="2350879" cy="656122"/>
            </a:xfrm>
          </p:grpSpPr>
          <p:sp>
            <p:nvSpPr>
              <p:cNvPr id="129" name="TextBox 128"/>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+46</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1</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23%)</a:t>
                </a:r>
              </a:p>
            </p:txBody>
          </p:sp>
          <p:sp>
            <p:nvSpPr>
              <p:cNvPr id="130" name="TextBox 129"/>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35" name="Group 134"/>
          <p:cNvGrpSpPr/>
          <p:nvPr/>
        </p:nvGrpSpPr>
        <p:grpSpPr>
          <a:xfrm>
            <a:off x="3384537" y="3124736"/>
            <a:ext cx="5053911" cy="732355"/>
            <a:chOff x="3583567" y="1989480"/>
            <a:chExt cx="5053911" cy="732355"/>
          </a:xfrm>
        </p:grpSpPr>
        <p:grpSp>
          <p:nvGrpSpPr>
            <p:cNvPr id="136" name="Group 135"/>
            <p:cNvGrpSpPr/>
            <p:nvPr/>
          </p:nvGrpSpPr>
          <p:grpSpPr>
            <a:xfrm>
              <a:off x="3583567" y="1989480"/>
              <a:ext cx="3673017" cy="732355"/>
              <a:chOff x="1656889" y="1989480"/>
              <a:chExt cx="3673017" cy="732355"/>
            </a:xfrm>
          </p:grpSpPr>
          <p:sp>
            <p:nvSpPr>
              <p:cNvPr id="141" name="TextBox 140"/>
              <p:cNvSpPr txBox="1"/>
              <p:nvPr/>
            </p:nvSpPr>
            <p:spPr>
              <a:xfrm>
                <a:off x="1656889" y="2052019"/>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257</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7</a:t>
                </a:r>
              </a:p>
            </p:txBody>
          </p:sp>
          <p:sp>
            <p:nvSpPr>
              <p:cNvPr id="142" name="TextBox 141"/>
              <p:cNvSpPr txBox="1"/>
              <p:nvPr/>
            </p:nvSpPr>
            <p:spPr>
              <a:xfrm>
                <a:off x="3015115" y="1989480"/>
                <a:ext cx="992652"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ภาคกลาง</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43" name="TextBox 142"/>
              <p:cNvSpPr txBox="1"/>
              <p:nvPr/>
            </p:nvSpPr>
            <p:spPr>
              <a:xfrm>
                <a:off x="3159130" y="250491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00" name="TextBox 199"/>
              <p:cNvSpPr txBox="1"/>
              <p:nvPr/>
            </p:nvSpPr>
            <p:spPr>
              <a:xfrm>
                <a:off x="4481269" y="250491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37" name="Group 136"/>
            <p:cNvGrpSpPr/>
            <p:nvPr/>
          </p:nvGrpSpPr>
          <p:grpSpPr>
            <a:xfrm>
              <a:off x="6286599" y="1989480"/>
              <a:ext cx="2350879" cy="656122"/>
              <a:chOff x="1857454" y="2520930"/>
              <a:chExt cx="2350879" cy="656122"/>
            </a:xfrm>
          </p:grpSpPr>
          <p:sp>
            <p:nvSpPr>
              <p:cNvPr id="138" name="TextBox 137"/>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+69</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2</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37%)</a:t>
                </a:r>
              </a:p>
            </p:txBody>
          </p:sp>
          <p:sp>
            <p:nvSpPr>
              <p:cNvPr id="139" name="TextBox 138"/>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44" name="Group 143"/>
          <p:cNvGrpSpPr/>
          <p:nvPr/>
        </p:nvGrpSpPr>
        <p:grpSpPr>
          <a:xfrm>
            <a:off x="3384537" y="3899886"/>
            <a:ext cx="5053911" cy="731515"/>
            <a:chOff x="3583567" y="1989480"/>
            <a:chExt cx="5053911" cy="731515"/>
          </a:xfrm>
        </p:grpSpPr>
        <p:grpSp>
          <p:nvGrpSpPr>
            <p:cNvPr id="145" name="Group 144"/>
            <p:cNvGrpSpPr/>
            <p:nvPr/>
          </p:nvGrpSpPr>
          <p:grpSpPr>
            <a:xfrm>
              <a:off x="3583567" y="1989480"/>
              <a:ext cx="3673017" cy="731515"/>
              <a:chOff x="1656889" y="1989480"/>
              <a:chExt cx="3673017" cy="731515"/>
            </a:xfrm>
          </p:grpSpPr>
          <p:sp>
            <p:nvSpPr>
              <p:cNvPr id="150" name="TextBox 149"/>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358</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3</a:t>
                </a:r>
              </a:p>
            </p:txBody>
          </p:sp>
          <p:sp>
            <p:nvSpPr>
              <p:cNvPr id="151" name="TextBox 150"/>
              <p:cNvSpPr txBox="1"/>
              <p:nvPr/>
            </p:nvSpPr>
            <p:spPr>
              <a:xfrm>
                <a:off x="2525623" y="1989480"/>
                <a:ext cx="1482144"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ภาคตะวันออก</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52" name="TextBox 151"/>
              <p:cNvSpPr txBox="1"/>
              <p:nvPr/>
            </p:nvSpPr>
            <p:spPr>
              <a:xfrm>
                <a:off x="3159130" y="250407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01" name="TextBox 200"/>
              <p:cNvSpPr txBox="1"/>
              <p:nvPr/>
            </p:nvSpPr>
            <p:spPr>
              <a:xfrm>
                <a:off x="4481269" y="2504078"/>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46" name="Group 145"/>
            <p:cNvGrpSpPr/>
            <p:nvPr/>
          </p:nvGrpSpPr>
          <p:grpSpPr>
            <a:xfrm>
              <a:off x="6286599" y="1989480"/>
              <a:ext cx="2350879" cy="656122"/>
              <a:chOff x="1857454" y="2520930"/>
              <a:chExt cx="2350879" cy="656122"/>
            </a:xfrm>
          </p:grpSpPr>
          <p:sp>
            <p:nvSpPr>
              <p:cNvPr id="147" name="TextBox 146"/>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9</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6</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7</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37%)</a:t>
                </a:r>
              </a:p>
            </p:txBody>
          </p:sp>
          <p:sp>
            <p:nvSpPr>
              <p:cNvPr id="148" name="TextBox 147"/>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53" name="Group 152"/>
          <p:cNvGrpSpPr/>
          <p:nvPr/>
        </p:nvGrpSpPr>
        <p:grpSpPr>
          <a:xfrm>
            <a:off x="3384537" y="4700519"/>
            <a:ext cx="5053911" cy="742647"/>
            <a:chOff x="3583567" y="1989480"/>
            <a:chExt cx="5053911" cy="742647"/>
          </a:xfrm>
        </p:grpSpPr>
        <p:grpSp>
          <p:nvGrpSpPr>
            <p:cNvPr id="154" name="Group 153"/>
            <p:cNvGrpSpPr/>
            <p:nvPr/>
          </p:nvGrpSpPr>
          <p:grpSpPr>
            <a:xfrm>
              <a:off x="3583567" y="1989480"/>
              <a:ext cx="3673017" cy="742647"/>
              <a:chOff x="1656889" y="1989480"/>
              <a:chExt cx="3673017" cy="742647"/>
            </a:xfrm>
          </p:grpSpPr>
          <p:sp>
            <p:nvSpPr>
              <p:cNvPr id="159" name="TextBox 158"/>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283</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6</a:t>
                </a:r>
              </a:p>
            </p:txBody>
          </p:sp>
          <p:sp>
            <p:nvSpPr>
              <p:cNvPr id="160" name="TextBox 159"/>
              <p:cNvSpPr txBox="1"/>
              <p:nvPr/>
            </p:nvSpPr>
            <p:spPr>
              <a:xfrm>
                <a:off x="1976444" y="1989480"/>
                <a:ext cx="2031323"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ภาคใต้ฝั่งตะวันออก</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61" name="TextBox 160"/>
              <p:cNvSpPr txBox="1"/>
              <p:nvPr/>
            </p:nvSpPr>
            <p:spPr>
              <a:xfrm>
                <a:off x="3159130" y="2515210"/>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02" name="TextBox 201"/>
              <p:cNvSpPr txBox="1"/>
              <p:nvPr/>
            </p:nvSpPr>
            <p:spPr>
              <a:xfrm>
                <a:off x="4481269" y="2515210"/>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55" name="Group 154"/>
            <p:cNvGrpSpPr/>
            <p:nvPr/>
          </p:nvGrpSpPr>
          <p:grpSpPr>
            <a:xfrm>
              <a:off x="6286599" y="1989480"/>
              <a:ext cx="2350879" cy="656122"/>
              <a:chOff x="1857454" y="2520930"/>
              <a:chExt cx="2350879" cy="656122"/>
            </a:xfrm>
          </p:grpSpPr>
          <p:sp>
            <p:nvSpPr>
              <p:cNvPr id="156" name="TextBox 155"/>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+3.</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0</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(1</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p>
            </p:txBody>
          </p:sp>
          <p:sp>
            <p:nvSpPr>
              <p:cNvPr id="157" name="TextBox 156"/>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grpSp>
        <p:nvGrpSpPr>
          <p:cNvPr id="162" name="Group 161"/>
          <p:cNvGrpSpPr/>
          <p:nvPr/>
        </p:nvGrpSpPr>
        <p:grpSpPr>
          <a:xfrm>
            <a:off x="3384537" y="5532294"/>
            <a:ext cx="5053911" cy="740383"/>
            <a:chOff x="3583567" y="1989480"/>
            <a:chExt cx="5053911" cy="740383"/>
          </a:xfrm>
        </p:grpSpPr>
        <p:grpSp>
          <p:nvGrpSpPr>
            <p:cNvPr id="163" name="Group 162"/>
            <p:cNvGrpSpPr/>
            <p:nvPr/>
          </p:nvGrpSpPr>
          <p:grpSpPr>
            <a:xfrm>
              <a:off x="3583567" y="1989480"/>
              <a:ext cx="3673017" cy="740383"/>
              <a:chOff x="1656889" y="1989480"/>
              <a:chExt cx="3673017" cy="740383"/>
            </a:xfrm>
          </p:grpSpPr>
          <p:sp>
            <p:nvSpPr>
              <p:cNvPr id="168" name="TextBox 167"/>
              <p:cNvSpPr txBox="1"/>
              <p:nvPr/>
            </p:nvSpPr>
            <p:spPr>
              <a:xfrm>
                <a:off x="1656889" y="2080456"/>
                <a:ext cx="235087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 </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410</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7</a:t>
                </a:r>
              </a:p>
            </p:txBody>
          </p:sp>
          <p:sp>
            <p:nvSpPr>
              <p:cNvPr id="169" name="TextBox 168"/>
              <p:cNvSpPr txBox="1"/>
              <p:nvPr/>
            </p:nvSpPr>
            <p:spPr>
              <a:xfrm>
                <a:off x="1656889" y="1989480"/>
                <a:ext cx="2350878"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8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ภาคใต้ฝั่งตะวันตก</a:t>
                </a:r>
                <a:endParaRPr kumimoji="0" lang="en-US" sz="18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70" name="TextBox 169"/>
              <p:cNvSpPr txBox="1"/>
              <p:nvPr/>
            </p:nvSpPr>
            <p:spPr>
              <a:xfrm>
                <a:off x="3167874" y="2512946"/>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03" name="TextBox 202"/>
              <p:cNvSpPr txBox="1"/>
              <p:nvPr/>
            </p:nvSpPr>
            <p:spPr>
              <a:xfrm>
                <a:off x="4481269" y="2512946"/>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64" name="Group 163"/>
            <p:cNvGrpSpPr/>
            <p:nvPr/>
          </p:nvGrpSpPr>
          <p:grpSpPr>
            <a:xfrm>
              <a:off x="6286599" y="1989480"/>
              <a:ext cx="2350879" cy="656122"/>
              <a:chOff x="1857454" y="2520930"/>
              <a:chExt cx="2350879" cy="656122"/>
            </a:xfrm>
          </p:grpSpPr>
          <p:sp>
            <p:nvSpPr>
              <p:cNvPr id="165" name="TextBox 164"/>
              <p:cNvSpPr txBox="1"/>
              <p:nvPr/>
            </p:nvSpPr>
            <p:spPr>
              <a:xfrm>
                <a:off x="1857454" y="2611906"/>
                <a:ext cx="2350879"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16</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.4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4%)</a:t>
                </a:r>
              </a:p>
            </p:txBody>
          </p:sp>
          <p:sp>
            <p:nvSpPr>
              <p:cNvPr id="166" name="TextBox 165"/>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8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18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cxnSp>
        <p:nvCxnSpPr>
          <p:cNvPr id="39" name="Straight Connector 38"/>
          <p:cNvCxnSpPr/>
          <p:nvPr/>
        </p:nvCxnSpPr>
        <p:spPr bwMode="auto">
          <a:xfrm>
            <a:off x="5941855" y="1494588"/>
            <a:ext cx="0" cy="4832719"/>
          </a:xfrm>
          <a:prstGeom prst="line">
            <a:avLst/>
          </a:prstGeom>
          <a:solidFill>
            <a:schemeClr val="accent1"/>
          </a:solidFill>
          <a:ln w="9525" cap="flat" cmpd="sng" algn="ctr">
            <a:solidFill>
              <a:srgbClr val="3379BF"/>
            </a:solidFill>
            <a:prstDash val="dash"/>
            <a:round/>
            <a:headEnd type="none" w="med" len="med"/>
            <a:tailEnd type="none" w="med" len="med"/>
          </a:ln>
          <a:effectLst/>
        </p:spPr>
      </p:cxnSp>
      <p:grpSp>
        <p:nvGrpSpPr>
          <p:cNvPr id="182" name="Group 181"/>
          <p:cNvGrpSpPr/>
          <p:nvPr/>
        </p:nvGrpSpPr>
        <p:grpSpPr>
          <a:xfrm>
            <a:off x="2698453" y="2337518"/>
            <a:ext cx="6479507" cy="0"/>
            <a:chOff x="2698453" y="2371923"/>
            <a:chExt cx="6479507" cy="0"/>
          </a:xfrm>
        </p:grpSpPr>
        <p:cxnSp>
          <p:nvCxnSpPr>
            <p:cNvPr id="180" name="Straight Connector 179"/>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81" name="Straight Connector 180"/>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grpSp>
        <p:nvGrpSpPr>
          <p:cNvPr id="186" name="Group 185"/>
          <p:cNvGrpSpPr/>
          <p:nvPr/>
        </p:nvGrpSpPr>
        <p:grpSpPr>
          <a:xfrm>
            <a:off x="2698453" y="3910947"/>
            <a:ext cx="6479507" cy="0"/>
            <a:chOff x="2698453" y="2371923"/>
            <a:chExt cx="6479507" cy="0"/>
          </a:xfrm>
        </p:grpSpPr>
        <p:cxnSp>
          <p:nvCxnSpPr>
            <p:cNvPr id="187" name="Straight Connector 186"/>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88" name="Straight Connector 187"/>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grpSp>
        <p:nvGrpSpPr>
          <p:cNvPr id="189" name="Group 188"/>
          <p:cNvGrpSpPr/>
          <p:nvPr/>
        </p:nvGrpSpPr>
        <p:grpSpPr>
          <a:xfrm>
            <a:off x="2698453" y="4700519"/>
            <a:ext cx="6479507" cy="0"/>
            <a:chOff x="2698453" y="2371923"/>
            <a:chExt cx="6479507" cy="0"/>
          </a:xfrm>
        </p:grpSpPr>
        <p:cxnSp>
          <p:nvCxnSpPr>
            <p:cNvPr id="190" name="Straight Connector 189"/>
            <p:cNvCxnSpPr/>
            <p:nvPr/>
          </p:nvCxnSpPr>
          <p:spPr bwMode="auto">
            <a:xfrm flipH="1">
              <a:off x="2698453"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cxnSp>
          <p:nvCxnSpPr>
            <p:cNvPr id="191" name="Straight Connector 190"/>
            <p:cNvCxnSpPr/>
            <p:nvPr/>
          </p:nvCxnSpPr>
          <p:spPr bwMode="auto">
            <a:xfrm>
              <a:off x="5941855" y="2371923"/>
              <a:ext cx="3236105" cy="0"/>
            </a:xfrm>
            <a:prstGeom prst="line">
              <a:avLst/>
            </a:prstGeom>
            <a:solidFill>
              <a:schemeClr val="accent1"/>
            </a:solidFill>
            <a:ln w="9525" cap="flat" cmpd="sng" algn="ctr">
              <a:gradFill flip="none" rotWithShape="1">
                <a:gsLst>
                  <a:gs pos="100000">
                    <a:schemeClr val="accent1">
                      <a:lumMod val="5000"/>
                      <a:lumOff val="95000"/>
                    </a:schemeClr>
                  </a:gs>
                  <a:gs pos="0">
                    <a:srgbClr val="3379BF"/>
                  </a:gs>
                </a:gsLst>
                <a:lin ang="0" scaled="1"/>
                <a:tileRect/>
              </a:gradFill>
              <a:prstDash val="dash"/>
              <a:round/>
              <a:headEnd type="none" w="med" len="med"/>
              <a:tailEnd type="none" w="med" len="med"/>
            </a:ln>
            <a:effectLst/>
          </p:spPr>
        </p:cxnSp>
      </p:grpSp>
      <p:grpSp>
        <p:nvGrpSpPr>
          <p:cNvPr id="197" name="Group 196"/>
          <p:cNvGrpSpPr/>
          <p:nvPr/>
        </p:nvGrpSpPr>
        <p:grpSpPr>
          <a:xfrm>
            <a:off x="7622620" y="5075438"/>
            <a:ext cx="4412364" cy="973892"/>
            <a:chOff x="7660299" y="5161832"/>
            <a:chExt cx="4412364" cy="973892"/>
          </a:xfrm>
        </p:grpSpPr>
        <p:sp>
          <p:nvSpPr>
            <p:cNvPr id="27" name="Rounded Rectangle 26"/>
            <p:cNvSpPr/>
            <p:nvPr/>
          </p:nvSpPr>
          <p:spPr bwMode="auto">
            <a:xfrm>
              <a:off x="7885526" y="5161832"/>
              <a:ext cx="4187137" cy="973892"/>
            </a:xfrm>
            <a:prstGeom prst="roundRect">
              <a:avLst>
                <a:gd name="adj" fmla="val 27332"/>
              </a:avLst>
            </a:prstGeom>
            <a:solidFill>
              <a:schemeClr val="bg1"/>
            </a:solidFill>
            <a:ln w="9525" cap="flat" cmpd="sng" algn="ctr">
              <a:solidFill>
                <a:srgbClr val="3379B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96" name="Group 195"/>
            <p:cNvGrpSpPr/>
            <p:nvPr/>
          </p:nvGrpSpPr>
          <p:grpSpPr>
            <a:xfrm>
              <a:off x="7660299" y="5241265"/>
              <a:ext cx="2452323" cy="779644"/>
              <a:chOff x="7660299" y="5241265"/>
              <a:chExt cx="2452323" cy="779644"/>
            </a:xfrm>
          </p:grpSpPr>
          <p:sp>
            <p:nvSpPr>
              <p:cNvPr id="177" name="TextBox 176"/>
              <p:cNvSpPr txBox="1"/>
              <p:nvPr/>
            </p:nvSpPr>
            <p:spPr>
              <a:xfrm>
                <a:off x="8962203" y="5332241"/>
                <a:ext cx="1150419"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293</a:t>
                </a:r>
                <a:r>
                  <a:rPr kumimoji="0" lang="th-TH"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033572"/>
                    </a:solidFill>
                    <a:effectLst/>
                    <a:uLnTx/>
                    <a:uFillTx/>
                    <a:latin typeface="FC Home" panose="020B0500040200020003" pitchFamily="34" charset="-34"/>
                    <a:ea typeface="+mn-ea"/>
                    <a:cs typeface="FC Home" panose="020B0500040200020003" pitchFamily="34" charset="-34"/>
                  </a:rPr>
                  <a:t>2</a:t>
                </a:r>
              </a:p>
            </p:txBody>
          </p:sp>
          <p:sp>
            <p:nvSpPr>
              <p:cNvPr id="178" name="TextBox 177"/>
              <p:cNvSpPr txBox="1"/>
              <p:nvPr/>
            </p:nvSpPr>
            <p:spPr>
              <a:xfrm>
                <a:off x="8630477" y="5241265"/>
                <a:ext cx="1482144" cy="264892"/>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2000" b="0"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ทั้งประเทศ</a:t>
                </a:r>
                <a:endParaRPr kumimoji="0" lang="en-US" sz="2000" b="1" i="1"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179" name="TextBox 178"/>
              <p:cNvSpPr txBox="1"/>
              <p:nvPr/>
            </p:nvSpPr>
            <p:spPr>
              <a:xfrm>
                <a:off x="9263984" y="5803992"/>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95" name="TextBox 194"/>
              <p:cNvSpPr txBox="1"/>
              <p:nvPr/>
            </p:nvSpPr>
            <p:spPr>
              <a:xfrm>
                <a:off x="7660299" y="5436212"/>
                <a:ext cx="1475884" cy="581884"/>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ปริมาณฝนสะสม</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(ม.ค.-ปัจจุบัน)</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73" name="Group 172"/>
            <p:cNvGrpSpPr/>
            <p:nvPr/>
          </p:nvGrpSpPr>
          <p:grpSpPr>
            <a:xfrm>
              <a:off x="10169747" y="5232659"/>
              <a:ext cx="1740832" cy="772031"/>
              <a:chOff x="1857455" y="2520930"/>
              <a:chExt cx="1740832" cy="772031"/>
            </a:xfrm>
          </p:grpSpPr>
          <p:sp>
            <p:nvSpPr>
              <p:cNvPr id="174" name="TextBox 173"/>
              <p:cNvSpPr txBox="1"/>
              <p:nvPr/>
            </p:nvSpPr>
            <p:spPr>
              <a:xfrm>
                <a:off x="1857455" y="2611906"/>
                <a:ext cx="1740832"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65</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4</a:t>
                </a:r>
                <a:r>
                  <a:rPr kumimoji="0" lang="th-TH" sz="32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 </a:t>
                </a:r>
                <a:r>
                  <a:rPr kumimoji="0" lang="th-TH"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a:t>
                </a:r>
                <a:r>
                  <a:rPr kumimoji="0" lang="en-US" sz="2800" b="1" i="1" u="none" strike="noStrike" kern="1200" cap="none" spc="0" normalizeH="0" baseline="0" noProof="0" dirty="0">
                    <a:ln>
                      <a:noFill/>
                    </a:ln>
                    <a:solidFill>
                      <a:srgbClr val="259200"/>
                    </a:solidFill>
                    <a:effectLst/>
                    <a:uLnTx/>
                    <a:uFillTx/>
                    <a:latin typeface="FC Home" panose="020B0500040200020003" pitchFamily="34" charset="-34"/>
                    <a:ea typeface="+mn-ea"/>
                    <a:cs typeface="FC Home" panose="020B0500040200020003" pitchFamily="34" charset="-34"/>
                  </a:rPr>
                  <a:t>29%)</a:t>
                </a:r>
              </a:p>
            </p:txBody>
          </p:sp>
          <p:sp>
            <p:nvSpPr>
              <p:cNvPr id="175" name="TextBox 174"/>
              <p:cNvSpPr txBox="1"/>
              <p:nvPr/>
            </p:nvSpPr>
            <p:spPr>
              <a:xfrm>
                <a:off x="2103456" y="2520930"/>
                <a:ext cx="897334" cy="26489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000" b="0"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ผลต่าง</a:t>
                </a:r>
                <a:endParaRPr kumimoji="0" lang="en-US" sz="2000" b="1" i="1"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76" name="TextBox 175"/>
              <p:cNvSpPr txBox="1"/>
              <p:nvPr/>
            </p:nvSpPr>
            <p:spPr>
              <a:xfrm>
                <a:off x="2042180" y="3076044"/>
                <a:ext cx="848637" cy="216917"/>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4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มิลลิเมตร</a:t>
                </a:r>
                <a:endParaRPr kumimoji="0" lang="en-US" sz="14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12" name="Picture 13">
            <a:extLst>
              <a:ext uri="{FF2B5EF4-FFF2-40B4-BE49-F238E27FC236}">
                <a16:creationId xmlns:a16="http://schemas.microsoft.com/office/drawing/2014/main" id="{C167A236-4EAE-4D77-B4FB-A67678B6B75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280" t="2810" r="4692" b="2118"/>
          <a:stretch/>
        </p:blipFill>
        <p:spPr>
          <a:xfrm>
            <a:off x="442456" y="1681660"/>
            <a:ext cx="2550222" cy="4333507"/>
          </a:xfrm>
          <a:prstGeom prst="rect">
            <a:avLst/>
          </a:prstGeom>
        </p:spPr>
      </p:pic>
      <p:sp>
        <p:nvSpPr>
          <p:cNvPr id="108" name="Rectangle 2">
            <a:extLst>
              <a:ext uri="{FF2B5EF4-FFF2-40B4-BE49-F238E27FC236}">
                <a16:creationId xmlns:a16="http://schemas.microsoft.com/office/drawing/2014/main" id="{51FB9F85-9374-4B6C-A303-A8C047C8B88E}"/>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ปริมาณน้ำฝนปัจจุบัน</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mj-ea"/>
                <a:cs typeface="TH SarabunPSK" panose="020B0500040200020003" pitchFamily="34" charset="-34"/>
              </a:rPr>
              <a:t> </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pic>
        <p:nvPicPr>
          <p:cNvPr id="6" name="รูปภาพ 5" descr="รูปภาพประกอบด้วย ข้อความ&#10;&#10;คำอธิบายที่สร้างโดยอัตโนมัติ">
            <a:extLst>
              <a:ext uri="{FF2B5EF4-FFF2-40B4-BE49-F238E27FC236}">
                <a16:creationId xmlns:a16="http://schemas.microsoft.com/office/drawing/2014/main" id="{CE039979-5B6D-4F1A-B8A3-DEF6E5E8221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599" y="1012884"/>
            <a:ext cx="1064726" cy="709817"/>
          </a:xfrm>
          <a:prstGeom prst="rect">
            <a:avLst/>
          </a:prstGeom>
        </p:spPr>
      </p:pic>
    </p:spTree>
    <p:extLst>
      <p:ext uri="{BB962C8B-B14F-4D97-AF65-F5344CB8AC3E}">
        <p14:creationId xmlns:p14="http://schemas.microsoft.com/office/powerpoint/2010/main" val="164981832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523445"/>
            <a:ext cx="2837083" cy="33265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th-TH"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pic>
        <p:nvPicPr>
          <p:cNvPr id="36" name="Picture 7" descr="logo dwr"/>
          <p:cNvPicPr>
            <a:picLocks noChangeAspect="1" noChangeArrowheads="1"/>
          </p:cNvPicPr>
          <p:nvPr/>
        </p:nvPicPr>
        <p:blipFill>
          <a:blip r:embed="rId2" cstate="print"/>
          <a:srcRect/>
          <a:stretch>
            <a:fillRect/>
          </a:stretch>
        </p:blipFill>
        <p:spPr bwMode="auto">
          <a:xfrm>
            <a:off x="10776520" y="311896"/>
            <a:ext cx="1052684" cy="1302064"/>
          </a:xfrm>
          <a:prstGeom prst="rect">
            <a:avLst/>
          </a:prstGeom>
          <a:noFill/>
          <a:ln w="9525">
            <a:noFill/>
            <a:miter lim="800000"/>
            <a:headEnd/>
            <a:tailEnd/>
          </a:ln>
          <a:effectLst>
            <a:outerShdw blurRad="50800" dist="50800" dir="5400000" algn="ctr" rotWithShape="0">
              <a:schemeClr val="bg1">
                <a:alpha val="83000"/>
              </a:schemeClr>
            </a:outerShdw>
          </a:effectLst>
        </p:spPr>
      </p:pic>
      <p:pic>
        <p:nvPicPr>
          <p:cNvPr id="37"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3" cstate="print"/>
          <a:srcRect/>
          <a:stretch>
            <a:fillRect/>
          </a:stretch>
        </p:blipFill>
        <p:spPr bwMode="auto">
          <a:xfrm>
            <a:off x="9408368" y="311896"/>
            <a:ext cx="1197318" cy="1368622"/>
          </a:xfrm>
          <a:prstGeom prst="rect">
            <a:avLst/>
          </a:prstGeom>
          <a:noFill/>
          <a:effectLst>
            <a:outerShdw blurRad="50800" dist="38100" dir="2700000" algn="tl" rotWithShape="0">
              <a:schemeClr val="bg1">
                <a:alpha val="40000"/>
              </a:schemeClr>
            </a:outerShdw>
          </a:effectLst>
        </p:spPr>
      </p:pic>
      <p:grpSp>
        <p:nvGrpSpPr>
          <p:cNvPr id="5" name="Group 4">
            <a:extLst>
              <a:ext uri="{FF2B5EF4-FFF2-40B4-BE49-F238E27FC236}">
                <a16:creationId xmlns:a16="http://schemas.microsoft.com/office/drawing/2014/main" id="{8C0D87EE-1355-40D2-A057-D0C557ABB9C9}"/>
              </a:ext>
            </a:extLst>
          </p:cNvPr>
          <p:cNvGrpSpPr/>
          <p:nvPr/>
        </p:nvGrpSpPr>
        <p:grpSpPr>
          <a:xfrm>
            <a:off x="236998" y="-102320"/>
            <a:ext cx="10848973" cy="5733609"/>
            <a:chOff x="712231" y="-15005"/>
            <a:chExt cx="10848973" cy="5733609"/>
          </a:xfrm>
        </p:grpSpPr>
        <p:sp>
          <p:nvSpPr>
            <p:cNvPr id="20" name="Rectangle 4"/>
            <p:cNvSpPr txBox="1">
              <a:spLocks noChangeArrowheads="1"/>
            </p:cNvSpPr>
            <p:nvPr/>
          </p:nvSpPr>
          <p:spPr bwMode="auto">
            <a:xfrm>
              <a:off x="964089" y="-15005"/>
              <a:ext cx="4331071"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วาระการประชุม</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11" name="Group 10">
              <a:extLst>
                <a:ext uri="{FF2B5EF4-FFF2-40B4-BE49-F238E27FC236}">
                  <a16:creationId xmlns:a16="http://schemas.microsoft.com/office/drawing/2014/main" id="{CCF5B192-0C95-430E-8754-4E02EAF6C88E}"/>
                </a:ext>
              </a:extLst>
            </p:cNvPr>
            <p:cNvGrpSpPr/>
            <p:nvPr/>
          </p:nvGrpSpPr>
          <p:grpSpPr>
            <a:xfrm>
              <a:off x="718122" y="1019693"/>
              <a:ext cx="7386698" cy="615611"/>
              <a:chOff x="718122" y="1144723"/>
              <a:chExt cx="7386698" cy="615611"/>
            </a:xfrm>
          </p:grpSpPr>
          <p:sp>
            <p:nvSpPr>
              <p:cNvPr id="21" name="Rectangle 4"/>
              <p:cNvSpPr txBox="1">
                <a:spLocks noChangeArrowheads="1"/>
              </p:cNvSpPr>
              <p:nvPr/>
            </p:nvSpPr>
            <p:spPr bwMode="auto">
              <a:xfrm>
                <a:off x="4360404" y="1318941"/>
                <a:ext cx="3744416" cy="353615"/>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เรื่องที่ประธานแจ้งให้ที่ประชุมทราบ</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718122" y="1144723"/>
                <a:ext cx="3585403"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ระเบียบวาระการประชุมที่ 1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grpSp>
        <p:grpSp>
          <p:nvGrpSpPr>
            <p:cNvPr id="27" name="Group 26">
              <a:extLst>
                <a:ext uri="{FF2B5EF4-FFF2-40B4-BE49-F238E27FC236}">
                  <a16:creationId xmlns:a16="http://schemas.microsoft.com/office/drawing/2014/main" id="{67681014-388F-483E-897D-75B05E1046C6}"/>
                </a:ext>
              </a:extLst>
            </p:cNvPr>
            <p:cNvGrpSpPr/>
            <p:nvPr/>
          </p:nvGrpSpPr>
          <p:grpSpPr>
            <a:xfrm>
              <a:off x="712231" y="1508483"/>
              <a:ext cx="10848973" cy="952579"/>
              <a:chOff x="712231" y="1633513"/>
              <a:chExt cx="10848973" cy="952579"/>
            </a:xfrm>
          </p:grpSpPr>
          <p:sp>
            <p:nvSpPr>
              <p:cNvPr id="25" name="Rectangle 4"/>
              <p:cNvSpPr txBox="1">
                <a:spLocks noChangeArrowheads="1"/>
              </p:cNvSpPr>
              <p:nvPr/>
            </p:nvSpPr>
            <p:spPr bwMode="auto">
              <a:xfrm>
                <a:off x="4405738" y="2192283"/>
                <a:ext cx="7155466" cy="39380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ศูนย์อำนวยการติดตามและแก้ไขปัญหาภาวะน้ำแล้งและภาวะน้ำท่วม ครั้งที่ </a:t>
                </a:r>
                <a:r>
                  <a:rPr kumimoji="0" lang="en-US"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a:t>
                </a: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/2563</a:t>
                </a:r>
                <a:endParaRPr kumimoji="0" lang="en-GB"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nvGrpSpPr>
              <p:cNvPr id="23" name="Group 22">
                <a:extLst>
                  <a:ext uri="{FF2B5EF4-FFF2-40B4-BE49-F238E27FC236}">
                    <a16:creationId xmlns:a16="http://schemas.microsoft.com/office/drawing/2014/main" id="{B51977F7-8F4D-4529-BA15-DF1080D47265}"/>
                  </a:ext>
                </a:extLst>
              </p:cNvPr>
              <p:cNvGrpSpPr/>
              <p:nvPr/>
            </p:nvGrpSpPr>
            <p:grpSpPr>
              <a:xfrm>
                <a:off x="712231" y="1633513"/>
                <a:ext cx="7032549" cy="615611"/>
                <a:chOff x="712231" y="1633513"/>
                <a:chExt cx="7032549" cy="615611"/>
              </a:xfrm>
            </p:grpSpPr>
            <p:sp>
              <p:nvSpPr>
                <p:cNvPr id="24" name="Rectangle 4"/>
                <p:cNvSpPr txBox="1">
                  <a:spLocks noChangeArrowheads="1"/>
                </p:cNvSpPr>
                <p:nvPr/>
              </p:nvSpPr>
              <p:spPr bwMode="auto">
                <a:xfrm>
                  <a:off x="4386461" y="1830598"/>
                  <a:ext cx="3358319" cy="328681"/>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เรื่องรับรองรายงานการประชุม</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9" name="Rectangle 4"/>
                <p:cNvSpPr txBox="1">
                  <a:spLocks noChangeArrowheads="1"/>
                </p:cNvSpPr>
                <p:nvPr/>
              </p:nvSpPr>
              <p:spPr bwMode="auto">
                <a:xfrm>
                  <a:off x="712231" y="1633513"/>
                  <a:ext cx="3585403"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ระเบียบวาระการประชุมที่ 2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grpSp>
        </p:grpSp>
        <p:grpSp>
          <p:nvGrpSpPr>
            <p:cNvPr id="47" name="Group 46">
              <a:extLst>
                <a:ext uri="{FF2B5EF4-FFF2-40B4-BE49-F238E27FC236}">
                  <a16:creationId xmlns:a16="http://schemas.microsoft.com/office/drawing/2014/main" id="{F39887B1-8D4E-42EA-8F5A-433EA4B9B95A}"/>
                </a:ext>
              </a:extLst>
            </p:cNvPr>
            <p:cNvGrpSpPr/>
            <p:nvPr/>
          </p:nvGrpSpPr>
          <p:grpSpPr>
            <a:xfrm>
              <a:off x="727994" y="2358236"/>
              <a:ext cx="10336558" cy="854010"/>
              <a:chOff x="727994" y="2483266"/>
              <a:chExt cx="10336558" cy="854010"/>
            </a:xfrm>
          </p:grpSpPr>
          <p:sp>
            <p:nvSpPr>
              <p:cNvPr id="26" name="Rectangle 4"/>
              <p:cNvSpPr txBox="1">
                <a:spLocks noChangeArrowheads="1"/>
              </p:cNvSpPr>
              <p:nvPr/>
            </p:nvSpPr>
            <p:spPr bwMode="auto">
              <a:xfrm>
                <a:off x="4416373" y="2644329"/>
                <a:ext cx="6648179" cy="345565"/>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ผลการดำเนินงานตามข้อสั่งการของการประชุมฯ ครั้งที่ </a:t>
                </a:r>
                <a:r>
                  <a:rPr kumimoji="0" lang="en-US"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2/2563</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8" name="Rectangle 4"/>
              <p:cNvSpPr txBox="1">
                <a:spLocks noChangeArrowheads="1"/>
              </p:cNvSpPr>
              <p:nvPr/>
            </p:nvSpPr>
            <p:spPr bwMode="auto">
              <a:xfrm>
                <a:off x="4405739" y="3011557"/>
                <a:ext cx="4941461" cy="32571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มาตรการรองรับสถานการณ์ขาดแคลนน้ำ ปี </a:t>
                </a:r>
                <a:r>
                  <a:rPr kumimoji="0" lang="en-US"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2563/2564</a:t>
                </a:r>
                <a:endParaRPr kumimoji="0" lang="en-GB"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sp>
            <p:nvSpPr>
              <p:cNvPr id="30" name="Rectangle 4"/>
              <p:cNvSpPr txBox="1">
                <a:spLocks noChangeArrowheads="1"/>
              </p:cNvSpPr>
              <p:nvPr/>
            </p:nvSpPr>
            <p:spPr bwMode="auto">
              <a:xfrm>
                <a:off x="727994" y="2483266"/>
                <a:ext cx="3585403"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ระเบียบวาระการประชุมที่ 3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grpSp>
        <p:grpSp>
          <p:nvGrpSpPr>
            <p:cNvPr id="2" name="Group 1">
              <a:extLst>
                <a:ext uri="{FF2B5EF4-FFF2-40B4-BE49-F238E27FC236}">
                  <a16:creationId xmlns:a16="http://schemas.microsoft.com/office/drawing/2014/main" id="{1CD4816C-2043-4E1C-9EA1-C7030579A1B5}"/>
                </a:ext>
              </a:extLst>
            </p:cNvPr>
            <p:cNvGrpSpPr/>
            <p:nvPr/>
          </p:nvGrpSpPr>
          <p:grpSpPr>
            <a:xfrm>
              <a:off x="800002" y="3080306"/>
              <a:ext cx="7672262" cy="1127961"/>
              <a:chOff x="800002" y="4203444"/>
              <a:chExt cx="7672262" cy="1127961"/>
            </a:xfrm>
          </p:grpSpPr>
          <p:sp>
            <p:nvSpPr>
              <p:cNvPr id="31" name="Rectangle 4"/>
              <p:cNvSpPr txBox="1">
                <a:spLocks noChangeArrowheads="1"/>
              </p:cNvSpPr>
              <p:nvPr/>
            </p:nvSpPr>
            <p:spPr bwMode="auto">
              <a:xfrm>
                <a:off x="4416373" y="4389855"/>
                <a:ext cx="1679627" cy="325719"/>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เรื่องเพื่อทราบ</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32" name="Rectangle 4"/>
              <p:cNvSpPr txBox="1">
                <a:spLocks noChangeArrowheads="1"/>
              </p:cNvSpPr>
              <p:nvPr/>
            </p:nvSpPr>
            <p:spPr bwMode="auto">
              <a:xfrm>
                <a:off x="800002" y="4203444"/>
                <a:ext cx="3513395"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ระเบียบวาระการประชุมที่ 4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sp>
            <p:nvSpPr>
              <p:cNvPr id="33" name="Rectangle 4"/>
              <p:cNvSpPr txBox="1">
                <a:spLocks noChangeArrowheads="1"/>
              </p:cNvSpPr>
              <p:nvPr/>
            </p:nvSpPr>
            <p:spPr bwMode="auto">
              <a:xfrm>
                <a:off x="4411520" y="4806760"/>
                <a:ext cx="4060744" cy="52464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4.1 สถานการณ์น้ำ</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4.2 แผนการจัดสรรน้ำและการเพาะปลูกฤดูฝน</a:t>
                </a:r>
                <a:endParaRPr kumimoji="0" lang="en-GB"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grpSp>
          <p:nvGrpSpPr>
            <p:cNvPr id="4" name="Group 3">
              <a:extLst>
                <a:ext uri="{FF2B5EF4-FFF2-40B4-BE49-F238E27FC236}">
                  <a16:creationId xmlns:a16="http://schemas.microsoft.com/office/drawing/2014/main" id="{003E2B30-27F6-4C71-9E97-CC478E0457D2}"/>
                </a:ext>
              </a:extLst>
            </p:cNvPr>
            <p:cNvGrpSpPr/>
            <p:nvPr/>
          </p:nvGrpSpPr>
          <p:grpSpPr>
            <a:xfrm>
              <a:off x="785551" y="5102993"/>
              <a:ext cx="4918703" cy="615611"/>
              <a:chOff x="809854" y="5240738"/>
              <a:chExt cx="4918703" cy="615611"/>
            </a:xfrm>
          </p:grpSpPr>
          <p:sp>
            <p:nvSpPr>
              <p:cNvPr id="34" name="Rectangle 4"/>
              <p:cNvSpPr txBox="1">
                <a:spLocks noChangeArrowheads="1"/>
              </p:cNvSpPr>
              <p:nvPr/>
            </p:nvSpPr>
            <p:spPr bwMode="auto">
              <a:xfrm>
                <a:off x="4416373" y="5467027"/>
                <a:ext cx="1312184" cy="333496"/>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เรื่องอื่น ๆ</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35" name="Rectangle 4"/>
              <p:cNvSpPr txBox="1">
                <a:spLocks noChangeArrowheads="1"/>
              </p:cNvSpPr>
              <p:nvPr/>
            </p:nvSpPr>
            <p:spPr bwMode="auto">
              <a:xfrm>
                <a:off x="809854" y="5240738"/>
                <a:ext cx="3513395"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ระเบียบวาระการประชุมที่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6</a:t>
                </a: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grpSp>
        <p:grpSp>
          <p:nvGrpSpPr>
            <p:cNvPr id="7" name="Group 6">
              <a:extLst>
                <a:ext uri="{FF2B5EF4-FFF2-40B4-BE49-F238E27FC236}">
                  <a16:creationId xmlns:a16="http://schemas.microsoft.com/office/drawing/2014/main" id="{6CA4C042-D836-4825-A481-7CA2B58768ED}"/>
                </a:ext>
              </a:extLst>
            </p:cNvPr>
            <p:cNvGrpSpPr/>
            <p:nvPr/>
          </p:nvGrpSpPr>
          <p:grpSpPr>
            <a:xfrm>
              <a:off x="787359" y="4102988"/>
              <a:ext cx="9341540" cy="1221621"/>
              <a:chOff x="800002" y="4214056"/>
              <a:chExt cx="9341540" cy="1221621"/>
            </a:xfrm>
          </p:grpSpPr>
          <p:sp>
            <p:nvSpPr>
              <p:cNvPr id="43" name="Rectangle 4">
                <a:extLst>
                  <a:ext uri="{FF2B5EF4-FFF2-40B4-BE49-F238E27FC236}">
                    <a16:creationId xmlns:a16="http://schemas.microsoft.com/office/drawing/2014/main" id="{DC75049D-05D4-4192-AEEB-01DFFEE29045}"/>
                  </a:ext>
                </a:extLst>
              </p:cNvPr>
              <p:cNvSpPr txBox="1">
                <a:spLocks noChangeArrowheads="1"/>
              </p:cNvSpPr>
              <p:nvPr/>
            </p:nvSpPr>
            <p:spPr bwMode="auto">
              <a:xfrm>
                <a:off x="4416373" y="4446125"/>
                <a:ext cx="2111675" cy="325719"/>
              </a:xfrm>
              <a:prstGeom prst="rect">
                <a:avLst/>
              </a:prstGeom>
              <a:solidFill>
                <a:srgbClr val="FFFF00"/>
              </a:solid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เรื่องเพื่อพิจารณา</a:t>
                </a:r>
                <a:endParaRPr kumimoji="0" lang="en-GB" sz="2400" b="0"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44" name="Rectangle 4">
                <a:extLst>
                  <a:ext uri="{FF2B5EF4-FFF2-40B4-BE49-F238E27FC236}">
                    <a16:creationId xmlns:a16="http://schemas.microsoft.com/office/drawing/2014/main" id="{99AD476D-AB7B-44AC-8F67-93AC10485DD1}"/>
                  </a:ext>
                </a:extLst>
              </p:cNvPr>
              <p:cNvSpPr txBox="1">
                <a:spLocks noChangeArrowheads="1"/>
              </p:cNvSpPr>
              <p:nvPr/>
            </p:nvSpPr>
            <p:spPr bwMode="auto">
              <a:xfrm>
                <a:off x="800002" y="4214056"/>
                <a:ext cx="3513395" cy="61561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ระเบียบวาระการประชุมที่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5</a:t>
                </a:r>
                <a:r>
                  <a:rPr kumimoji="0" lang="th-TH"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en-US" sz="26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p>
            </p:txBody>
          </p:sp>
          <p:sp>
            <p:nvSpPr>
              <p:cNvPr id="45" name="Rectangle 4">
                <a:extLst>
                  <a:ext uri="{FF2B5EF4-FFF2-40B4-BE49-F238E27FC236}">
                    <a16:creationId xmlns:a16="http://schemas.microsoft.com/office/drawing/2014/main" id="{30E5B55A-9169-40E1-A6F7-B88C509E7AFA}"/>
                  </a:ext>
                </a:extLst>
              </p:cNvPr>
              <p:cNvSpPr txBox="1">
                <a:spLocks noChangeArrowheads="1"/>
              </p:cNvSpPr>
              <p:nvPr/>
            </p:nvSpPr>
            <p:spPr bwMode="auto">
              <a:xfrm>
                <a:off x="4411520" y="4741503"/>
                <a:ext cx="5730022" cy="6941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5</a:t>
                </a: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.1 มาตรการรองรับสถานการณ์ฤดูฝน ปี </a:t>
                </a:r>
                <a:r>
                  <a:rPr kumimoji="0" lang="en-US"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2564</a:t>
                </a:r>
                <a:endPar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5</a:t>
                </a: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a:t>
                </a:r>
                <a:r>
                  <a:rPr kumimoji="0" lang="en-US"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 </a:t>
                </a: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การจัดสรร</a:t>
                </a:r>
                <a:r>
                  <a:rPr lang="th-TH" sz="2000" b="0" i="1" kern="0" dirty="0">
                    <a:solidFill>
                      <a:srgbClr val="01244A"/>
                    </a:solidFill>
                    <a:latin typeface="FC Home" panose="020B0500040200020003" pitchFamily="34" charset="-34"/>
                    <a:cs typeface="FC Home" panose="020B0500040200020003" pitchFamily="34" charset="-34"/>
                  </a:rPr>
                  <a:t>งบประมาณด้านการป้องกัน/บรรเทา</a:t>
                </a:r>
                <a:r>
                  <a:rPr kumimoji="0" lang="th-TH" sz="20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วิกฤติน้ำ</a:t>
                </a:r>
              </a:p>
            </p:txBody>
          </p:sp>
        </p:grpSp>
      </p:grpSp>
      <p:grpSp>
        <p:nvGrpSpPr>
          <p:cNvPr id="142" name="Group 141">
            <a:extLst>
              <a:ext uri="{FF2B5EF4-FFF2-40B4-BE49-F238E27FC236}">
                <a16:creationId xmlns:a16="http://schemas.microsoft.com/office/drawing/2014/main" id="{AC8417C2-AB74-40CD-9689-838A99748F67}"/>
              </a:ext>
            </a:extLst>
          </p:cNvPr>
          <p:cNvGrpSpPr/>
          <p:nvPr/>
        </p:nvGrpSpPr>
        <p:grpSpPr>
          <a:xfrm>
            <a:off x="0" y="5519518"/>
            <a:ext cx="12195372" cy="1409456"/>
            <a:chOff x="0" y="5519518"/>
            <a:chExt cx="12195372" cy="1409456"/>
          </a:xfrm>
        </p:grpSpPr>
        <p:grpSp>
          <p:nvGrpSpPr>
            <p:cNvPr id="143" name="Group 142">
              <a:extLst>
                <a:ext uri="{FF2B5EF4-FFF2-40B4-BE49-F238E27FC236}">
                  <a16:creationId xmlns:a16="http://schemas.microsoft.com/office/drawing/2014/main" id="{380A4570-7310-4A66-B8E9-AF4CBB6B8A00}"/>
                </a:ext>
              </a:extLst>
            </p:cNvPr>
            <p:cNvGrpSpPr/>
            <p:nvPr/>
          </p:nvGrpSpPr>
          <p:grpSpPr>
            <a:xfrm>
              <a:off x="0" y="5519518"/>
              <a:ext cx="12195372" cy="1409456"/>
              <a:chOff x="0" y="5519518"/>
              <a:chExt cx="12195372" cy="1409456"/>
            </a:xfrm>
          </p:grpSpPr>
          <p:grpSp>
            <p:nvGrpSpPr>
              <p:cNvPr id="268" name="Group 267">
                <a:extLst>
                  <a:ext uri="{FF2B5EF4-FFF2-40B4-BE49-F238E27FC236}">
                    <a16:creationId xmlns:a16="http://schemas.microsoft.com/office/drawing/2014/main" id="{7E2D750E-0FD1-4744-A832-CFDE016A6F82}"/>
                  </a:ext>
                </a:extLst>
              </p:cNvPr>
              <p:cNvGrpSpPr/>
              <p:nvPr/>
            </p:nvGrpSpPr>
            <p:grpSpPr>
              <a:xfrm>
                <a:off x="1742" y="5519518"/>
                <a:ext cx="12190258" cy="1409456"/>
                <a:chOff x="1742" y="5435629"/>
                <a:chExt cx="12190258" cy="1409456"/>
              </a:xfrm>
              <a:solidFill>
                <a:schemeClr val="accent5">
                  <a:lumMod val="75000"/>
                </a:schemeClr>
              </a:solidFill>
            </p:grpSpPr>
            <p:grpSp>
              <p:nvGrpSpPr>
                <p:cNvPr id="324" name="Group 323">
                  <a:extLst>
                    <a:ext uri="{FF2B5EF4-FFF2-40B4-BE49-F238E27FC236}">
                      <a16:creationId xmlns:a16="http://schemas.microsoft.com/office/drawing/2014/main" id="{7F37AFD1-4558-4D73-8296-A46F865B55B8}"/>
                    </a:ext>
                  </a:extLst>
                </p:cNvPr>
                <p:cNvGrpSpPr/>
                <p:nvPr/>
              </p:nvGrpSpPr>
              <p:grpSpPr>
                <a:xfrm>
                  <a:off x="5037541" y="5435629"/>
                  <a:ext cx="3157007" cy="1371226"/>
                  <a:chOff x="9116208" y="4547715"/>
                  <a:chExt cx="3157007" cy="1371226"/>
                </a:xfrm>
                <a:grpFill/>
              </p:grpSpPr>
              <p:sp>
                <p:nvSpPr>
                  <p:cNvPr id="357" name="Oval 356">
                    <a:extLst>
                      <a:ext uri="{FF2B5EF4-FFF2-40B4-BE49-F238E27FC236}">
                        <a16:creationId xmlns:a16="http://schemas.microsoft.com/office/drawing/2014/main" id="{1A086E79-BCC8-4AF5-9EDB-FFCA863DAB39}"/>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8" name="Oval 357">
                    <a:extLst>
                      <a:ext uri="{FF2B5EF4-FFF2-40B4-BE49-F238E27FC236}">
                        <a16:creationId xmlns:a16="http://schemas.microsoft.com/office/drawing/2014/main" id="{7AFBA30F-B6FC-4CD0-A84C-FDCB9040B359}"/>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9" name="Oval 358">
                    <a:extLst>
                      <a:ext uri="{FF2B5EF4-FFF2-40B4-BE49-F238E27FC236}">
                        <a16:creationId xmlns:a16="http://schemas.microsoft.com/office/drawing/2014/main" id="{4891553A-75C4-4D33-8575-899AA5F0117D}"/>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0" name="Oval 359">
                    <a:extLst>
                      <a:ext uri="{FF2B5EF4-FFF2-40B4-BE49-F238E27FC236}">
                        <a16:creationId xmlns:a16="http://schemas.microsoft.com/office/drawing/2014/main" id="{0AF75447-F619-4D85-8CDC-62FECEDB32AE}"/>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1" name="Oval 360">
                    <a:extLst>
                      <a:ext uri="{FF2B5EF4-FFF2-40B4-BE49-F238E27FC236}">
                        <a16:creationId xmlns:a16="http://schemas.microsoft.com/office/drawing/2014/main" id="{A6AD4323-D11D-4262-BE05-E6AC84EAFF33}"/>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2" name="Oval 361">
                    <a:extLst>
                      <a:ext uri="{FF2B5EF4-FFF2-40B4-BE49-F238E27FC236}">
                        <a16:creationId xmlns:a16="http://schemas.microsoft.com/office/drawing/2014/main" id="{1DE26A0F-ABD2-4E3F-A922-900323ED0727}"/>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3" name="Rectangle 362">
                    <a:extLst>
                      <a:ext uri="{FF2B5EF4-FFF2-40B4-BE49-F238E27FC236}">
                        <a16:creationId xmlns:a16="http://schemas.microsoft.com/office/drawing/2014/main" id="{CCA7B579-FC72-4482-9354-5BE279CEAF86}"/>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4" name="Oval 363">
                    <a:extLst>
                      <a:ext uri="{FF2B5EF4-FFF2-40B4-BE49-F238E27FC236}">
                        <a16:creationId xmlns:a16="http://schemas.microsoft.com/office/drawing/2014/main" id="{099F5833-82D4-474D-9835-18A20FD9AB8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5" name="Oval 364">
                    <a:extLst>
                      <a:ext uri="{FF2B5EF4-FFF2-40B4-BE49-F238E27FC236}">
                        <a16:creationId xmlns:a16="http://schemas.microsoft.com/office/drawing/2014/main" id="{999CAF52-2253-4A21-9C2F-4860172EC760}"/>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25" name="Group 324">
                  <a:extLst>
                    <a:ext uri="{FF2B5EF4-FFF2-40B4-BE49-F238E27FC236}">
                      <a16:creationId xmlns:a16="http://schemas.microsoft.com/office/drawing/2014/main" id="{039CC699-D680-467F-BF44-D475F92E1B17}"/>
                    </a:ext>
                  </a:extLst>
                </p:cNvPr>
                <p:cNvGrpSpPr/>
                <p:nvPr/>
              </p:nvGrpSpPr>
              <p:grpSpPr>
                <a:xfrm>
                  <a:off x="1742" y="5567890"/>
                  <a:ext cx="5485937" cy="1252345"/>
                  <a:chOff x="-51736" y="4811236"/>
                  <a:chExt cx="4754749" cy="1209795"/>
                </a:xfrm>
                <a:grpFill/>
              </p:grpSpPr>
              <p:sp>
                <p:nvSpPr>
                  <p:cNvPr id="345" name="Oval 344">
                    <a:extLst>
                      <a:ext uri="{FF2B5EF4-FFF2-40B4-BE49-F238E27FC236}">
                        <a16:creationId xmlns:a16="http://schemas.microsoft.com/office/drawing/2014/main" id="{2B46B49E-6375-4F03-99AC-DDAF18E7A484}"/>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9DB59499-9225-4CD7-A66F-AB7A2FD98AA8}"/>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7" name="Oval 346">
                    <a:extLst>
                      <a:ext uri="{FF2B5EF4-FFF2-40B4-BE49-F238E27FC236}">
                        <a16:creationId xmlns:a16="http://schemas.microsoft.com/office/drawing/2014/main" id="{8606849F-D902-4D03-8ACA-BAE48BCAE02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C1C073A2-19A4-4F93-996D-81A48208AD6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7996EE4C-DC4E-4A05-8ADC-DD8852CF1983}"/>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02E77E61-9D0B-407F-98DA-98C1A341CE9A}"/>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4A980F05-A1D9-4DB1-90E7-7BFE93A4045E}"/>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2882223A-7D84-478F-A2FA-638DCFAAB533}"/>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F5039F4F-6869-4DC5-A05E-CAACCC90A085}"/>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45C1DDBA-9392-4CC2-B01B-E4FAAD60514C}"/>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CD58C88D-29D5-40B6-9739-C5D43853083E}"/>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6" name="Oval 355">
                    <a:extLst>
                      <a:ext uri="{FF2B5EF4-FFF2-40B4-BE49-F238E27FC236}">
                        <a16:creationId xmlns:a16="http://schemas.microsoft.com/office/drawing/2014/main" id="{D7744297-5954-40F3-ADB3-BA3F52698534}"/>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26" name="Oval 325">
                  <a:extLst>
                    <a:ext uri="{FF2B5EF4-FFF2-40B4-BE49-F238E27FC236}">
                      <a16:creationId xmlns:a16="http://schemas.microsoft.com/office/drawing/2014/main" id="{548BFD3F-8B2D-4D4C-97C9-FA6AD0985948}"/>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7" name="현 96">
                  <a:extLst>
                    <a:ext uri="{FF2B5EF4-FFF2-40B4-BE49-F238E27FC236}">
                      <a16:creationId xmlns:a16="http://schemas.microsoft.com/office/drawing/2014/main" id="{359A70B9-F6D5-4B5A-AEC1-1C687102126F}"/>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현 97">
                  <a:extLst>
                    <a:ext uri="{FF2B5EF4-FFF2-40B4-BE49-F238E27FC236}">
                      <a16:creationId xmlns:a16="http://schemas.microsoft.com/office/drawing/2014/main" id="{404C2619-2EF1-49F2-943A-DB452CF35213}"/>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현 96">
                  <a:extLst>
                    <a:ext uri="{FF2B5EF4-FFF2-40B4-BE49-F238E27FC236}">
                      <a16:creationId xmlns:a16="http://schemas.microsoft.com/office/drawing/2014/main" id="{B4D7473E-8F76-4849-A1A5-0F2CAB552496}"/>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30" name="Group 329">
                  <a:extLst>
                    <a:ext uri="{FF2B5EF4-FFF2-40B4-BE49-F238E27FC236}">
                      <a16:creationId xmlns:a16="http://schemas.microsoft.com/office/drawing/2014/main" id="{33F8D2C1-5D5F-449C-A7BF-CF76FAFC4895}"/>
                    </a:ext>
                  </a:extLst>
                </p:cNvPr>
                <p:cNvGrpSpPr/>
                <p:nvPr/>
              </p:nvGrpSpPr>
              <p:grpSpPr>
                <a:xfrm flipH="1">
                  <a:off x="7769092" y="5591016"/>
                  <a:ext cx="4422908" cy="1216204"/>
                  <a:chOff x="8005970" y="4483310"/>
                  <a:chExt cx="4422908" cy="1216204"/>
                </a:xfrm>
                <a:grpFill/>
              </p:grpSpPr>
              <p:sp>
                <p:nvSpPr>
                  <p:cNvPr id="331" name="Oval 330">
                    <a:extLst>
                      <a:ext uri="{FF2B5EF4-FFF2-40B4-BE49-F238E27FC236}">
                        <a16:creationId xmlns:a16="http://schemas.microsoft.com/office/drawing/2014/main" id="{19C585D7-DF78-43C4-8DA0-18DBA9EC1569}"/>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E69CC141-F3BB-4684-A171-A7A458ACB00B}"/>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32606C2F-A82D-4CD0-AF15-4ACB5671A245}"/>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C282E2A5-CA34-48D6-8DEC-4F9E525174DD}"/>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54A7D62A-8187-4902-BE8B-E505D869957B}"/>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BA73ADB6-8050-4994-BDAB-732F34ACD689}"/>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Rectangle 336">
                    <a:extLst>
                      <a:ext uri="{FF2B5EF4-FFF2-40B4-BE49-F238E27FC236}">
                        <a16:creationId xmlns:a16="http://schemas.microsoft.com/office/drawing/2014/main" id="{8FDB9258-F657-4CE1-8E6A-5AD85E57E5ED}"/>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EF1461DE-BC42-45AE-940D-8D7790A5BDF6}"/>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E4CD3A94-733B-4C73-AADD-5636DBBA647B}"/>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981E593E-E008-4274-A2A0-B6358F6A9B79}"/>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C8439B59-98CB-4DE8-B07A-2E22967D62A3}"/>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43FDA305-1B00-4B35-BB2F-23C413AA6A91}"/>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3939F8C0-01C7-4CB6-8349-1072B2F56B28}"/>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83095A56-2A15-4F5F-87A2-325AC95CD61D}"/>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69" name="Group 268">
                <a:extLst>
                  <a:ext uri="{FF2B5EF4-FFF2-40B4-BE49-F238E27FC236}">
                    <a16:creationId xmlns:a16="http://schemas.microsoft.com/office/drawing/2014/main" id="{F33F3290-69A1-4C0B-806E-365291A989B7}"/>
                  </a:ext>
                </a:extLst>
              </p:cNvPr>
              <p:cNvGrpSpPr/>
              <p:nvPr/>
            </p:nvGrpSpPr>
            <p:grpSpPr>
              <a:xfrm>
                <a:off x="0" y="5815425"/>
                <a:ext cx="12195372" cy="1095421"/>
                <a:chOff x="-3372" y="5771635"/>
                <a:chExt cx="12195372" cy="1095421"/>
              </a:xfrm>
              <a:solidFill>
                <a:schemeClr val="accent5">
                  <a:lumMod val="50000"/>
                </a:schemeClr>
              </a:solidFill>
            </p:grpSpPr>
            <p:grpSp>
              <p:nvGrpSpPr>
                <p:cNvPr id="270" name="Group 269">
                  <a:extLst>
                    <a:ext uri="{FF2B5EF4-FFF2-40B4-BE49-F238E27FC236}">
                      <a16:creationId xmlns:a16="http://schemas.microsoft.com/office/drawing/2014/main" id="{A4623400-B133-4EE3-A963-9F95863C8F81}"/>
                    </a:ext>
                  </a:extLst>
                </p:cNvPr>
                <p:cNvGrpSpPr/>
                <p:nvPr/>
              </p:nvGrpSpPr>
              <p:grpSpPr>
                <a:xfrm>
                  <a:off x="-3372" y="6002404"/>
                  <a:ext cx="2653222" cy="855594"/>
                  <a:chOff x="5208276" y="5677120"/>
                  <a:chExt cx="3880949" cy="1251508"/>
                </a:xfrm>
                <a:grpFill/>
              </p:grpSpPr>
              <p:sp>
                <p:nvSpPr>
                  <p:cNvPr id="311" name="Oval 310">
                    <a:extLst>
                      <a:ext uri="{FF2B5EF4-FFF2-40B4-BE49-F238E27FC236}">
                        <a16:creationId xmlns:a16="http://schemas.microsoft.com/office/drawing/2014/main" id="{1CF63410-1F6D-4C84-B441-B4AD559F2FA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3AF94A51-8FCD-46C7-95DC-17F5297F98C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DE1B13A4-F043-4DBC-BF5D-3651E7DDFDE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BF1E5252-ABDA-44E4-B204-B5770C76C51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D26418BB-837C-408D-AC05-E15686A0F5B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761FAB4F-BDAC-4BF2-ACD4-E50311817B8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8E0C7C51-4316-44F8-9C64-D3F97B6C8C13}"/>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C1CDD29A-B18C-4FB9-BBF9-43823DCB0B14}"/>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Rectangle 318">
                    <a:extLst>
                      <a:ext uri="{FF2B5EF4-FFF2-40B4-BE49-F238E27FC236}">
                        <a16:creationId xmlns:a16="http://schemas.microsoft.com/office/drawing/2014/main" id="{DCD33D74-98C3-4020-B4FD-2D723890AC7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319B3019-B8FA-4FD3-A9CD-3A4062521741}"/>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8BB67DBA-6092-437D-90C1-06A96FC0C55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A0AEFA33-69E2-4020-92F6-EE28B9E4D61B}"/>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A18A6397-FE4F-498A-8B3A-4C83E2087E7B}"/>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1" name="Group 270">
                  <a:extLst>
                    <a:ext uri="{FF2B5EF4-FFF2-40B4-BE49-F238E27FC236}">
                      <a16:creationId xmlns:a16="http://schemas.microsoft.com/office/drawing/2014/main" id="{9BADA9EC-967D-4548-9170-5A8A84132F01}"/>
                    </a:ext>
                  </a:extLst>
                </p:cNvPr>
                <p:cNvGrpSpPr/>
                <p:nvPr/>
              </p:nvGrpSpPr>
              <p:grpSpPr>
                <a:xfrm>
                  <a:off x="2503359" y="5771635"/>
                  <a:ext cx="3430784" cy="1088468"/>
                  <a:chOff x="5096347" y="5677120"/>
                  <a:chExt cx="3992878" cy="1266805"/>
                </a:xfrm>
                <a:grpFill/>
              </p:grpSpPr>
              <p:sp>
                <p:nvSpPr>
                  <p:cNvPr id="298" name="Oval 297">
                    <a:extLst>
                      <a:ext uri="{FF2B5EF4-FFF2-40B4-BE49-F238E27FC236}">
                        <a16:creationId xmlns:a16="http://schemas.microsoft.com/office/drawing/2014/main" id="{DB0D686D-161B-44A7-A123-BE8C8FB472F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08512D52-F240-48D5-B809-1A18DEEB01FA}"/>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28402539-4186-438D-AE2D-A2EBDBBC0A7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1D65D8E5-262F-42B0-A551-C5F6452D2C40}"/>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25941AE6-2738-402D-BED4-37AAAC31668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0B2C8502-0D82-4628-85DD-B52E4A149701}"/>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543A7344-88C8-44F9-9F11-04019A60540E}"/>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465E0EAB-6ACE-4749-A28E-CBFDE6FCA6C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Rectangle 305">
                    <a:extLst>
                      <a:ext uri="{FF2B5EF4-FFF2-40B4-BE49-F238E27FC236}">
                        <a16:creationId xmlns:a16="http://schemas.microsoft.com/office/drawing/2014/main" id="{139F2450-A754-4895-80ED-FFB7650C3BE0}"/>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53A878F3-909E-4AE2-AC1B-F0074C58B04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42EE1C14-2CAF-4806-B90F-119DC2FA8E39}"/>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C4525A51-F40E-47FC-98FC-67636919CD51}"/>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C01B71CD-B877-4174-8F5C-3218A3501085}"/>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2" name="Group 271">
                  <a:extLst>
                    <a:ext uri="{FF2B5EF4-FFF2-40B4-BE49-F238E27FC236}">
                      <a16:creationId xmlns:a16="http://schemas.microsoft.com/office/drawing/2014/main" id="{8F58DB00-2786-4925-B9CF-A29786B8D726}"/>
                    </a:ext>
                  </a:extLst>
                </p:cNvPr>
                <p:cNvGrpSpPr/>
                <p:nvPr/>
              </p:nvGrpSpPr>
              <p:grpSpPr>
                <a:xfrm flipH="1">
                  <a:off x="5700882" y="5865298"/>
                  <a:ext cx="3453808" cy="994002"/>
                  <a:chOff x="5155809" y="5783050"/>
                  <a:chExt cx="4019674" cy="1156862"/>
                </a:xfrm>
                <a:grpFill/>
              </p:grpSpPr>
              <p:sp>
                <p:nvSpPr>
                  <p:cNvPr id="286" name="Oval 285">
                    <a:extLst>
                      <a:ext uri="{FF2B5EF4-FFF2-40B4-BE49-F238E27FC236}">
                        <a16:creationId xmlns:a16="http://schemas.microsoft.com/office/drawing/2014/main" id="{99118EE1-7C0F-4A13-9420-F33CEA58A4A0}"/>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EA6CBF05-7A59-402A-8FA0-F08F418EEEF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7AB725ED-FAE1-48F1-8F1A-4C805A689B6C}"/>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555EF786-8FF5-43CD-AB5F-EC80DE306B5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4D5B5109-F459-40A4-B12F-57C3B272A1C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251D9969-AF1A-4583-8588-A0CCFCACC2CC}"/>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9075E1E0-2494-4D5C-9624-DD8FF2E4F679}"/>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Rectangle 292">
                    <a:extLst>
                      <a:ext uri="{FF2B5EF4-FFF2-40B4-BE49-F238E27FC236}">
                        <a16:creationId xmlns:a16="http://schemas.microsoft.com/office/drawing/2014/main" id="{123592AF-9606-4F46-98EC-64CDB13F5AD8}"/>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9CDCFF18-4DF1-496B-B23B-A04488448252}"/>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4938DE97-D817-4CF6-8467-A24751A5C597}"/>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3AA7E6CF-F86A-4D65-BAF9-44074F9C0752}"/>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B1AAE65D-73D8-40B9-A887-898DE14B3192}"/>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73" name="Group 272">
                  <a:extLst>
                    <a:ext uri="{FF2B5EF4-FFF2-40B4-BE49-F238E27FC236}">
                      <a16:creationId xmlns:a16="http://schemas.microsoft.com/office/drawing/2014/main" id="{7B298006-F018-4598-8A90-287CFC054C4A}"/>
                    </a:ext>
                  </a:extLst>
                </p:cNvPr>
                <p:cNvGrpSpPr/>
                <p:nvPr/>
              </p:nvGrpSpPr>
              <p:grpSpPr>
                <a:xfrm flipH="1">
                  <a:off x="8843757" y="5862656"/>
                  <a:ext cx="3348243" cy="1004400"/>
                  <a:chOff x="5192411" y="5783050"/>
                  <a:chExt cx="3896814" cy="1168963"/>
                </a:xfrm>
                <a:grpFill/>
              </p:grpSpPr>
              <p:sp>
                <p:nvSpPr>
                  <p:cNvPr id="274" name="Oval 273">
                    <a:extLst>
                      <a:ext uri="{FF2B5EF4-FFF2-40B4-BE49-F238E27FC236}">
                        <a16:creationId xmlns:a16="http://schemas.microsoft.com/office/drawing/2014/main" id="{1FD33634-9686-49B5-98E8-8CFD7827ECD6}"/>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02D5E3C5-C39D-4BE4-A0EA-35DA34703BDD}"/>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1387B03B-BF07-4E90-ACBE-E2F2CE46769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35B85E89-3E0D-4FF0-971A-2860FE0396F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BD5E3034-2356-4EEA-A16F-70F00638471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0BF25A0D-6F6D-4431-BBF9-25E014BF8DD3}"/>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2EB369F0-4AD9-49A1-8DD9-A77FC9353402}"/>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Rectangle 280">
                    <a:extLst>
                      <a:ext uri="{FF2B5EF4-FFF2-40B4-BE49-F238E27FC236}">
                        <a16:creationId xmlns:a16="http://schemas.microsoft.com/office/drawing/2014/main" id="{E43707A6-3B91-4612-B628-672B0E228E9A}"/>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7E942300-2676-42CE-A7C3-2DED529CEE9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891A96E9-316D-4693-9F77-113A4AB23390}"/>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A95BEC7D-4370-443C-9DF8-5A8AD65F5B8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01E8D13F-DAB3-4F0B-A680-E4DB1F7B9313}"/>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44" name="Group 143">
              <a:extLst>
                <a:ext uri="{FF2B5EF4-FFF2-40B4-BE49-F238E27FC236}">
                  <a16:creationId xmlns:a16="http://schemas.microsoft.com/office/drawing/2014/main" id="{EA5CA5BB-EE25-4863-8B58-77396A00D8D3}"/>
                </a:ext>
              </a:extLst>
            </p:cNvPr>
            <p:cNvGrpSpPr/>
            <p:nvPr/>
          </p:nvGrpSpPr>
          <p:grpSpPr>
            <a:xfrm>
              <a:off x="227391" y="6183786"/>
              <a:ext cx="11769448" cy="615038"/>
              <a:chOff x="228244" y="6131048"/>
              <a:chExt cx="11769448" cy="615038"/>
            </a:xfrm>
          </p:grpSpPr>
          <p:grpSp>
            <p:nvGrpSpPr>
              <p:cNvPr id="145" name="Group 144">
                <a:extLst>
                  <a:ext uri="{FF2B5EF4-FFF2-40B4-BE49-F238E27FC236}">
                    <a16:creationId xmlns:a16="http://schemas.microsoft.com/office/drawing/2014/main" id="{0E906CB8-35E9-4644-AE3E-5F672B1D4AEE}"/>
                  </a:ext>
                </a:extLst>
              </p:cNvPr>
              <p:cNvGrpSpPr/>
              <p:nvPr/>
            </p:nvGrpSpPr>
            <p:grpSpPr>
              <a:xfrm>
                <a:off x="228244" y="6131048"/>
                <a:ext cx="5522830" cy="605918"/>
                <a:chOff x="228244" y="6131048"/>
                <a:chExt cx="5522830" cy="605918"/>
              </a:xfrm>
            </p:grpSpPr>
            <p:grpSp>
              <p:nvGrpSpPr>
                <p:cNvPr id="262" name="Group 261">
                  <a:extLst>
                    <a:ext uri="{FF2B5EF4-FFF2-40B4-BE49-F238E27FC236}">
                      <a16:creationId xmlns:a16="http://schemas.microsoft.com/office/drawing/2014/main" id="{83411942-AAB0-4AA4-BF87-B9D6C83DBE61}"/>
                    </a:ext>
                  </a:extLst>
                </p:cNvPr>
                <p:cNvGrpSpPr/>
                <p:nvPr/>
              </p:nvGrpSpPr>
              <p:grpSpPr>
                <a:xfrm>
                  <a:off x="228244" y="6131048"/>
                  <a:ext cx="967564" cy="582669"/>
                  <a:chOff x="4583832" y="398744"/>
                  <a:chExt cx="2989030" cy="1800000"/>
                </a:xfrm>
              </p:grpSpPr>
              <p:pic>
                <p:nvPicPr>
                  <p:cNvPr id="266" name="Picture 7" descr="logo dwr">
                    <a:extLst>
                      <a:ext uri="{FF2B5EF4-FFF2-40B4-BE49-F238E27FC236}">
                        <a16:creationId xmlns:a16="http://schemas.microsoft.com/office/drawing/2014/main" id="{5BE5A27E-2211-4BE6-BA3F-83C77FEC5477}"/>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267" name="Picture 2" descr="ผลการค้นหารูปภาพสำหรับ โลโก้ กระทรวงทรัพ">
                    <a:extLst>
                      <a:ext uri="{FF2B5EF4-FFF2-40B4-BE49-F238E27FC236}">
                        <a16:creationId xmlns:a16="http://schemas.microsoft.com/office/drawing/2014/main" id="{8A96BD29-A8B5-4260-81C6-FDE22250BBD9}"/>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263" name="Group 262">
                  <a:extLst>
                    <a:ext uri="{FF2B5EF4-FFF2-40B4-BE49-F238E27FC236}">
                      <a16:creationId xmlns:a16="http://schemas.microsoft.com/office/drawing/2014/main" id="{D04BAC6E-C950-4A2B-B06F-8E7533BFDB59}"/>
                    </a:ext>
                  </a:extLst>
                </p:cNvPr>
                <p:cNvGrpSpPr/>
                <p:nvPr/>
              </p:nvGrpSpPr>
              <p:grpSpPr>
                <a:xfrm>
                  <a:off x="1195807" y="6248208"/>
                  <a:ext cx="4555267" cy="488758"/>
                  <a:chOff x="1205469" y="6184641"/>
                  <a:chExt cx="4555267" cy="488758"/>
                </a:xfrm>
              </p:grpSpPr>
              <p:sp>
                <p:nvSpPr>
                  <p:cNvPr id="264" name="Rectangle 4">
                    <a:extLst>
                      <a:ext uri="{FF2B5EF4-FFF2-40B4-BE49-F238E27FC236}">
                        <a16:creationId xmlns:a16="http://schemas.microsoft.com/office/drawing/2014/main" id="{7E8E719A-9D84-486D-B7FD-6460C193F153}"/>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65" name="Rectangle 4">
                    <a:extLst>
                      <a:ext uri="{FF2B5EF4-FFF2-40B4-BE49-F238E27FC236}">
                        <a16:creationId xmlns:a16="http://schemas.microsoft.com/office/drawing/2014/main" id="{29DC3D3D-EEF0-4C82-9AA7-AC5EEA6E3F35}"/>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258" name="Group 257">
                <a:extLst>
                  <a:ext uri="{FF2B5EF4-FFF2-40B4-BE49-F238E27FC236}">
                    <a16:creationId xmlns:a16="http://schemas.microsoft.com/office/drawing/2014/main" id="{7380F69A-CE14-49BA-8DB0-66DFDC39DC5B}"/>
                  </a:ext>
                </a:extLst>
              </p:cNvPr>
              <p:cNvGrpSpPr/>
              <p:nvPr/>
            </p:nvGrpSpPr>
            <p:grpSpPr>
              <a:xfrm>
                <a:off x="7529621" y="6287843"/>
                <a:ext cx="4468071" cy="458243"/>
                <a:chOff x="7529621" y="6239350"/>
                <a:chExt cx="4468071" cy="458243"/>
              </a:xfrm>
            </p:grpSpPr>
            <p:sp>
              <p:nvSpPr>
                <p:cNvPr id="259" name="Rectangle 4">
                  <a:extLst>
                    <a:ext uri="{FF2B5EF4-FFF2-40B4-BE49-F238E27FC236}">
                      <a16:creationId xmlns:a16="http://schemas.microsoft.com/office/drawing/2014/main" id="{C5F5D0D4-A49D-41A3-8C52-806B1FDFBAE7}"/>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260" name="Picture 259">
                  <a:extLst>
                    <a:ext uri="{FF2B5EF4-FFF2-40B4-BE49-F238E27FC236}">
                      <a16:creationId xmlns:a16="http://schemas.microsoft.com/office/drawing/2014/main" id="{C8EA1B98-2AC9-4C9A-85AD-3BA25E124F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261" name="Picture 260">
                  <a:extLst>
                    <a:ext uri="{FF2B5EF4-FFF2-40B4-BE49-F238E27FC236}">
                      <a16:creationId xmlns:a16="http://schemas.microsoft.com/office/drawing/2014/main" id="{86AB3559-2A9B-4F48-910B-C28FA92C10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938528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Rectangle 15">
            <a:extLst>
              <a:ext uri="{FF2B5EF4-FFF2-40B4-BE49-F238E27FC236}">
                <a16:creationId xmlns:a16="http://schemas.microsoft.com/office/drawing/2014/main" id="{9B5F1A71-3413-4446-AFC9-B219BD2125A1}"/>
              </a:ext>
            </a:extLst>
          </p:cNvPr>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pic>
        <p:nvPicPr>
          <p:cNvPr id="171" name="Picture 170"/>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290231" y="1284281"/>
            <a:ext cx="2669262" cy="4902468"/>
          </a:xfrm>
          <a:prstGeom prst="rect">
            <a:avLst/>
          </a:prstGeom>
        </p:spPr>
      </p:pic>
      <p:grpSp>
        <p:nvGrpSpPr>
          <p:cNvPr id="197" name="Group 196"/>
          <p:cNvGrpSpPr/>
          <p:nvPr/>
        </p:nvGrpSpPr>
        <p:grpSpPr>
          <a:xfrm rot="5400000" flipV="1">
            <a:off x="7106780" y="3789914"/>
            <a:ext cx="680453" cy="4502377"/>
            <a:chOff x="6321275" y="1052736"/>
            <a:chExt cx="5855708" cy="5491483"/>
          </a:xfrm>
        </p:grpSpPr>
        <p:sp>
          <p:nvSpPr>
            <p:cNvPr id="198" name="Flowchart: Process 197"/>
            <p:cNvSpPr/>
            <p:nvPr/>
          </p:nvSpPr>
          <p:spPr bwMode="auto">
            <a:xfrm>
              <a:off x="6336127" y="1252151"/>
              <a:ext cx="4972299" cy="4944086"/>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9" name="Flowchart: Process 198"/>
            <p:cNvSpPr/>
            <p:nvPr/>
          </p:nvSpPr>
          <p:spPr bwMode="auto">
            <a:xfrm>
              <a:off x="6321275" y="1052736"/>
              <a:ext cx="5855708" cy="5491483"/>
            </a:xfrm>
            <a:prstGeom prst="flowChartProcess">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57" name="Group 56"/>
          <p:cNvGrpSpPr/>
          <p:nvPr/>
        </p:nvGrpSpPr>
        <p:grpSpPr>
          <a:xfrm rot="5400000">
            <a:off x="9958778" y="301011"/>
            <a:ext cx="403305" cy="3749245"/>
            <a:chOff x="6321275" y="1052736"/>
            <a:chExt cx="5855708" cy="5491483"/>
          </a:xfrm>
        </p:grpSpPr>
        <p:sp>
          <p:nvSpPr>
            <p:cNvPr id="56" name="Flowchart: Process 55"/>
            <p:cNvSpPr/>
            <p:nvPr/>
          </p:nvSpPr>
          <p:spPr bwMode="auto">
            <a:xfrm>
              <a:off x="6336127" y="1252151"/>
              <a:ext cx="4972299" cy="4944086"/>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4" name="Flowchart: Process 273"/>
            <p:cNvSpPr/>
            <p:nvPr/>
          </p:nvSpPr>
          <p:spPr bwMode="auto">
            <a:xfrm>
              <a:off x="6321275" y="1052736"/>
              <a:ext cx="5855708" cy="5491483"/>
            </a:xfrm>
            <a:prstGeom prst="flowChartProcess">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63722" y="1225021"/>
            <a:ext cx="2656647" cy="4879299"/>
          </a:xfrm>
          <a:prstGeom prst="rect">
            <a:avLst/>
          </a:prstGeom>
        </p:spPr>
      </p:pic>
      <p:sp>
        <p:nvSpPr>
          <p:cNvPr id="10" name="ตัวแทนหมายเลขสไลด์ 1">
            <a:extLst>
              <a:ext uri="{FF2B5EF4-FFF2-40B4-BE49-F238E27FC236}">
                <a16:creationId xmlns:a16="http://schemas.microsoft.com/office/drawing/2014/main" id="{979AA0AF-0065-44F4-91D7-AA25496AAA1C}"/>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7">
            <a:extLst>
              <a:ext uri="{FF2B5EF4-FFF2-40B4-BE49-F238E27FC236}">
                <a16:creationId xmlns:a16="http://schemas.microsoft.com/office/drawing/2014/main" id="{74215B10-040F-4BA5-8056-E4205E60607D}"/>
              </a:ext>
            </a:extLst>
          </p:cNvPr>
          <p:cNvSpPr/>
          <p:nvPr/>
        </p:nvSpPr>
        <p:spPr>
          <a:xfrm>
            <a:off x="263352" y="6572423"/>
            <a:ext cx="4536504" cy="2855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Mekong River Commission Flash Flood Guidance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14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เม.ย. และ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14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พ.ค. 6</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4</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106" name="Group 105"/>
          <p:cNvGrpSpPr/>
          <p:nvPr/>
        </p:nvGrpSpPr>
        <p:grpSpPr>
          <a:xfrm>
            <a:off x="0" y="6132165"/>
            <a:ext cx="12192000" cy="462446"/>
            <a:chOff x="0" y="6132165"/>
            <a:chExt cx="12192000" cy="462446"/>
          </a:xfrm>
        </p:grpSpPr>
        <p:sp>
          <p:nvSpPr>
            <p:cNvPr id="34" name="Freeform 33"/>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3" name="Freeform 32"/>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6" name="TextBox 35"/>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42" name="Group 41"/>
            <p:cNvGrpSpPr/>
            <p:nvPr/>
          </p:nvGrpSpPr>
          <p:grpSpPr>
            <a:xfrm>
              <a:off x="9120336" y="6223211"/>
              <a:ext cx="2952328" cy="252385"/>
              <a:chOff x="9120336" y="6223211"/>
              <a:chExt cx="2952328" cy="252385"/>
            </a:xfrm>
          </p:grpSpPr>
          <p:sp>
            <p:nvSpPr>
              <p:cNvPr id="38" name="TextBox 37"/>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40" name="Picture 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41" name="Picture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45" name="Group 44"/>
            <p:cNvGrpSpPr/>
            <p:nvPr/>
          </p:nvGrpSpPr>
          <p:grpSpPr>
            <a:xfrm>
              <a:off x="263352" y="6188227"/>
              <a:ext cx="615709" cy="376323"/>
              <a:chOff x="454695" y="6005005"/>
              <a:chExt cx="615709" cy="376323"/>
            </a:xfrm>
          </p:grpSpPr>
          <p:pic>
            <p:nvPicPr>
              <p:cNvPr id="43" name="Picture 7" descr="logo dwr"/>
              <p:cNvPicPr>
                <a:picLocks noChangeAspect="1" noChangeArrowheads="1"/>
              </p:cNvPicPr>
              <p:nvPr/>
            </p:nvPicPr>
            <p:blipFill>
              <a:blip r:embed="rId7"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44"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8"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3" name="Group 2"/>
          <p:cNvGrpSpPr/>
          <p:nvPr/>
        </p:nvGrpSpPr>
        <p:grpSpPr>
          <a:xfrm>
            <a:off x="1971525" y="4181895"/>
            <a:ext cx="1518285" cy="1460759"/>
            <a:chOff x="2401615" y="4377453"/>
            <a:chExt cx="1518285" cy="1460759"/>
          </a:xfrm>
        </p:grpSpPr>
        <p:sp>
          <p:nvSpPr>
            <p:cNvPr id="121" name="TextBox 120"/>
            <p:cNvSpPr txBox="1"/>
            <p:nvPr/>
          </p:nvSpPr>
          <p:spPr>
            <a:xfrm>
              <a:off x="2401615" y="4377453"/>
              <a:ext cx="15182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ปริมาณความชื้นในดิน</a:t>
              </a:r>
              <a:endParaRPr kumimoji="0" lang="en-US" sz="1400"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grpSp>
          <p:nvGrpSpPr>
            <p:cNvPr id="8" name="Group 7"/>
            <p:cNvGrpSpPr/>
            <p:nvPr/>
          </p:nvGrpSpPr>
          <p:grpSpPr>
            <a:xfrm>
              <a:off x="2528433" y="4668661"/>
              <a:ext cx="971684" cy="1169551"/>
              <a:chOff x="5458309" y="1799063"/>
              <a:chExt cx="971684" cy="1169551"/>
            </a:xfrm>
          </p:grpSpPr>
          <p:sp>
            <p:nvSpPr>
              <p:cNvPr id="123" name="TextBox 122"/>
              <p:cNvSpPr txBox="1"/>
              <p:nvPr/>
            </p:nvSpPr>
            <p:spPr>
              <a:xfrm>
                <a:off x="5735960" y="1799063"/>
                <a:ext cx="694033"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20-40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40-60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60-80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80-100</a:t>
                </a:r>
                <a:endParaRPr kumimoji="0" lang="en-US" sz="1400"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grpSp>
            <p:nvGrpSpPr>
              <p:cNvPr id="7" name="Group 6"/>
              <p:cNvGrpSpPr/>
              <p:nvPr/>
            </p:nvGrpSpPr>
            <p:grpSpPr>
              <a:xfrm>
                <a:off x="5458309" y="1904033"/>
                <a:ext cx="282802" cy="988351"/>
                <a:chOff x="5458309" y="1904033"/>
                <a:chExt cx="282802" cy="988351"/>
              </a:xfrm>
            </p:grpSpPr>
            <p:sp>
              <p:nvSpPr>
                <p:cNvPr id="6" name="Flowchart: Process 5"/>
                <p:cNvSpPr/>
                <p:nvPr/>
              </p:nvSpPr>
              <p:spPr bwMode="auto">
                <a:xfrm flipV="1">
                  <a:off x="5461137" y="1904033"/>
                  <a:ext cx="274821" cy="140462"/>
                </a:xfrm>
                <a:prstGeom prst="flowChartProcess">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1" name="Flowchart: Process 130"/>
                <p:cNvSpPr/>
                <p:nvPr/>
              </p:nvSpPr>
              <p:spPr bwMode="auto">
                <a:xfrm flipV="1">
                  <a:off x="5461137" y="2111961"/>
                  <a:ext cx="274821" cy="140462"/>
                </a:xfrm>
                <a:prstGeom prst="flowChartProcess">
                  <a:avLst/>
                </a:prstGeom>
                <a:solidFill>
                  <a:srgbClr val="FFAA0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0" name="Flowchart: Process 139"/>
                <p:cNvSpPr/>
                <p:nvPr/>
              </p:nvSpPr>
              <p:spPr bwMode="auto">
                <a:xfrm flipV="1">
                  <a:off x="5466290" y="2326504"/>
                  <a:ext cx="274821" cy="140462"/>
                </a:xfrm>
                <a:prstGeom prst="flowChartProcess">
                  <a:avLst/>
                </a:prstGeom>
                <a:solidFill>
                  <a:srgbClr val="FFFF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9" name="Flowchart: Process 148"/>
                <p:cNvSpPr/>
                <p:nvPr/>
              </p:nvSpPr>
              <p:spPr bwMode="auto">
                <a:xfrm flipV="1">
                  <a:off x="5461137" y="2531037"/>
                  <a:ext cx="274821" cy="140462"/>
                </a:xfrm>
                <a:prstGeom prst="flowChartProcess">
                  <a:avLst/>
                </a:prstGeom>
                <a:solidFill>
                  <a:srgbClr val="BDE8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8" name="Flowchart: Process 157"/>
                <p:cNvSpPr/>
                <p:nvPr/>
              </p:nvSpPr>
              <p:spPr bwMode="auto">
                <a:xfrm flipV="1">
                  <a:off x="5458309" y="2751922"/>
                  <a:ext cx="274821" cy="140462"/>
                </a:xfrm>
                <a:prstGeom prst="flowChartProcess">
                  <a:avLst/>
                </a:prstGeom>
                <a:solidFill>
                  <a:srgbClr val="0072F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grpSp>
      <p:grpSp>
        <p:nvGrpSpPr>
          <p:cNvPr id="32" name="Group 31"/>
          <p:cNvGrpSpPr/>
          <p:nvPr/>
        </p:nvGrpSpPr>
        <p:grpSpPr>
          <a:xfrm>
            <a:off x="7531920" y="972791"/>
            <a:ext cx="4577981" cy="900319"/>
            <a:chOff x="7603729" y="1240997"/>
            <a:chExt cx="4577981" cy="900319"/>
          </a:xfrm>
        </p:grpSpPr>
        <p:sp>
          <p:nvSpPr>
            <p:cNvPr id="206" name="TextBox 205"/>
            <p:cNvSpPr txBox="1"/>
            <p:nvPr/>
          </p:nvSpPr>
          <p:spPr>
            <a:xfrm>
              <a:off x="9036781" y="1741206"/>
              <a:ext cx="307008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Average Soil Moisture Content</a:t>
              </a:r>
            </a:p>
          </p:txBody>
        </p:sp>
        <p:sp>
          <p:nvSpPr>
            <p:cNvPr id="207" name="TextBox 206"/>
            <p:cNvSpPr txBox="1"/>
            <p:nvPr/>
          </p:nvSpPr>
          <p:spPr>
            <a:xfrm>
              <a:off x="7603729" y="1240997"/>
              <a:ext cx="23485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1"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แผนที่แสดง</a:t>
              </a:r>
            </a:p>
          </p:txBody>
        </p:sp>
        <p:sp>
          <p:nvSpPr>
            <p:cNvPr id="232" name="TextBox 231"/>
            <p:cNvSpPr txBox="1"/>
            <p:nvPr/>
          </p:nvSpPr>
          <p:spPr>
            <a:xfrm>
              <a:off x="9712935" y="1412432"/>
              <a:ext cx="246877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1"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ปริมาณความชื้นในดิน</a:t>
              </a:r>
              <a:endParaRPr kumimoji="0" lang="en-US" sz="2400" b="0" i="1"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endParaRPr>
            </a:p>
          </p:txBody>
        </p:sp>
      </p:grpSp>
      <p:grpSp>
        <p:nvGrpSpPr>
          <p:cNvPr id="54" name="Group 53"/>
          <p:cNvGrpSpPr/>
          <p:nvPr/>
        </p:nvGrpSpPr>
        <p:grpSpPr>
          <a:xfrm>
            <a:off x="1785203" y="1171478"/>
            <a:ext cx="1606879" cy="706504"/>
            <a:chOff x="1758516" y="4508605"/>
            <a:chExt cx="1385156" cy="706504"/>
          </a:xfrm>
        </p:grpSpPr>
        <p:grpSp>
          <p:nvGrpSpPr>
            <p:cNvPr id="53" name="Group 52"/>
            <p:cNvGrpSpPr/>
            <p:nvPr/>
          </p:nvGrpSpPr>
          <p:grpSpPr>
            <a:xfrm>
              <a:off x="1758516" y="4508605"/>
              <a:ext cx="1385156" cy="310996"/>
              <a:chOff x="1758516" y="4508605"/>
              <a:chExt cx="1385156" cy="310996"/>
            </a:xfrm>
          </p:grpSpPr>
          <p:sp>
            <p:nvSpPr>
              <p:cNvPr id="227" name="Rounded Rectangle 226"/>
              <p:cNvSpPr/>
              <p:nvPr/>
            </p:nvSpPr>
            <p:spPr bwMode="auto">
              <a:xfrm>
                <a:off x="1758516" y="4514465"/>
                <a:ext cx="138515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228" name="TextBox 227"/>
              <p:cNvSpPr txBox="1"/>
              <p:nvPr/>
            </p:nvSpPr>
            <p:spPr>
              <a:xfrm>
                <a:off x="1850381" y="4508605"/>
                <a:ext cx="1170314"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ความชื้นในดิน</a:t>
                </a:r>
                <a:endParaRPr kumimoji="0" lang="en-US" sz="3200" b="1"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sp>
          <p:nvSpPr>
            <p:cNvPr id="268" name="Rectangle 3">
              <a:extLst>
                <a:ext uri="{FF2B5EF4-FFF2-40B4-BE49-F238E27FC236}">
                  <a16:creationId xmlns:a16="http://schemas.microsoft.com/office/drawing/2014/main" id="{89B3C928-49EE-4164-9EDF-D05F127DF9B0}"/>
                </a:ext>
              </a:extLst>
            </p:cNvPr>
            <p:cNvSpPr/>
            <p:nvPr/>
          </p:nvSpPr>
          <p:spPr>
            <a:xfrm>
              <a:off x="1813801" y="4753444"/>
              <a:ext cx="124521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14</a:t>
              </a:r>
              <a:r>
                <a:rPr kumimoji="0" lang="th-TH"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 เม.ย. 6</a:t>
              </a: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4</a:t>
              </a:r>
              <a:endParaRPr kumimoji="0" lang="th-TH"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endParaRPr>
            </a:p>
          </p:txBody>
        </p:sp>
      </p:grpSp>
      <p:grpSp>
        <p:nvGrpSpPr>
          <p:cNvPr id="269" name="Group 268"/>
          <p:cNvGrpSpPr/>
          <p:nvPr/>
        </p:nvGrpSpPr>
        <p:grpSpPr>
          <a:xfrm>
            <a:off x="4652808" y="1160283"/>
            <a:ext cx="1572861" cy="715756"/>
            <a:chOff x="1758516" y="4499353"/>
            <a:chExt cx="1385156" cy="715756"/>
          </a:xfrm>
        </p:grpSpPr>
        <p:grpSp>
          <p:nvGrpSpPr>
            <p:cNvPr id="270" name="Group 269"/>
            <p:cNvGrpSpPr/>
            <p:nvPr/>
          </p:nvGrpSpPr>
          <p:grpSpPr>
            <a:xfrm>
              <a:off x="1758516" y="4499353"/>
              <a:ext cx="1385156" cy="320248"/>
              <a:chOff x="1758516" y="4499353"/>
              <a:chExt cx="1385156" cy="320248"/>
            </a:xfrm>
          </p:grpSpPr>
          <p:sp>
            <p:nvSpPr>
              <p:cNvPr id="272" name="Rounded Rectangle 271"/>
              <p:cNvSpPr/>
              <p:nvPr/>
            </p:nvSpPr>
            <p:spPr bwMode="auto">
              <a:xfrm>
                <a:off x="1758516" y="4514465"/>
                <a:ext cx="1385156" cy="305136"/>
              </a:xfrm>
              <a:prstGeom prst="roundRect">
                <a:avLst>
                  <a:gd name="adj" fmla="val 50000"/>
                </a:avLst>
              </a:prstGeom>
              <a:gradFill>
                <a:gsLst>
                  <a:gs pos="100000">
                    <a:srgbClr val="A80000"/>
                  </a:gs>
                  <a:gs pos="0">
                    <a:srgbClr val="FF0000"/>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273" name="TextBox 272"/>
              <p:cNvSpPr txBox="1"/>
              <p:nvPr/>
            </p:nvSpPr>
            <p:spPr>
              <a:xfrm>
                <a:off x="1872870" y="4499353"/>
                <a:ext cx="1170314"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ความชื้นในดิน</a:t>
                </a:r>
                <a:endParaRPr kumimoji="0" lang="en-US" sz="32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sp>
          <p:nvSpPr>
            <p:cNvPr id="271" name="Rectangle 3">
              <a:extLst>
                <a:ext uri="{FF2B5EF4-FFF2-40B4-BE49-F238E27FC236}">
                  <a16:creationId xmlns:a16="http://schemas.microsoft.com/office/drawing/2014/main" id="{89B3C928-49EE-4164-9EDF-D05F127DF9B0}"/>
                </a:ext>
              </a:extLst>
            </p:cNvPr>
            <p:cNvSpPr/>
            <p:nvPr/>
          </p:nvSpPr>
          <p:spPr>
            <a:xfrm>
              <a:off x="1813801" y="4753444"/>
              <a:ext cx="124521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14</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พ.ค. 6</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4</a:t>
              </a:r>
              <a:endPar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sp>
        <p:nvSpPr>
          <p:cNvPr id="69" name="TextBox 68"/>
          <p:cNvSpPr txBox="1"/>
          <p:nvPr/>
        </p:nvSpPr>
        <p:spPr>
          <a:xfrm>
            <a:off x="7171840" y="5787788"/>
            <a:ext cx="4900824"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400" b="0" i="0" u="sng"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หมายเหตุ</a:t>
            </a:r>
            <a:r>
              <a:rPr kumimoji="0" lang="th-TH" sz="14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 : </a:t>
            </a:r>
            <a:r>
              <a:rPr kumimoji="0" lang="th-TH"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ความชื้นในดิน 0 หมายถึง ดินที่แห้งสนิท และ 100 หมายถึง ดินที่อิ่มน้ำ</a:t>
            </a:r>
            <a:endParaRPr kumimoji="0" lang="en-US" sz="14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endParaRPr>
          </a:p>
        </p:txBody>
      </p:sp>
      <p:grpSp>
        <p:nvGrpSpPr>
          <p:cNvPr id="29" name="Group 28"/>
          <p:cNvGrpSpPr/>
          <p:nvPr/>
        </p:nvGrpSpPr>
        <p:grpSpPr>
          <a:xfrm>
            <a:off x="6628378" y="1682405"/>
            <a:ext cx="2162724" cy="853229"/>
            <a:chOff x="6724995" y="2025651"/>
            <a:chExt cx="1910315" cy="709967"/>
          </a:xfrm>
        </p:grpSpPr>
        <p:grpSp>
          <p:nvGrpSpPr>
            <p:cNvPr id="23" name="Group 22"/>
            <p:cNvGrpSpPr/>
            <p:nvPr/>
          </p:nvGrpSpPr>
          <p:grpSpPr>
            <a:xfrm>
              <a:off x="6724995" y="2025651"/>
              <a:ext cx="1910315" cy="709967"/>
              <a:chOff x="6724995" y="2025651"/>
              <a:chExt cx="1910315" cy="709967"/>
            </a:xfrm>
          </p:grpSpPr>
          <p:sp>
            <p:nvSpPr>
              <p:cNvPr id="257" name="TextBox 256"/>
              <p:cNvSpPr txBox="1"/>
              <p:nvPr/>
            </p:nvSpPr>
            <p:spPr>
              <a:xfrm>
                <a:off x="6985838" y="2219596"/>
                <a:ext cx="1649472" cy="51602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endParaRPr>
              </a:p>
            </p:txBody>
          </p:sp>
          <p:sp>
            <p:nvSpPr>
              <p:cNvPr id="22" name="Down Arrow 21"/>
              <p:cNvSpPr/>
              <p:nvPr/>
            </p:nvSpPr>
            <p:spPr bwMode="auto">
              <a:xfrm rot="10800000">
                <a:off x="6724995" y="2025651"/>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72" name="Group 71"/>
            <p:cNvGrpSpPr/>
            <p:nvPr/>
          </p:nvGrpSpPr>
          <p:grpSpPr>
            <a:xfrm>
              <a:off x="7003388" y="2025651"/>
              <a:ext cx="1213913" cy="318168"/>
              <a:chOff x="1758516" y="4501432"/>
              <a:chExt cx="1213913" cy="318168"/>
            </a:xfrm>
          </p:grpSpPr>
          <p:sp>
            <p:nvSpPr>
              <p:cNvPr id="74" name="Rounded Rectangle 73"/>
              <p:cNvSpPr/>
              <p:nvPr/>
            </p:nvSpPr>
            <p:spPr bwMode="auto">
              <a:xfrm>
                <a:off x="1758516" y="4529496"/>
                <a:ext cx="1192620" cy="290104"/>
              </a:xfrm>
              <a:prstGeom prst="roundRect">
                <a:avLst>
                  <a:gd name="adj" fmla="val 50000"/>
                </a:avLst>
              </a:prstGeom>
              <a:gradFill flip="none" rotWithShape="1">
                <a:gsLst>
                  <a:gs pos="0">
                    <a:srgbClr val="0072FE"/>
                  </a:gs>
                  <a:gs pos="100000">
                    <a:srgbClr val="00326F"/>
                  </a:gs>
                </a:gsLst>
                <a:path path="circle">
                  <a:fillToRect l="50000" t="130000" r="50000" b="-3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75" name="TextBox 74"/>
              <p:cNvSpPr txBox="1"/>
              <p:nvPr/>
            </p:nvSpPr>
            <p:spPr>
              <a:xfrm>
                <a:off x="1802115" y="4501432"/>
                <a:ext cx="1170314"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ภาคเหนือ</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grpSp>
        <p:nvGrpSpPr>
          <p:cNvPr id="27" name="Group 26"/>
          <p:cNvGrpSpPr/>
          <p:nvPr/>
        </p:nvGrpSpPr>
        <p:grpSpPr>
          <a:xfrm>
            <a:off x="6787511" y="2745393"/>
            <a:ext cx="2232517" cy="848821"/>
            <a:chOff x="6425946" y="3019085"/>
            <a:chExt cx="1807088" cy="745851"/>
          </a:xfrm>
        </p:grpSpPr>
        <p:grpSp>
          <p:nvGrpSpPr>
            <p:cNvPr id="26" name="Group 25"/>
            <p:cNvGrpSpPr/>
            <p:nvPr/>
          </p:nvGrpSpPr>
          <p:grpSpPr>
            <a:xfrm>
              <a:off x="6425946" y="3053867"/>
              <a:ext cx="1807088" cy="711069"/>
              <a:chOff x="6425946" y="3053867"/>
              <a:chExt cx="1807088" cy="711069"/>
            </a:xfrm>
          </p:grpSpPr>
          <p:sp>
            <p:nvSpPr>
              <p:cNvPr id="125" name="Down Arrow 124"/>
              <p:cNvSpPr/>
              <p:nvPr/>
            </p:nvSpPr>
            <p:spPr bwMode="auto">
              <a:xfrm rot="10800000">
                <a:off x="6425946" y="3053867"/>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7" name="TextBox 76"/>
              <p:cNvSpPr txBox="1"/>
              <p:nvPr/>
            </p:nvSpPr>
            <p:spPr>
              <a:xfrm>
                <a:off x="6643425" y="3248914"/>
                <a:ext cx="1589609" cy="51602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endParaRPr>
              </a:p>
            </p:txBody>
          </p:sp>
        </p:grpSp>
        <p:grpSp>
          <p:nvGrpSpPr>
            <p:cNvPr id="79" name="Group 78"/>
            <p:cNvGrpSpPr/>
            <p:nvPr/>
          </p:nvGrpSpPr>
          <p:grpSpPr>
            <a:xfrm>
              <a:off x="6668174" y="3019085"/>
              <a:ext cx="1179763" cy="359298"/>
              <a:chOff x="1758516" y="4460303"/>
              <a:chExt cx="1179763" cy="359298"/>
            </a:xfrm>
          </p:grpSpPr>
          <p:sp>
            <p:nvSpPr>
              <p:cNvPr id="80" name="Rounded Rectangle 79"/>
              <p:cNvSpPr/>
              <p:nvPr/>
            </p:nvSpPr>
            <p:spPr bwMode="auto">
              <a:xfrm>
                <a:off x="1758516" y="4514465"/>
                <a:ext cx="1162860" cy="305136"/>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81" name="TextBox 80"/>
              <p:cNvSpPr txBox="1"/>
              <p:nvPr/>
            </p:nvSpPr>
            <p:spPr>
              <a:xfrm>
                <a:off x="1767965" y="4460303"/>
                <a:ext cx="1170314" cy="284316"/>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ภาคกลาง</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grpSp>
        <p:nvGrpSpPr>
          <p:cNvPr id="28" name="Group 27"/>
          <p:cNvGrpSpPr/>
          <p:nvPr/>
        </p:nvGrpSpPr>
        <p:grpSpPr>
          <a:xfrm>
            <a:off x="8344377" y="4618919"/>
            <a:ext cx="2193120" cy="780849"/>
            <a:chOff x="6791221" y="4908199"/>
            <a:chExt cx="1959947" cy="780849"/>
          </a:xfrm>
        </p:grpSpPr>
        <p:sp>
          <p:nvSpPr>
            <p:cNvPr id="127" name="Down Arrow 126"/>
            <p:cNvSpPr/>
            <p:nvPr/>
          </p:nvSpPr>
          <p:spPr bwMode="auto">
            <a:xfrm flipV="1">
              <a:off x="6791221" y="4925401"/>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08" name="Group 107"/>
            <p:cNvGrpSpPr/>
            <p:nvPr/>
          </p:nvGrpSpPr>
          <p:grpSpPr>
            <a:xfrm>
              <a:off x="7035947" y="4908199"/>
              <a:ext cx="1715221" cy="780849"/>
              <a:chOff x="7025214" y="4344899"/>
              <a:chExt cx="1715221" cy="780849"/>
            </a:xfrm>
          </p:grpSpPr>
          <p:sp>
            <p:nvSpPr>
              <p:cNvPr id="114" name="TextBox 113"/>
              <p:cNvSpPr txBox="1"/>
              <p:nvPr/>
            </p:nvSpPr>
            <p:spPr>
              <a:xfrm>
                <a:off x="7032176" y="4609726"/>
                <a:ext cx="1708259" cy="51602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endParaRPr>
              </a:p>
            </p:txBody>
          </p:sp>
          <p:grpSp>
            <p:nvGrpSpPr>
              <p:cNvPr id="110" name="Group 109"/>
              <p:cNvGrpSpPr/>
              <p:nvPr/>
            </p:nvGrpSpPr>
            <p:grpSpPr>
              <a:xfrm>
                <a:off x="7025214" y="4344899"/>
                <a:ext cx="899197" cy="407435"/>
                <a:chOff x="9854740" y="3023901"/>
                <a:chExt cx="899197" cy="407435"/>
              </a:xfrm>
            </p:grpSpPr>
            <p:sp>
              <p:nvSpPr>
                <p:cNvPr id="111" name="Rounded Rectangle 110"/>
                <p:cNvSpPr/>
                <p:nvPr/>
              </p:nvSpPr>
              <p:spPr bwMode="auto">
                <a:xfrm>
                  <a:off x="9854740" y="3101031"/>
                  <a:ext cx="899197" cy="330305"/>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12" name="TextBox 111"/>
                <p:cNvSpPr txBox="1"/>
                <p:nvPr/>
              </p:nvSpPr>
              <p:spPr>
                <a:xfrm>
                  <a:off x="9937780" y="3023901"/>
                  <a:ext cx="751805" cy="322249"/>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ภาคใต้</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grpSp>
      <p:grpSp>
        <p:nvGrpSpPr>
          <p:cNvPr id="254" name="Group 253"/>
          <p:cNvGrpSpPr/>
          <p:nvPr/>
        </p:nvGrpSpPr>
        <p:grpSpPr>
          <a:xfrm>
            <a:off x="9285354" y="2132856"/>
            <a:ext cx="2613551" cy="919497"/>
            <a:chOff x="9299074" y="2105757"/>
            <a:chExt cx="2418507" cy="919497"/>
          </a:xfrm>
        </p:grpSpPr>
        <p:grpSp>
          <p:nvGrpSpPr>
            <p:cNvPr id="14" name="Group 13"/>
            <p:cNvGrpSpPr/>
            <p:nvPr/>
          </p:nvGrpSpPr>
          <p:grpSpPr>
            <a:xfrm>
              <a:off x="9548044" y="2105757"/>
              <a:ext cx="2169537" cy="919497"/>
              <a:chOff x="7025216" y="2885547"/>
              <a:chExt cx="2169537" cy="919497"/>
            </a:xfrm>
          </p:grpSpPr>
          <p:sp>
            <p:nvSpPr>
              <p:cNvPr id="263" name="TextBox 262"/>
              <p:cNvSpPr txBox="1"/>
              <p:nvPr/>
            </p:nvSpPr>
            <p:spPr>
              <a:xfrm>
                <a:off x="7025216" y="3239898"/>
                <a:ext cx="1804540"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endParaRPr>
              </a:p>
            </p:txBody>
          </p:sp>
          <p:grpSp>
            <p:nvGrpSpPr>
              <p:cNvPr id="13" name="Group 12"/>
              <p:cNvGrpSpPr/>
              <p:nvPr/>
            </p:nvGrpSpPr>
            <p:grpSpPr>
              <a:xfrm>
                <a:off x="7039687" y="2885547"/>
                <a:ext cx="2155066" cy="452665"/>
                <a:chOff x="7039687" y="2885547"/>
                <a:chExt cx="2155066" cy="452665"/>
              </a:xfrm>
            </p:grpSpPr>
            <p:sp>
              <p:nvSpPr>
                <p:cNvPr id="97" name="Rounded Rectangle 96"/>
                <p:cNvSpPr/>
                <p:nvPr/>
              </p:nvSpPr>
              <p:spPr bwMode="auto">
                <a:xfrm>
                  <a:off x="7039687" y="2967389"/>
                  <a:ext cx="2155066" cy="370823"/>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98" name="TextBox 97"/>
                <p:cNvSpPr txBox="1"/>
                <p:nvPr/>
              </p:nvSpPr>
              <p:spPr>
                <a:xfrm>
                  <a:off x="7089982" y="2885547"/>
                  <a:ext cx="2058262" cy="367936"/>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ภาคตะวันออกเฉียงเหนือ</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sp>
          <p:nvSpPr>
            <p:cNvPr id="130" name="Down Arrow 129"/>
            <p:cNvSpPr/>
            <p:nvPr/>
          </p:nvSpPr>
          <p:spPr bwMode="auto">
            <a:xfrm flipV="1">
              <a:off x="9299074" y="2212038"/>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64" name="Group 63"/>
          <p:cNvGrpSpPr/>
          <p:nvPr/>
        </p:nvGrpSpPr>
        <p:grpSpPr>
          <a:xfrm>
            <a:off x="9025582" y="3356992"/>
            <a:ext cx="2038970" cy="891418"/>
            <a:chOff x="9313614" y="3462085"/>
            <a:chExt cx="2038970" cy="891418"/>
          </a:xfrm>
        </p:grpSpPr>
        <p:grpSp>
          <p:nvGrpSpPr>
            <p:cNvPr id="17" name="Group 16"/>
            <p:cNvGrpSpPr/>
            <p:nvPr/>
          </p:nvGrpSpPr>
          <p:grpSpPr>
            <a:xfrm>
              <a:off x="9548044" y="3543803"/>
              <a:ext cx="1804540" cy="809700"/>
              <a:chOff x="9823742" y="3077549"/>
              <a:chExt cx="1804540" cy="809700"/>
            </a:xfrm>
          </p:grpSpPr>
          <p:sp>
            <p:nvSpPr>
              <p:cNvPr id="96" name="TextBox 95"/>
              <p:cNvSpPr txBox="1"/>
              <p:nvPr/>
            </p:nvSpPr>
            <p:spPr>
              <a:xfrm>
                <a:off x="9823742" y="3322103"/>
                <a:ext cx="1804540" cy="565146"/>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nvGrpSpPr>
              <p:cNvPr id="16" name="Group 15"/>
              <p:cNvGrpSpPr/>
              <p:nvPr/>
            </p:nvGrpSpPr>
            <p:grpSpPr>
              <a:xfrm>
                <a:off x="9854742" y="3077549"/>
                <a:ext cx="1557516" cy="366937"/>
                <a:chOff x="9854742" y="3077549"/>
                <a:chExt cx="1557516" cy="366937"/>
              </a:xfrm>
            </p:grpSpPr>
            <p:sp>
              <p:nvSpPr>
                <p:cNvPr id="91" name="Rounded Rectangle 90"/>
                <p:cNvSpPr/>
                <p:nvPr/>
              </p:nvSpPr>
              <p:spPr bwMode="auto">
                <a:xfrm>
                  <a:off x="9854742" y="3101031"/>
                  <a:ext cx="1557516" cy="343455"/>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92" name="TextBox 91"/>
                <p:cNvSpPr txBox="1"/>
                <p:nvPr/>
              </p:nvSpPr>
              <p:spPr>
                <a:xfrm>
                  <a:off x="10010924" y="3077549"/>
                  <a:ext cx="1257318" cy="241702"/>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ภาคตะวันออก</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sp>
          <p:nvSpPr>
            <p:cNvPr id="132" name="Down Arrow 131"/>
            <p:cNvSpPr/>
            <p:nvPr/>
          </p:nvSpPr>
          <p:spPr bwMode="auto">
            <a:xfrm flipV="1">
              <a:off x="9313614" y="3462085"/>
              <a:ext cx="234430" cy="473149"/>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51" name="Group 50"/>
          <p:cNvGrpSpPr/>
          <p:nvPr/>
        </p:nvGrpSpPr>
        <p:grpSpPr>
          <a:xfrm>
            <a:off x="5890395" y="3965630"/>
            <a:ext cx="2608369" cy="866739"/>
            <a:chOff x="9332813" y="4658313"/>
            <a:chExt cx="2149821" cy="866739"/>
          </a:xfrm>
        </p:grpSpPr>
        <p:grpSp>
          <p:nvGrpSpPr>
            <p:cNvPr id="18" name="Group 17"/>
            <p:cNvGrpSpPr/>
            <p:nvPr/>
          </p:nvGrpSpPr>
          <p:grpSpPr>
            <a:xfrm>
              <a:off x="9532163" y="4658313"/>
              <a:ext cx="1950471" cy="866739"/>
              <a:chOff x="6990849" y="4305859"/>
              <a:chExt cx="1950471" cy="866739"/>
            </a:xfrm>
          </p:grpSpPr>
          <p:sp>
            <p:nvSpPr>
              <p:cNvPr id="266" name="TextBox 265"/>
              <p:cNvSpPr txBox="1"/>
              <p:nvPr/>
            </p:nvSpPr>
            <p:spPr>
              <a:xfrm>
                <a:off x="6990849" y="4656576"/>
                <a:ext cx="1950471" cy="516022"/>
              </a:xfrm>
              <a:prstGeom prst="rect">
                <a:avLst/>
              </a:prstGeom>
              <a:noFill/>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a:t>
                </a: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เพิ่มขึ้น</a:t>
                </a:r>
                <a:endParaRPr kumimoji="0" lang="en-US" sz="3200" b="1" i="1"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nvGrpSpPr>
              <p:cNvPr id="103" name="Group 102"/>
              <p:cNvGrpSpPr/>
              <p:nvPr/>
            </p:nvGrpSpPr>
            <p:grpSpPr>
              <a:xfrm>
                <a:off x="7025215" y="4305859"/>
                <a:ext cx="1346443" cy="421307"/>
                <a:chOff x="9854741" y="2984861"/>
                <a:chExt cx="1346443" cy="421307"/>
              </a:xfrm>
            </p:grpSpPr>
            <p:sp>
              <p:nvSpPr>
                <p:cNvPr id="104" name="Rounded Rectangle 103"/>
                <p:cNvSpPr/>
                <p:nvPr/>
              </p:nvSpPr>
              <p:spPr bwMode="auto">
                <a:xfrm>
                  <a:off x="9854741" y="3064488"/>
                  <a:ext cx="1346443" cy="341680"/>
                </a:xfrm>
                <a:prstGeom prst="roundRect">
                  <a:avLst>
                    <a:gd name="adj" fmla="val 50000"/>
                  </a:avLst>
                </a:prstGeom>
                <a:gradFill>
                  <a:gsLst>
                    <a:gs pos="0">
                      <a:srgbClr val="0072FE"/>
                    </a:gs>
                    <a:gs pos="100000">
                      <a:srgbClr val="00326F"/>
                    </a:gs>
                  </a:gsLst>
                  <a:path path="circle">
                    <a:fillToRect l="50000" t="130000" r="50000" b="-30000"/>
                  </a:path>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105" name="TextBox 104"/>
                <p:cNvSpPr txBox="1"/>
                <p:nvPr/>
              </p:nvSpPr>
              <p:spPr>
                <a:xfrm>
                  <a:off x="9929901" y="2984861"/>
                  <a:ext cx="1257318" cy="399474"/>
                </a:xfrm>
                <a:prstGeom prst="rect">
                  <a:avLst/>
                </a:prstGeom>
                <a:noFill/>
              </p:spPr>
              <p:txBody>
                <a:bodyPr vert="horz" wrap="square" lIns="72000" tIns="36000" bIns="36000" rtlCol="0" anchor="ctr" anchorCtr="0">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ภาคตะวันตก</a:t>
                  </a:r>
                  <a:endParaRPr kumimoji="0" lang="en-US" sz="1800" b="1"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sp>
          <p:nvSpPr>
            <p:cNvPr id="133" name="Down Arrow 132"/>
            <p:cNvSpPr/>
            <p:nvPr/>
          </p:nvSpPr>
          <p:spPr bwMode="auto">
            <a:xfrm flipV="1">
              <a:off x="9332813" y="4708812"/>
              <a:ext cx="199350" cy="402462"/>
            </a:xfrm>
            <a:prstGeom prst="downArrow">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cxnSp>
        <p:nvCxnSpPr>
          <p:cNvPr id="31" name="Straight Arrow Connector 30"/>
          <p:cNvCxnSpPr/>
          <p:nvPr/>
        </p:nvCxnSpPr>
        <p:spPr bwMode="auto">
          <a:xfrm flipH="1">
            <a:off x="4151784" y="1873110"/>
            <a:ext cx="2376264"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44" name="Straight Arrow Connector 143"/>
          <p:cNvCxnSpPr/>
          <p:nvPr/>
        </p:nvCxnSpPr>
        <p:spPr bwMode="auto">
          <a:xfrm flipH="1">
            <a:off x="3857321" y="5000544"/>
            <a:ext cx="442849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grpSp>
        <p:nvGrpSpPr>
          <p:cNvPr id="68" name="Group 67"/>
          <p:cNvGrpSpPr/>
          <p:nvPr/>
        </p:nvGrpSpPr>
        <p:grpSpPr>
          <a:xfrm>
            <a:off x="4038354" y="3819349"/>
            <a:ext cx="1853723" cy="421057"/>
            <a:chOff x="4036672" y="3735517"/>
            <a:chExt cx="1853723" cy="421057"/>
          </a:xfrm>
        </p:grpSpPr>
        <p:cxnSp>
          <p:nvCxnSpPr>
            <p:cNvPr id="142" name="Straight Arrow Connector 141"/>
            <p:cNvCxnSpPr/>
            <p:nvPr/>
          </p:nvCxnSpPr>
          <p:spPr bwMode="auto">
            <a:xfrm flipH="1">
              <a:off x="4036672" y="3735517"/>
              <a:ext cx="259128"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46" name="Straight Connector 145"/>
            <p:cNvCxnSpPr/>
            <p:nvPr/>
          </p:nvCxnSpPr>
          <p:spPr bwMode="auto">
            <a:xfrm>
              <a:off x="4295800" y="3742656"/>
              <a:ext cx="0" cy="41391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152" name="Straight Connector 151"/>
            <p:cNvCxnSpPr/>
            <p:nvPr/>
          </p:nvCxnSpPr>
          <p:spPr bwMode="auto">
            <a:xfrm>
              <a:off x="4295800" y="4156574"/>
              <a:ext cx="1594595" cy="0"/>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cxnSp>
        <p:nvCxnSpPr>
          <p:cNvPr id="160" name="Straight Arrow Connector 159"/>
          <p:cNvCxnSpPr/>
          <p:nvPr/>
        </p:nvCxnSpPr>
        <p:spPr bwMode="auto">
          <a:xfrm flipH="1">
            <a:off x="4816413" y="3745038"/>
            <a:ext cx="417600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66" name="Straight Arrow Connector 165"/>
          <p:cNvCxnSpPr/>
          <p:nvPr/>
        </p:nvCxnSpPr>
        <p:spPr bwMode="auto">
          <a:xfrm flipH="1">
            <a:off x="5214420" y="2614500"/>
            <a:ext cx="400944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81" name="Straight Arrow Connector 180"/>
          <p:cNvCxnSpPr/>
          <p:nvPr/>
        </p:nvCxnSpPr>
        <p:spPr bwMode="auto">
          <a:xfrm flipH="1">
            <a:off x="4342522" y="3019752"/>
            <a:ext cx="2385529"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100" name="Rectangle 2">
            <a:extLst>
              <a:ext uri="{FF2B5EF4-FFF2-40B4-BE49-F238E27FC236}">
                <a16:creationId xmlns:a16="http://schemas.microsoft.com/office/drawing/2014/main" id="{5CF785FD-D98A-4199-AA05-BE568B81A0CC}"/>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4.1</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ปริมาณค่าความชื้นในดิน</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Tree>
    <p:extLst>
      <p:ext uri="{BB962C8B-B14F-4D97-AF65-F5344CB8AC3E}">
        <p14:creationId xmlns:p14="http://schemas.microsoft.com/office/powerpoint/2010/main" val="268254719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สี่เหลี่ยมผืนผ้า 3">
            <a:extLst>
              <a:ext uri="{FF2B5EF4-FFF2-40B4-BE49-F238E27FC236}">
                <a16:creationId xmlns:a16="http://schemas.microsoft.com/office/drawing/2014/main" id="{D6F64B3D-989B-4EFE-9510-8347D2B876CB}"/>
              </a:ext>
            </a:extLst>
          </p:cNvPr>
          <p:cNvSpPr/>
          <p:nvPr/>
        </p:nvSpPr>
        <p:spPr bwMode="auto">
          <a:xfrm>
            <a:off x="-1" y="6561472"/>
            <a:ext cx="12176981"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 name="Rectangle 2">
            <a:extLst>
              <a:ext uri="{FF2B5EF4-FFF2-40B4-BE49-F238E27FC236}">
                <a16:creationId xmlns:a16="http://schemas.microsoft.com/office/drawing/2014/main" id="{2E90462E-5812-4AE1-8564-3581840A5BA1}"/>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ปริมาณน้ำในลำน้ำ</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10" name="ตัวแทนหมายเลขสไลด์ 1">
            <a:extLst>
              <a:ext uri="{FF2B5EF4-FFF2-40B4-BE49-F238E27FC236}">
                <a16:creationId xmlns:a16="http://schemas.microsoft.com/office/drawing/2014/main" id="{979AA0AF-0065-44F4-91D7-AA25496AAA1C}"/>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7">
            <a:extLst>
              <a:ext uri="{FF2B5EF4-FFF2-40B4-BE49-F238E27FC236}">
                <a16:creationId xmlns:a16="http://schemas.microsoft.com/office/drawing/2014/main" id="{74215B10-040F-4BA5-8056-E4205E60607D}"/>
              </a:ext>
            </a:extLst>
          </p:cNvPr>
          <p:cNvSpPr/>
          <p:nvPr/>
        </p:nvSpPr>
        <p:spPr>
          <a:xfrm>
            <a:off x="263352" y="6572423"/>
            <a:ext cx="42484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กรมทรัพยากรน้ำ และกรมชลประทาน </a:t>
            </a:r>
            <a:r>
              <a:rPr kumimoji="0" lang="en-US" sz="1200" b="1" i="0" u="none" strike="noStrike" kern="1200" cap="none" spc="0" normalizeH="0" baseline="0" noProof="0" dirty="0">
                <a:ln>
                  <a:noFill/>
                </a:ln>
                <a:solidFill>
                  <a:srgbClr val="FFFFFF"/>
                </a:solidFill>
                <a:effectLst/>
                <a:uLnTx/>
                <a:uFillTx/>
                <a:latin typeface="TH SarabunIT๙" panose="020B0500040200020003" pitchFamily="34" charset="-34"/>
                <a:ea typeface="+mn-ea"/>
                <a:cs typeface="TH SarabunIT๙" panose="020B0500040200020003" pitchFamily="34" charset="-34"/>
              </a:rPr>
              <a:t>/</a:t>
            </a:r>
            <a:r>
              <a:rPr kumimoji="0" lang="th-TH" sz="1200" b="1" i="0" u="none" strike="noStrike" kern="1200" cap="none" spc="0" normalizeH="0" baseline="0" noProof="0" dirty="0">
                <a:ln>
                  <a:noFill/>
                </a:ln>
                <a:solidFill>
                  <a:srgbClr val="FFFFFF"/>
                </a:solidFill>
                <a:effectLst/>
                <a:uLnTx/>
                <a:uFillTx/>
                <a:latin typeface="TH SarabunIT๙" panose="020B0500040200020003" pitchFamily="34" charset="-34"/>
                <a:ea typeface="+mn-ea"/>
                <a:cs typeface="TH SarabunIT๙" panose="020B0500040200020003" pitchFamily="34" charset="-34"/>
              </a:rPr>
              <a:t> ข้อมูล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ณ วันที่ 14 พฤษภาคม 2564</a:t>
            </a:r>
          </a:p>
        </p:txBody>
      </p:sp>
      <p:grpSp>
        <p:nvGrpSpPr>
          <p:cNvPr id="37" name="Group 36"/>
          <p:cNvGrpSpPr/>
          <p:nvPr/>
        </p:nvGrpSpPr>
        <p:grpSpPr>
          <a:xfrm>
            <a:off x="222369" y="1041693"/>
            <a:ext cx="3985964" cy="708505"/>
            <a:chOff x="453852" y="1124744"/>
            <a:chExt cx="4656516" cy="708505"/>
          </a:xfrm>
        </p:grpSpPr>
        <p:sp>
          <p:nvSpPr>
            <p:cNvPr id="3" name="TextBox 2"/>
            <p:cNvSpPr txBox="1"/>
            <p:nvPr/>
          </p:nvSpPr>
          <p:spPr>
            <a:xfrm>
              <a:off x="453852" y="1124744"/>
              <a:ext cx="295232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800" b="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ปริมาณน้ำในลำน้ำ</a:t>
              </a:r>
              <a:endParaRPr kumimoji="0" lang="en-US" sz="2800" b="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endParaRPr>
            </a:p>
          </p:txBody>
        </p:sp>
        <p:sp>
          <p:nvSpPr>
            <p:cNvPr id="8" name="TextBox 7"/>
            <p:cNvSpPr txBox="1"/>
            <p:nvPr/>
          </p:nvSpPr>
          <p:spPr>
            <a:xfrm>
              <a:off x="453852" y="1463917"/>
              <a:ext cx="46565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u="none" strike="noStrike" kern="1200" cap="none" spc="0" normalizeH="0" baseline="0" noProof="0" dirty="0">
                  <a:ln>
                    <a:noFill/>
                  </a:ln>
                  <a:solidFill>
                    <a:srgbClr val="2C74BC"/>
                  </a:solidFill>
                  <a:effectLst/>
                  <a:uLnTx/>
                  <a:uFillTx/>
                  <a:latin typeface="FC Home" panose="020B0500040200020003" pitchFamily="34" charset="-34"/>
                  <a:ea typeface="+mn-ea"/>
                  <a:cs typeface="FC Home" panose="020B0500040200020003" pitchFamily="34" charset="-34"/>
                </a:rPr>
                <a:t>ข้อมูลโทรมาตรและกล้อง </a:t>
              </a:r>
              <a:r>
                <a:rPr kumimoji="0" lang="en-US" sz="1800" b="0" u="none" strike="noStrike" kern="1200" cap="none" spc="0" normalizeH="0" baseline="0" noProof="0" dirty="0">
                  <a:ln>
                    <a:noFill/>
                  </a:ln>
                  <a:solidFill>
                    <a:srgbClr val="2C74BC"/>
                  </a:solidFill>
                  <a:effectLst/>
                  <a:uLnTx/>
                  <a:uFillTx/>
                  <a:latin typeface="FC Home" panose="020B0500040200020003" pitchFamily="34" charset="-34"/>
                  <a:ea typeface="+mn-ea"/>
                  <a:cs typeface="FC Home" panose="020B0500040200020003" pitchFamily="34" charset="-34"/>
                </a:rPr>
                <a:t>CCTV </a:t>
              </a:r>
              <a:r>
                <a:rPr kumimoji="0" lang="th-TH" sz="1800" b="0" u="none" strike="noStrike" kern="1200" cap="none" spc="0" normalizeH="0" baseline="0" noProof="0" dirty="0">
                  <a:ln>
                    <a:noFill/>
                  </a:ln>
                  <a:solidFill>
                    <a:srgbClr val="2C74BC"/>
                  </a:solidFill>
                  <a:effectLst/>
                  <a:uLnTx/>
                  <a:uFillTx/>
                  <a:latin typeface="FC Home" panose="020B0500040200020003" pitchFamily="34" charset="-34"/>
                  <a:ea typeface="+mn-ea"/>
                  <a:cs typeface="FC Home" panose="020B0500040200020003" pitchFamily="34" charset="-34"/>
                </a:rPr>
                <a:t>กรมทรัพยากรน้ำ</a:t>
              </a:r>
              <a:endParaRPr kumimoji="0" lang="en-US" sz="1800" b="0" u="none" strike="noStrike" kern="1200" cap="none" spc="0" normalizeH="0" baseline="0" noProof="0" dirty="0">
                <a:ln>
                  <a:noFill/>
                </a:ln>
                <a:solidFill>
                  <a:srgbClr val="2C74BC"/>
                </a:solidFill>
                <a:effectLst/>
                <a:uLnTx/>
                <a:uFillTx/>
                <a:latin typeface="FC Home" panose="020B0500040200020003" pitchFamily="34" charset="-34"/>
                <a:ea typeface="+mn-ea"/>
                <a:cs typeface="FC Home" panose="020B0500040200020003" pitchFamily="34" charset="-34"/>
              </a:endParaRPr>
            </a:p>
          </p:txBody>
        </p:sp>
      </p:grpSp>
      <p:grpSp>
        <p:nvGrpSpPr>
          <p:cNvPr id="60" name="Group 59"/>
          <p:cNvGrpSpPr/>
          <p:nvPr/>
        </p:nvGrpSpPr>
        <p:grpSpPr>
          <a:xfrm>
            <a:off x="540293" y="1949114"/>
            <a:ext cx="3668040" cy="1779788"/>
            <a:chOff x="422491" y="1801314"/>
            <a:chExt cx="3668040" cy="1779788"/>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491" y="1801314"/>
              <a:ext cx="1374190" cy="1779788"/>
            </a:xfrm>
            <a:prstGeom prst="rect">
              <a:avLst/>
            </a:prstGeom>
          </p:spPr>
        </p:pic>
        <p:grpSp>
          <p:nvGrpSpPr>
            <p:cNvPr id="24" name="Group 23"/>
            <p:cNvGrpSpPr/>
            <p:nvPr/>
          </p:nvGrpSpPr>
          <p:grpSpPr>
            <a:xfrm>
              <a:off x="2146315" y="2130713"/>
              <a:ext cx="1944216" cy="898539"/>
              <a:chOff x="2135560" y="3002517"/>
              <a:chExt cx="1944216" cy="898539"/>
            </a:xfrm>
          </p:grpSpPr>
          <p:sp>
            <p:nvSpPr>
              <p:cNvPr id="18" name="TextBox 17"/>
              <p:cNvSpPr txBox="1"/>
              <p:nvPr/>
            </p:nvSpPr>
            <p:spPr>
              <a:xfrm>
                <a:off x="2135560" y="3335910"/>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 </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ลดลง</a:t>
                </a:r>
                <a:endPar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sp>
            <p:nvSpPr>
              <p:cNvPr id="19" name="TextBox 18"/>
              <p:cNvSpPr txBox="1"/>
              <p:nvPr/>
            </p:nvSpPr>
            <p:spPr>
              <a:xfrm>
                <a:off x="2135560" y="3002517"/>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สถานะ </a:t>
                </a:r>
                <a:r>
                  <a:rPr kumimoji="0" lang="th-TH" sz="3200" b="1" i="1" u="none" strike="noStrike" kern="1200" cap="none" spc="0" normalizeH="0" baseline="0" noProof="0" dirty="0">
                    <a:ln>
                      <a:noFill/>
                    </a:ln>
                    <a:solidFill>
                      <a:srgbClr val="FFAA01"/>
                    </a:solidFill>
                    <a:effectLst/>
                    <a:uLnTx/>
                    <a:uFillTx/>
                    <a:latin typeface="FC Home" panose="020B0500040200020003" pitchFamily="34" charset="-34"/>
                    <a:ea typeface="+mn-ea"/>
                    <a:cs typeface="FC Home" panose="020B0500040200020003" pitchFamily="34" charset="-34"/>
                  </a:rPr>
                  <a:t>น้ำน้อย</a:t>
                </a:r>
                <a:endParaRPr kumimoji="0" lang="en-US" sz="3200" b="1" i="1" u="none" strike="noStrike" kern="1200" cap="none" spc="0" normalizeH="0" baseline="0" noProof="0" dirty="0">
                  <a:ln>
                    <a:noFill/>
                  </a:ln>
                  <a:solidFill>
                    <a:srgbClr val="FFAA01"/>
                  </a:solidFill>
                  <a:effectLst/>
                  <a:uLnTx/>
                  <a:uFillTx/>
                  <a:latin typeface="FC Home" panose="020B0500040200020003" pitchFamily="34" charset="-34"/>
                  <a:ea typeface="+mn-ea"/>
                  <a:cs typeface="FC Home" panose="020B0500040200020003" pitchFamily="34" charset="-34"/>
                </a:endParaRPr>
              </a:p>
            </p:txBody>
          </p:sp>
        </p:grpSp>
        <p:cxnSp>
          <p:nvCxnSpPr>
            <p:cNvPr id="6" name="Straight Connector 5"/>
            <p:cNvCxnSpPr/>
            <p:nvPr/>
          </p:nvCxnSpPr>
          <p:spPr bwMode="auto">
            <a:xfrm flipV="1">
              <a:off x="2139065" y="2364709"/>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sp>
          <p:nvSpPr>
            <p:cNvPr id="21" name="TextBox 20"/>
            <p:cNvSpPr txBox="1"/>
            <p:nvPr/>
          </p:nvSpPr>
          <p:spPr>
            <a:xfrm>
              <a:off x="711537" y="2082384"/>
              <a:ext cx="1584176" cy="835875"/>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6000" b="1" i="1" u="none" strike="noStrike" kern="1200" cap="none" spc="0" normalizeH="0" baseline="0" noProof="0" dirty="0">
                  <a:ln w="19050" cap="rnd" cmpd="sng">
                    <a:solidFill>
                      <a:srgbClr val="FFFFFF"/>
                    </a:solidFill>
                    <a:prstDash val="solid"/>
                    <a:round/>
                  </a:ln>
                  <a:solidFill>
                    <a:srgbClr val="FFAA01"/>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เหนือ</a:t>
              </a:r>
              <a:endParaRPr kumimoji="0" lang="en-US" sz="6000" b="1" i="1" u="none" strike="noStrike" kern="1200" cap="none" spc="0" normalizeH="0" baseline="0" noProof="0" dirty="0">
                <a:ln w="19050" cap="rnd" cmpd="sng">
                  <a:solidFill>
                    <a:srgbClr val="FFFFFF"/>
                  </a:solidFill>
                  <a:prstDash val="solid"/>
                  <a:round/>
                </a:ln>
                <a:solidFill>
                  <a:srgbClr val="FFAA01"/>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106" name="Group 105"/>
          <p:cNvGrpSpPr/>
          <p:nvPr/>
        </p:nvGrpSpPr>
        <p:grpSpPr>
          <a:xfrm>
            <a:off x="0" y="6132165"/>
            <a:ext cx="12192000" cy="462446"/>
            <a:chOff x="0" y="6132165"/>
            <a:chExt cx="12192000" cy="462446"/>
          </a:xfrm>
        </p:grpSpPr>
        <p:sp>
          <p:nvSpPr>
            <p:cNvPr id="34" name="Freeform 33"/>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3" name="Freeform 32"/>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6" name="TextBox 35"/>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42" name="Group 41"/>
            <p:cNvGrpSpPr/>
            <p:nvPr/>
          </p:nvGrpSpPr>
          <p:grpSpPr>
            <a:xfrm>
              <a:off x="9120336" y="6223211"/>
              <a:ext cx="2952328" cy="252385"/>
              <a:chOff x="9120336" y="6223211"/>
              <a:chExt cx="2952328" cy="252385"/>
            </a:xfrm>
          </p:grpSpPr>
          <p:sp>
            <p:nvSpPr>
              <p:cNvPr id="38" name="TextBox 37"/>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40"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45" name="Group 44"/>
            <p:cNvGrpSpPr/>
            <p:nvPr/>
          </p:nvGrpSpPr>
          <p:grpSpPr>
            <a:xfrm>
              <a:off x="263352" y="6188227"/>
              <a:ext cx="615709" cy="376323"/>
              <a:chOff x="454695" y="6005005"/>
              <a:chExt cx="615709" cy="376323"/>
            </a:xfrm>
          </p:grpSpPr>
          <p:pic>
            <p:nvPicPr>
              <p:cNvPr id="43" name="Picture 7" descr="logo dw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44"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69" name="Group 68"/>
          <p:cNvGrpSpPr/>
          <p:nvPr/>
        </p:nvGrpSpPr>
        <p:grpSpPr>
          <a:xfrm>
            <a:off x="501880" y="3911264"/>
            <a:ext cx="3401658" cy="2068946"/>
            <a:chOff x="714937" y="3936108"/>
            <a:chExt cx="3401658" cy="2068946"/>
          </a:xfrm>
        </p:grpSpPr>
        <p:pic>
          <p:nvPicPr>
            <p:cNvPr id="68" name="Picture 6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4937" y="3936108"/>
              <a:ext cx="1700941" cy="2068946"/>
            </a:xfrm>
            <a:prstGeom prst="rect">
              <a:avLst/>
            </a:prstGeom>
          </p:spPr>
        </p:pic>
        <p:grpSp>
          <p:nvGrpSpPr>
            <p:cNvPr id="63" name="Group 62"/>
            <p:cNvGrpSpPr/>
            <p:nvPr/>
          </p:nvGrpSpPr>
          <p:grpSpPr>
            <a:xfrm>
              <a:off x="2172379" y="4267843"/>
              <a:ext cx="1944216" cy="930172"/>
              <a:chOff x="2216647" y="3003057"/>
              <a:chExt cx="1944216" cy="930172"/>
            </a:xfrm>
          </p:grpSpPr>
          <p:sp>
            <p:nvSpPr>
              <p:cNvPr id="66" name="TextBox 65"/>
              <p:cNvSpPr txBox="1"/>
              <p:nvPr/>
            </p:nvSpPr>
            <p:spPr>
              <a:xfrm>
                <a:off x="2216647" y="3368083"/>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 </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ลดลง</a:t>
                </a:r>
                <a:endPar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sp>
            <p:nvSpPr>
              <p:cNvPr id="67" name="TextBox 66"/>
              <p:cNvSpPr txBox="1"/>
              <p:nvPr/>
            </p:nvSpPr>
            <p:spPr>
              <a:xfrm>
                <a:off x="2216647" y="3003057"/>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สถานะ </a:t>
                </a:r>
                <a:r>
                  <a:rPr kumimoji="0" lang="th-TH" sz="3200" b="1" i="1" u="none" strike="noStrike" kern="1200" cap="none" spc="0" normalizeH="0" baseline="0" noProof="0" dirty="0">
                    <a:ln>
                      <a:noFill/>
                    </a:ln>
                    <a:solidFill>
                      <a:srgbClr val="009900"/>
                    </a:solidFill>
                    <a:effectLst/>
                    <a:uLnTx/>
                    <a:uFillTx/>
                    <a:latin typeface="FC Home" panose="020B0500040200020003" pitchFamily="34" charset="-34"/>
                    <a:ea typeface="+mn-ea"/>
                    <a:cs typeface="FC Home" panose="020B0500040200020003" pitchFamily="34" charset="-34"/>
                  </a:rPr>
                  <a:t>ปกติ</a:t>
                </a:r>
                <a:endParaRPr kumimoji="0" lang="en-US" sz="3200" b="1" i="1" u="none" strike="noStrike" kern="1200" cap="none" spc="0" normalizeH="0" baseline="0" noProof="0" dirty="0">
                  <a:ln>
                    <a:noFill/>
                  </a:ln>
                  <a:solidFill>
                    <a:srgbClr val="009900"/>
                  </a:solidFill>
                  <a:effectLst/>
                  <a:uLnTx/>
                  <a:uFillTx/>
                  <a:latin typeface="FC Home" panose="020B0500040200020003" pitchFamily="34" charset="-34"/>
                  <a:ea typeface="+mn-ea"/>
                  <a:cs typeface="FC Home" panose="020B0500040200020003" pitchFamily="34" charset="-34"/>
                </a:endParaRPr>
              </a:p>
            </p:txBody>
          </p:sp>
        </p:grpSp>
        <p:cxnSp>
          <p:nvCxnSpPr>
            <p:cNvPr id="64" name="Straight Connector 63"/>
            <p:cNvCxnSpPr/>
            <p:nvPr/>
          </p:nvCxnSpPr>
          <p:spPr bwMode="auto">
            <a:xfrm flipV="1">
              <a:off x="2163785" y="4521058"/>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sp>
          <p:nvSpPr>
            <p:cNvPr id="65" name="TextBox 64"/>
            <p:cNvSpPr txBox="1"/>
            <p:nvPr/>
          </p:nvSpPr>
          <p:spPr>
            <a:xfrm>
              <a:off x="1287430" y="4286665"/>
              <a:ext cx="920138" cy="835875"/>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6000" b="1" i="1" u="none" strike="noStrike" kern="1200" cap="none" spc="0" normalizeH="0" baseline="0" noProof="0" dirty="0">
                  <a:ln w="19050" cap="rnd" cmpd="sng">
                    <a:solidFill>
                      <a:srgbClr val="FFFFFF"/>
                    </a:solidFill>
                    <a:round/>
                  </a:ln>
                  <a:solidFill>
                    <a:srgbClr val="00990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ใต้</a:t>
              </a:r>
              <a:endParaRPr kumimoji="0" lang="en-US" sz="6000" b="1" i="1" u="none" strike="noStrike" kern="1200" cap="none" spc="0" normalizeH="0" baseline="0" noProof="0" dirty="0">
                <a:ln w="19050" cap="rnd" cmpd="sng">
                  <a:solidFill>
                    <a:srgbClr val="FFFFFF"/>
                  </a:solidFill>
                  <a:round/>
                </a:ln>
                <a:solidFill>
                  <a:srgbClr val="00990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105" name="Group 104"/>
          <p:cNvGrpSpPr/>
          <p:nvPr/>
        </p:nvGrpSpPr>
        <p:grpSpPr>
          <a:xfrm>
            <a:off x="6874628" y="2763253"/>
            <a:ext cx="4622588" cy="1924095"/>
            <a:chOff x="7043405" y="2763434"/>
            <a:chExt cx="4622588" cy="1924095"/>
          </a:xfrm>
        </p:grpSpPr>
        <p:pic>
          <p:nvPicPr>
            <p:cNvPr id="78" name="Picture 7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09701" y="2763434"/>
              <a:ext cx="1469032" cy="1924095"/>
            </a:xfrm>
            <a:prstGeom prst="rect">
              <a:avLst/>
            </a:prstGeom>
          </p:spPr>
        </p:pic>
        <p:grpSp>
          <p:nvGrpSpPr>
            <p:cNvPr id="104" name="Group 103"/>
            <p:cNvGrpSpPr/>
            <p:nvPr/>
          </p:nvGrpSpPr>
          <p:grpSpPr>
            <a:xfrm>
              <a:off x="9636374" y="2908762"/>
              <a:ext cx="2029619" cy="1024177"/>
              <a:chOff x="9636374" y="2908762"/>
              <a:chExt cx="2029619" cy="1024177"/>
            </a:xfrm>
          </p:grpSpPr>
          <p:cxnSp>
            <p:nvCxnSpPr>
              <p:cNvPr id="80" name="Straight Connector 79"/>
              <p:cNvCxnSpPr/>
              <p:nvPr/>
            </p:nvCxnSpPr>
            <p:spPr bwMode="auto">
              <a:xfrm flipV="1">
                <a:off x="9636374" y="3256125"/>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grpSp>
            <p:nvGrpSpPr>
              <p:cNvPr id="79" name="Group 78"/>
              <p:cNvGrpSpPr/>
              <p:nvPr/>
            </p:nvGrpSpPr>
            <p:grpSpPr>
              <a:xfrm>
                <a:off x="9721777" y="2908762"/>
                <a:ext cx="1944216" cy="930172"/>
                <a:chOff x="2135560" y="3002517"/>
                <a:chExt cx="1944216" cy="930172"/>
              </a:xfrm>
            </p:grpSpPr>
            <p:sp>
              <p:nvSpPr>
                <p:cNvPr id="82" name="TextBox 81"/>
                <p:cNvSpPr txBox="1"/>
                <p:nvPr/>
              </p:nvSpPr>
              <p:spPr>
                <a:xfrm>
                  <a:off x="2135560" y="3367543"/>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 </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ลดลง</a:t>
                  </a:r>
                  <a:endPar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sp>
              <p:nvSpPr>
                <p:cNvPr id="83" name="TextBox 82"/>
                <p:cNvSpPr txBox="1"/>
                <p:nvPr/>
              </p:nvSpPr>
              <p:spPr>
                <a:xfrm>
                  <a:off x="2135560" y="3002517"/>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สถานะ </a:t>
                  </a:r>
                  <a:r>
                    <a:rPr kumimoji="0" lang="th-TH" sz="3200" b="1" i="1" u="none" strike="noStrike" kern="1200" cap="none" spc="0" normalizeH="0" baseline="0" noProof="0" dirty="0">
                      <a:ln>
                        <a:noFill/>
                      </a:ln>
                      <a:solidFill>
                        <a:srgbClr val="009900"/>
                      </a:solidFill>
                      <a:effectLst/>
                      <a:uLnTx/>
                      <a:uFillTx/>
                      <a:latin typeface="FC Home" panose="020B0500040200020003" pitchFamily="34" charset="-34"/>
                      <a:ea typeface="+mn-ea"/>
                      <a:cs typeface="FC Home" panose="020B0500040200020003" pitchFamily="34" charset="-34"/>
                    </a:rPr>
                    <a:t>ปกติ</a:t>
                  </a:r>
                  <a:endParaRPr kumimoji="0" lang="en-US" sz="3200" b="1" i="1" u="none" strike="noStrike" kern="1200" cap="none" spc="0" normalizeH="0" baseline="0" noProof="0" dirty="0">
                    <a:ln>
                      <a:noFill/>
                    </a:ln>
                    <a:solidFill>
                      <a:srgbClr val="009900"/>
                    </a:solidFill>
                    <a:effectLst/>
                    <a:uLnTx/>
                    <a:uFillTx/>
                    <a:latin typeface="FC Home" panose="020B0500040200020003" pitchFamily="34" charset="-34"/>
                    <a:ea typeface="+mn-ea"/>
                    <a:cs typeface="FC Home" panose="020B0500040200020003" pitchFamily="34" charset="-34"/>
                  </a:endParaRPr>
                </a:p>
              </p:txBody>
            </p:sp>
          </p:grpSp>
        </p:grpSp>
        <p:sp>
          <p:nvSpPr>
            <p:cNvPr id="81" name="TextBox 80"/>
            <p:cNvSpPr txBox="1"/>
            <p:nvPr/>
          </p:nvSpPr>
          <p:spPr>
            <a:xfrm>
              <a:off x="7043405" y="2954021"/>
              <a:ext cx="2586713" cy="835875"/>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6000" b="1" i="1" u="none" strike="noStrike" kern="1200" cap="none" spc="0" normalizeH="0" baseline="0" noProof="0" dirty="0">
                  <a:ln w="19050" cap="rnd" cmpd="sng">
                    <a:solidFill>
                      <a:srgbClr val="FFFFFF"/>
                    </a:solidFill>
                    <a:round/>
                  </a:ln>
                  <a:solidFill>
                    <a:srgbClr val="67CB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ตะวันออก</a:t>
              </a:r>
              <a:endParaRPr kumimoji="0" lang="en-US" sz="6000" b="1" i="1" u="none" strike="noStrike" kern="1200" cap="none" spc="0" normalizeH="0" baseline="0" noProof="0" dirty="0">
                <a:ln w="19050" cap="rnd" cmpd="sng">
                  <a:solidFill>
                    <a:srgbClr val="FFFFFF"/>
                  </a:solidFill>
                  <a:round/>
                </a:ln>
                <a:solidFill>
                  <a:srgbClr val="67CB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101" name="Group 100"/>
          <p:cNvGrpSpPr/>
          <p:nvPr/>
        </p:nvGrpSpPr>
        <p:grpSpPr>
          <a:xfrm>
            <a:off x="5619677" y="4332418"/>
            <a:ext cx="3546024" cy="1794270"/>
            <a:chOff x="5952623" y="4353369"/>
            <a:chExt cx="3546024" cy="1794270"/>
          </a:xfrm>
        </p:grpSpPr>
        <p:pic>
          <p:nvPicPr>
            <p:cNvPr id="85" name="Picture 84"/>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5982595" y="4353369"/>
              <a:ext cx="1506118" cy="1794270"/>
            </a:xfrm>
            <a:prstGeom prst="rect">
              <a:avLst/>
            </a:prstGeom>
          </p:spPr>
        </p:pic>
        <p:grpSp>
          <p:nvGrpSpPr>
            <p:cNvPr id="95" name="Group 94"/>
            <p:cNvGrpSpPr/>
            <p:nvPr/>
          </p:nvGrpSpPr>
          <p:grpSpPr>
            <a:xfrm>
              <a:off x="7554431" y="4628976"/>
              <a:ext cx="1944216" cy="932610"/>
              <a:chOff x="7171781" y="4504125"/>
              <a:chExt cx="1944216" cy="932610"/>
            </a:xfrm>
          </p:grpSpPr>
          <p:grpSp>
            <p:nvGrpSpPr>
              <p:cNvPr id="86" name="Group 85"/>
              <p:cNvGrpSpPr/>
              <p:nvPr/>
            </p:nvGrpSpPr>
            <p:grpSpPr>
              <a:xfrm>
                <a:off x="7171781" y="4504125"/>
                <a:ext cx="1944216" cy="930172"/>
                <a:chOff x="2241671" y="3002284"/>
                <a:chExt cx="1944216" cy="930172"/>
              </a:xfrm>
            </p:grpSpPr>
            <p:sp>
              <p:nvSpPr>
                <p:cNvPr id="89" name="TextBox 88"/>
                <p:cNvSpPr txBox="1"/>
                <p:nvPr/>
              </p:nvSpPr>
              <p:spPr>
                <a:xfrm>
                  <a:off x="2241671" y="3367310"/>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 </a:t>
                  </a:r>
                  <a:r>
                    <a:rPr kumimoji="0" lang="th-TH" sz="32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ทรงตัว</a:t>
                  </a:r>
                  <a:endParaRPr kumimoji="0" lang="en-US" sz="3200" b="1" i="1"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90" name="TextBox 89"/>
                <p:cNvSpPr txBox="1"/>
                <p:nvPr/>
              </p:nvSpPr>
              <p:spPr>
                <a:xfrm>
                  <a:off x="2241671" y="3002284"/>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สถานะ</a:t>
                  </a:r>
                  <a:r>
                    <a:rPr kumimoji="0" lang="th-TH" sz="1600" b="0"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th-TH" sz="3200" b="1" i="1" u="none" strike="noStrike" kern="1200" cap="none" spc="0" normalizeH="0" baseline="0" noProof="0" dirty="0">
                      <a:ln>
                        <a:noFill/>
                      </a:ln>
                      <a:solidFill>
                        <a:srgbClr val="009900"/>
                      </a:solidFill>
                      <a:effectLst/>
                      <a:uLnTx/>
                      <a:uFillTx/>
                      <a:latin typeface="FC Home" panose="020B0500040200020003" pitchFamily="34" charset="-34"/>
                      <a:ea typeface="+mn-ea"/>
                      <a:cs typeface="FC Home" panose="020B0500040200020003" pitchFamily="34" charset="-34"/>
                    </a:rPr>
                    <a:t>ปกติ</a:t>
                  </a:r>
                  <a:endParaRPr kumimoji="0" lang="en-US" sz="3200" b="1" i="1" u="none" strike="noStrike" kern="1200" cap="none" spc="0" normalizeH="0" baseline="0" noProof="0" dirty="0">
                    <a:ln>
                      <a:noFill/>
                    </a:ln>
                    <a:solidFill>
                      <a:srgbClr val="009900"/>
                    </a:solidFill>
                    <a:effectLst/>
                    <a:uLnTx/>
                    <a:uFillTx/>
                    <a:latin typeface="FC Home" panose="020B0500040200020003" pitchFamily="34" charset="-34"/>
                    <a:ea typeface="+mn-ea"/>
                    <a:cs typeface="FC Home" panose="020B0500040200020003" pitchFamily="34" charset="-34"/>
                  </a:endParaRPr>
                </a:p>
              </p:txBody>
            </p:sp>
          </p:grpSp>
          <p:cxnSp>
            <p:nvCxnSpPr>
              <p:cNvPr id="87" name="Straight Connector 86"/>
              <p:cNvCxnSpPr/>
              <p:nvPr/>
            </p:nvCxnSpPr>
            <p:spPr bwMode="auto">
              <a:xfrm flipV="1">
                <a:off x="7198862" y="4759921"/>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grpSp>
        <p:sp>
          <p:nvSpPr>
            <p:cNvPr id="88" name="TextBox 87"/>
            <p:cNvSpPr txBox="1"/>
            <p:nvPr/>
          </p:nvSpPr>
          <p:spPr>
            <a:xfrm>
              <a:off x="5952623" y="4655231"/>
              <a:ext cx="1671811" cy="835875"/>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6000" b="1" i="1" u="none" strike="noStrike" kern="1200" cap="none" spc="0" normalizeH="0" baseline="0" noProof="0" dirty="0">
                  <a:ln w="19050" cap="rnd" cmpd="sng">
                    <a:solidFill>
                      <a:srgbClr val="FFFFFF"/>
                    </a:solidFill>
                    <a:round/>
                  </a:ln>
                  <a:solidFill>
                    <a:srgbClr val="0EBC65"/>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กลาง</a:t>
              </a:r>
              <a:endParaRPr kumimoji="0" lang="en-US" sz="6000" b="1" i="1" u="none" strike="noStrike" kern="1200" cap="none" spc="0" normalizeH="0" baseline="0" noProof="0" dirty="0">
                <a:ln w="19050" cap="rnd" cmpd="sng">
                  <a:solidFill>
                    <a:srgbClr val="FFFFFF"/>
                  </a:solidFill>
                  <a:round/>
                </a:ln>
                <a:solidFill>
                  <a:srgbClr val="0EBC65"/>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103" name="Group 102"/>
          <p:cNvGrpSpPr/>
          <p:nvPr/>
        </p:nvGrpSpPr>
        <p:grpSpPr>
          <a:xfrm>
            <a:off x="6874628" y="1162475"/>
            <a:ext cx="4863876" cy="1389989"/>
            <a:chOff x="6932805" y="1063387"/>
            <a:chExt cx="4863876" cy="1389989"/>
          </a:xfrm>
        </p:grpSpPr>
        <p:pic>
          <p:nvPicPr>
            <p:cNvPr id="71" name="Picture 7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932805" y="1149635"/>
              <a:ext cx="1402187" cy="1303741"/>
            </a:xfrm>
            <a:prstGeom prst="rect">
              <a:avLst/>
            </a:prstGeom>
          </p:spPr>
        </p:pic>
        <p:grpSp>
          <p:nvGrpSpPr>
            <p:cNvPr id="96" name="Group 95"/>
            <p:cNvGrpSpPr/>
            <p:nvPr/>
          </p:nvGrpSpPr>
          <p:grpSpPr>
            <a:xfrm>
              <a:off x="9852465" y="1279166"/>
              <a:ext cx="1944216" cy="930569"/>
              <a:chOff x="8715153" y="1468285"/>
              <a:chExt cx="1944216" cy="930569"/>
            </a:xfrm>
          </p:grpSpPr>
          <p:grpSp>
            <p:nvGrpSpPr>
              <p:cNvPr id="72" name="Group 71"/>
              <p:cNvGrpSpPr/>
              <p:nvPr/>
            </p:nvGrpSpPr>
            <p:grpSpPr>
              <a:xfrm>
                <a:off x="8715153" y="1468285"/>
                <a:ext cx="1944216" cy="930172"/>
                <a:chOff x="2135560" y="3002517"/>
                <a:chExt cx="1944216" cy="930172"/>
              </a:xfrm>
            </p:grpSpPr>
            <p:sp>
              <p:nvSpPr>
                <p:cNvPr id="75" name="TextBox 74"/>
                <p:cNvSpPr txBox="1"/>
                <p:nvPr/>
              </p:nvSpPr>
              <p:spPr>
                <a:xfrm>
                  <a:off x="2135560" y="3367543"/>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แนวโน้ม </a:t>
                  </a:r>
                  <a:r>
                    <a:rPr kumimoji="0" lang="th-TH"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ลดลง</a:t>
                  </a:r>
                  <a:endParaRPr kumimoji="0" lang="en-US" sz="3200" b="1" i="1"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sp>
              <p:nvSpPr>
                <p:cNvPr id="76" name="TextBox 75"/>
                <p:cNvSpPr txBox="1"/>
                <p:nvPr/>
              </p:nvSpPr>
              <p:spPr>
                <a:xfrm>
                  <a:off x="2135560" y="3002517"/>
                  <a:ext cx="1944216" cy="565146"/>
                </a:xfrm>
                <a:prstGeom prst="rect">
                  <a:avLst/>
                </a:prstGeom>
                <a:noFill/>
              </p:spPr>
              <p:txBody>
                <a:bodyPr vert="horz" wrap="square" lIns="72000" tIns="36000" bIns="36000" rtlCol="0" anchor="ctr" anchorCtr="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th-TH" sz="1600" b="0" i="1" u="none" strike="noStrike" kern="1200" cap="none" spc="0" normalizeH="0" baseline="0" noProof="0" dirty="0">
                      <a:ln>
                        <a:noFill/>
                      </a:ln>
                      <a:solidFill>
                        <a:srgbClr val="000000">
                          <a:lumMod val="65000"/>
                          <a:lumOff val="35000"/>
                        </a:srgbClr>
                      </a:solidFill>
                      <a:effectLst/>
                      <a:uLnTx/>
                      <a:uFillTx/>
                      <a:latin typeface="FC Home" panose="020B0500040200020003" pitchFamily="34" charset="-34"/>
                      <a:ea typeface="+mn-ea"/>
                      <a:cs typeface="FC Home" panose="020B0500040200020003" pitchFamily="34" charset="-34"/>
                    </a:rPr>
                    <a:t>สถานะ </a:t>
                  </a:r>
                  <a:r>
                    <a:rPr kumimoji="0" lang="th-TH" sz="3200" b="1" i="1" u="none" strike="noStrike" kern="1200" cap="none" spc="0" normalizeH="0" baseline="0" noProof="0" dirty="0">
                      <a:ln>
                        <a:noFill/>
                      </a:ln>
                      <a:solidFill>
                        <a:srgbClr val="009900"/>
                      </a:solidFill>
                      <a:effectLst/>
                      <a:uLnTx/>
                      <a:uFillTx/>
                      <a:latin typeface="FC Home" panose="020B0500040200020003" pitchFamily="34" charset="-34"/>
                      <a:ea typeface="+mn-ea"/>
                      <a:cs typeface="FC Home" panose="020B0500040200020003" pitchFamily="34" charset="-34"/>
                    </a:rPr>
                    <a:t>ปกติ</a:t>
                  </a:r>
                  <a:endParaRPr kumimoji="0" lang="en-US" sz="3200" b="1" i="1" u="none" strike="noStrike" kern="1200" cap="none" spc="0" normalizeH="0" baseline="0" noProof="0" dirty="0">
                    <a:ln>
                      <a:noFill/>
                    </a:ln>
                    <a:solidFill>
                      <a:srgbClr val="009900"/>
                    </a:solidFill>
                    <a:effectLst/>
                    <a:uLnTx/>
                    <a:uFillTx/>
                    <a:latin typeface="FC Home" panose="020B0500040200020003" pitchFamily="34" charset="-34"/>
                    <a:ea typeface="+mn-ea"/>
                    <a:cs typeface="FC Home" panose="020B0500040200020003" pitchFamily="34" charset="-34"/>
                  </a:endParaRPr>
                </a:p>
              </p:txBody>
            </p:sp>
          </p:grpSp>
          <p:cxnSp>
            <p:nvCxnSpPr>
              <p:cNvPr id="73" name="Straight Connector 72"/>
              <p:cNvCxnSpPr/>
              <p:nvPr/>
            </p:nvCxnSpPr>
            <p:spPr bwMode="auto">
              <a:xfrm flipV="1">
                <a:off x="8787646" y="1722040"/>
                <a:ext cx="360040" cy="676814"/>
              </a:xfrm>
              <a:prstGeom prst="line">
                <a:avLst/>
              </a:prstGeom>
              <a:solidFill>
                <a:schemeClr val="accent1"/>
              </a:solidFill>
              <a:ln w="19050" cap="flat" cmpd="sng" algn="ctr">
                <a:solidFill>
                  <a:srgbClr val="2B75BE"/>
                </a:solidFill>
                <a:prstDash val="dash"/>
                <a:round/>
                <a:headEnd type="none" w="med" len="med"/>
                <a:tailEnd type="none" w="med" len="med"/>
              </a:ln>
              <a:effectLst/>
            </p:spPr>
          </p:cxnSp>
        </p:grpSp>
        <p:grpSp>
          <p:nvGrpSpPr>
            <p:cNvPr id="94" name="Group 93"/>
            <p:cNvGrpSpPr/>
            <p:nvPr/>
          </p:nvGrpSpPr>
          <p:grpSpPr>
            <a:xfrm>
              <a:off x="7279662" y="1063387"/>
              <a:ext cx="2713382" cy="1332423"/>
              <a:chOff x="7911290" y="1487647"/>
              <a:chExt cx="2713382" cy="1332423"/>
            </a:xfrm>
          </p:grpSpPr>
          <p:sp>
            <p:nvSpPr>
              <p:cNvPr id="74" name="TextBox 73"/>
              <p:cNvSpPr txBox="1"/>
              <p:nvPr/>
            </p:nvSpPr>
            <p:spPr>
              <a:xfrm>
                <a:off x="7911290" y="1487647"/>
                <a:ext cx="2713382" cy="835875"/>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6000" b="1" i="1" u="none" strike="noStrike" kern="1200" cap="none" spc="0" normalizeH="0" baseline="0" noProof="0" dirty="0">
                    <a:ln w="19050" cap="rnd" cmpd="sng">
                      <a:solidFill>
                        <a:srgbClr val="FFFFFF"/>
                      </a:solidFill>
                      <a:round/>
                    </a:ln>
                    <a:solidFill>
                      <a:srgbClr val="33CC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ตะวันออก</a:t>
                </a:r>
                <a:endParaRPr kumimoji="0" lang="en-US" sz="6000" b="1" i="1" u="none" strike="noStrike" kern="1200" cap="none" spc="0" normalizeH="0" baseline="0" noProof="0" dirty="0">
                  <a:ln w="19050" cap="rnd" cmpd="sng">
                    <a:solidFill>
                      <a:srgbClr val="FFFFFF"/>
                    </a:solidFill>
                    <a:round/>
                  </a:ln>
                  <a:solidFill>
                    <a:srgbClr val="33CC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sp>
            <p:nvSpPr>
              <p:cNvPr id="91" name="TextBox 90"/>
              <p:cNvSpPr txBox="1"/>
              <p:nvPr/>
            </p:nvSpPr>
            <p:spPr>
              <a:xfrm>
                <a:off x="8569464" y="1984195"/>
                <a:ext cx="1951112" cy="835875"/>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4000" b="1" i="1" u="none" strike="noStrike" kern="1200" cap="none" spc="0" normalizeH="0" baseline="0" noProof="0" dirty="0">
                    <a:ln w="19050" cap="rnd" cmpd="sng">
                      <a:solidFill>
                        <a:srgbClr val="FFFFFF"/>
                      </a:solidFill>
                      <a:round/>
                    </a:ln>
                    <a:solidFill>
                      <a:srgbClr val="33CC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เฉียงเหนือ</a:t>
                </a:r>
                <a:endParaRPr kumimoji="0" lang="en-US" sz="4000" b="1" i="1" u="none" strike="noStrike" kern="1200" cap="none" spc="0" normalizeH="0" baseline="0" noProof="0" dirty="0">
                  <a:ln w="19050" cap="rnd" cmpd="sng">
                    <a:solidFill>
                      <a:srgbClr val="FFFFFF"/>
                    </a:solidFill>
                    <a:round/>
                  </a:ln>
                  <a:solidFill>
                    <a:srgbClr val="33CC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grpSp>
        <p:nvGrpSpPr>
          <p:cNvPr id="70" name="Group 69"/>
          <p:cNvGrpSpPr/>
          <p:nvPr/>
        </p:nvGrpSpPr>
        <p:grpSpPr>
          <a:xfrm>
            <a:off x="9494615" y="5173028"/>
            <a:ext cx="2587219" cy="830997"/>
            <a:chOff x="9897099" y="4980730"/>
            <a:chExt cx="2982570" cy="830997"/>
          </a:xfrm>
        </p:grpSpPr>
        <p:sp>
          <p:nvSpPr>
            <p:cNvPr id="84" name="TextBox 83"/>
            <p:cNvSpPr txBox="1"/>
            <p:nvPr/>
          </p:nvSpPr>
          <p:spPr>
            <a:xfrm>
              <a:off x="10022910" y="4980730"/>
              <a:ext cx="2856759"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น้ำมาก</a:t>
              </a:r>
              <a:r>
                <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 : </a:t>
              </a: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สูงกว่า 8</a:t>
              </a:r>
              <a:r>
                <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0.1% </a:t>
              </a: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ของความจุลำน้ำ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น้ำดี</a:t>
              </a:r>
              <a:r>
                <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 : </a:t>
              </a: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สูงกว่า 50.1</a:t>
              </a:r>
              <a:r>
                <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%-80% </a:t>
              </a: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ของความจุลำน้ำ</a:t>
              </a:r>
              <a:endPar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น้ำปกติ</a:t>
              </a:r>
              <a:r>
                <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 : </a:t>
              </a: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สูงกว่า </a:t>
              </a:r>
              <a:r>
                <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30.1%-50% </a:t>
              </a: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ของความจุลำน้ำ</a:t>
              </a:r>
              <a:endPar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น้ำน้อย</a:t>
              </a:r>
              <a:r>
                <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 : </a:t>
              </a: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ต่ำกว่า 30</a:t>
              </a:r>
              <a:r>
                <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 </a:t>
              </a:r>
              <a:r>
                <a:rPr kumimoji="0" lang="th-TH"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rPr>
                <a:t>ของความจุลำน้ำ</a:t>
              </a:r>
              <a:endParaRPr kumimoji="0" lang="en-US" sz="1200" b="0" i="0" u="none" strike="noStrike" kern="1200" cap="none" spc="0" normalizeH="0" baseline="0" noProof="0" dirty="0">
                <a:ln>
                  <a:noFill/>
                </a:ln>
                <a:solidFill>
                  <a:srgbClr val="000000">
                    <a:lumMod val="50000"/>
                    <a:lumOff val="50000"/>
                  </a:srgbClr>
                </a:solidFill>
                <a:effectLst/>
                <a:uLnTx/>
                <a:uFillTx/>
                <a:latin typeface="FC Home" panose="020B0500040200020003" pitchFamily="34" charset="-34"/>
                <a:ea typeface="+mn-ea"/>
                <a:cs typeface="FC Home" panose="020B0500040200020003" pitchFamily="34" charset="-34"/>
              </a:endParaRPr>
            </a:p>
          </p:txBody>
        </p:sp>
        <p:grpSp>
          <p:nvGrpSpPr>
            <p:cNvPr id="92" name="Group 91"/>
            <p:cNvGrpSpPr/>
            <p:nvPr/>
          </p:nvGrpSpPr>
          <p:grpSpPr>
            <a:xfrm>
              <a:off x="9897099" y="5080519"/>
              <a:ext cx="144016" cy="643329"/>
              <a:chOff x="6168008" y="-1343993"/>
              <a:chExt cx="144016" cy="643329"/>
            </a:xfrm>
          </p:grpSpPr>
          <p:sp>
            <p:nvSpPr>
              <p:cNvPr id="93" name="Flowchart: Process 92"/>
              <p:cNvSpPr/>
              <p:nvPr/>
            </p:nvSpPr>
            <p:spPr bwMode="auto">
              <a:xfrm>
                <a:off x="6168008" y="-1343993"/>
                <a:ext cx="144016" cy="96491"/>
              </a:xfrm>
              <a:prstGeom prst="flowChartProcess">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97" name="Flowchart: Process 96"/>
              <p:cNvSpPr/>
              <p:nvPr/>
            </p:nvSpPr>
            <p:spPr bwMode="auto">
              <a:xfrm>
                <a:off x="6168008" y="-1162436"/>
                <a:ext cx="144016" cy="96491"/>
              </a:xfrm>
              <a:prstGeom prst="flowChartProcess">
                <a:avLst/>
              </a:prstGeom>
              <a:solidFill>
                <a:srgbClr val="014BA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98" name="Flowchart: Process 97"/>
              <p:cNvSpPr/>
              <p:nvPr/>
            </p:nvSpPr>
            <p:spPr bwMode="auto">
              <a:xfrm>
                <a:off x="6168008" y="-978967"/>
                <a:ext cx="144016" cy="96491"/>
              </a:xfrm>
              <a:prstGeom prst="flowChartProcess">
                <a:avLst/>
              </a:prstGeom>
              <a:solidFill>
                <a:srgbClr val="38A7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99" name="Flowchart: Process 98"/>
              <p:cNvSpPr/>
              <p:nvPr/>
            </p:nvSpPr>
            <p:spPr bwMode="auto">
              <a:xfrm>
                <a:off x="6168008" y="-797155"/>
                <a:ext cx="144016" cy="96491"/>
              </a:xfrm>
              <a:prstGeom prst="flowChartProcess">
                <a:avLst/>
              </a:prstGeom>
              <a:solidFill>
                <a:srgbClr val="FFAA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pic>
        <p:nvPicPr>
          <p:cNvPr id="100" name="Picture 9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07279" y="1237281"/>
            <a:ext cx="2643572" cy="4880279"/>
          </a:xfrm>
          <a:prstGeom prst="rect">
            <a:avLst/>
          </a:prstGeom>
          <a:effectLst>
            <a:outerShdw dist="88900" dir="2700000" algn="tl" rotWithShape="0">
              <a:prstClr val="black">
                <a:alpha val="20000"/>
              </a:prstClr>
            </a:outerShdw>
          </a:effectLst>
        </p:spPr>
      </p:pic>
    </p:spTree>
    <p:extLst>
      <p:ext uri="{BB962C8B-B14F-4D97-AF65-F5344CB8AC3E}">
        <p14:creationId xmlns:p14="http://schemas.microsoft.com/office/powerpoint/2010/main" val="84842655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สี่เหลี่ยมผืนผ้า 3">
            <a:extLst>
              <a:ext uri="{FF2B5EF4-FFF2-40B4-BE49-F238E27FC236}">
                <a16:creationId xmlns:a16="http://schemas.microsoft.com/office/drawing/2014/main" id="{17A149EF-A5FD-466B-A92C-497B1271BBC1}"/>
              </a:ext>
            </a:extLst>
          </p:cNvPr>
          <p:cNvSpPr/>
          <p:nvPr/>
        </p:nvSpPr>
        <p:spPr bwMode="auto">
          <a:xfrm>
            <a:off x="-1" y="6561472"/>
            <a:ext cx="12176981"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 name="Rectangle 2">
            <a:extLst>
              <a:ext uri="{FF2B5EF4-FFF2-40B4-BE49-F238E27FC236}">
                <a16:creationId xmlns:a16="http://schemas.microsoft.com/office/drawing/2014/main" id="{4D9F433C-A2BF-417F-9BF5-4D281E2FE3C0}"/>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latin typeface="TH SarabunPSK" panose="020B0500040200020003" pitchFamily="34" charset="-34"/>
                <a:ea typeface="Calibri" panose="020F0502020204030204" pitchFamily="34" charset="0"/>
                <a:cs typeface="TH SarabunPSK" panose="020B0500040200020003" pitchFamily="34" charset="-34"/>
              </a:rPr>
              <a:t>4</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ปริมาณน้ำในแหล่งน้ำใหญ่/กลาง/เล็ก</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131" name="ตัวแทนหมายเลขสไลด์ 1">
            <a:extLst>
              <a:ext uri="{FF2B5EF4-FFF2-40B4-BE49-F238E27FC236}">
                <a16:creationId xmlns:a16="http://schemas.microsoft.com/office/drawing/2014/main" id="{82BC6298-57DB-42CF-8CFF-49B655BFEABC}"/>
              </a:ext>
            </a:extLst>
          </p:cNvPr>
          <p:cNvSpPr>
            <a:spLocks noGrp="1"/>
          </p:cNvSpPr>
          <p:nvPr>
            <p:ph type="sldNum" sz="quarter" idx="10"/>
          </p:nvPr>
        </p:nvSpPr>
        <p:spPr>
          <a:xfrm>
            <a:off x="9332181" y="6508735"/>
            <a:ext cx="2844800" cy="294154"/>
          </a:xfrm>
        </p:spPr>
        <p:txBody>
          <a:bodyPr/>
          <a:lstStyle/>
          <a:p>
            <a:pPr>
              <a:defRPr/>
            </a:pPr>
            <a:r>
              <a:rPr lang="en-GB" sz="2000" b="1" dirty="0">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22</a:t>
            </a:fld>
            <a:endParaRPr lang="en-GB" sz="2000" b="1" dirty="0">
              <a:latin typeface="TH SarabunPSK" panose="020B0500040200020003" pitchFamily="34" charset="-34"/>
              <a:cs typeface="TH SarabunPSK" panose="020B0500040200020003" pitchFamily="34" charset="-34"/>
            </a:endParaRPr>
          </a:p>
        </p:txBody>
      </p:sp>
      <p:sp>
        <p:nvSpPr>
          <p:cNvPr id="132" name="Rectangle 7">
            <a:extLst>
              <a:ext uri="{FF2B5EF4-FFF2-40B4-BE49-F238E27FC236}">
                <a16:creationId xmlns:a16="http://schemas.microsoft.com/office/drawing/2014/main" id="{2FC0CA5A-55A3-4B03-9DAE-52A8C268BB14}"/>
              </a:ext>
            </a:extLst>
          </p:cNvPr>
          <p:cNvSpPr/>
          <p:nvPr/>
        </p:nvSpPr>
        <p:spPr>
          <a:xfrm>
            <a:off x="263351" y="6572423"/>
            <a:ext cx="4458281" cy="276999"/>
          </a:xfrm>
          <a:prstGeom prst="rect">
            <a:avLst/>
          </a:prstGeom>
        </p:spPr>
        <p:txBody>
          <a:bodyPr wrap="square">
            <a:spAutoFit/>
          </a:bodyPr>
          <a:lstStyle/>
          <a:p>
            <a:pPr>
              <a:defRPr/>
            </a:pPr>
            <a:r>
              <a:rPr lang="th-TH" sz="1200" b="1" dirty="0">
                <a:solidFill>
                  <a:srgbClr val="FFFFFF"/>
                </a:solidFill>
                <a:latin typeface="TH SarabunPSK" panose="020B0500040200020003" pitchFamily="34" charset="-34"/>
                <a:cs typeface="TH SarabunPSK" panose="020B0500040200020003" pitchFamily="34" charset="-34"/>
              </a:rPr>
              <a:t>ที่มา</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กรมชลประทาน/กรมทรัพยากรน้ำ</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 ข้อมูล ณ วันที่ </a:t>
            </a:r>
            <a:r>
              <a:rPr lang="en-US" sz="1200" b="1" dirty="0">
                <a:solidFill>
                  <a:srgbClr val="FFFFFF"/>
                </a:solidFill>
                <a:latin typeface="TH SarabunPSK" panose="020B0500040200020003" pitchFamily="34" charset="-34"/>
                <a:cs typeface="TH SarabunPSK" panose="020B0500040200020003" pitchFamily="34" charset="-34"/>
              </a:rPr>
              <a:t>12 </a:t>
            </a:r>
            <a:r>
              <a:rPr lang="th-TH" sz="1200" b="1" dirty="0">
                <a:solidFill>
                  <a:srgbClr val="FFFFFF"/>
                </a:solidFill>
                <a:latin typeface="TH SarabunPSK" panose="020B0500040200020003" pitchFamily="34" charset="-34"/>
                <a:cs typeface="TH SarabunPSK" panose="020B0500040200020003" pitchFamily="34" charset="-34"/>
              </a:rPr>
              <a:t>พฤษภาคม 2564</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หน่วย </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ล้าน ลบ.ม.</a:t>
            </a:r>
          </a:p>
        </p:txBody>
      </p:sp>
      <p:grpSp>
        <p:nvGrpSpPr>
          <p:cNvPr id="133" name="Group 132">
            <a:extLst>
              <a:ext uri="{FF2B5EF4-FFF2-40B4-BE49-F238E27FC236}">
                <a16:creationId xmlns:a16="http://schemas.microsoft.com/office/drawing/2014/main" id="{AFB2EE55-3635-4943-A941-ECC14DD4332C}"/>
              </a:ext>
            </a:extLst>
          </p:cNvPr>
          <p:cNvGrpSpPr/>
          <p:nvPr/>
        </p:nvGrpSpPr>
        <p:grpSpPr>
          <a:xfrm>
            <a:off x="0" y="6132165"/>
            <a:ext cx="12192000" cy="462446"/>
            <a:chOff x="0" y="6132165"/>
            <a:chExt cx="12192000" cy="462446"/>
          </a:xfrm>
        </p:grpSpPr>
        <p:sp>
          <p:nvSpPr>
            <p:cNvPr id="134" name="Freeform 33">
              <a:extLst>
                <a:ext uri="{FF2B5EF4-FFF2-40B4-BE49-F238E27FC236}">
                  <a16:creationId xmlns:a16="http://schemas.microsoft.com/office/drawing/2014/main" id="{53519CC9-EEC2-4425-BBD2-7E7B470C34DD}"/>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35" name="Freeform 32">
              <a:extLst>
                <a:ext uri="{FF2B5EF4-FFF2-40B4-BE49-F238E27FC236}">
                  <a16:creationId xmlns:a16="http://schemas.microsoft.com/office/drawing/2014/main" id="{0146A3C1-8CED-4F4E-A2A2-2EFF7DA2722A}"/>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36" name="TextBox 135">
              <a:extLst>
                <a:ext uri="{FF2B5EF4-FFF2-40B4-BE49-F238E27FC236}">
                  <a16:creationId xmlns:a16="http://schemas.microsoft.com/office/drawing/2014/main" id="{5FE1F590-87EF-4661-A77F-CF2931B2A79E}"/>
                </a:ext>
              </a:extLst>
            </p:cNvPr>
            <p:cNvSpPr txBox="1"/>
            <p:nvPr/>
          </p:nvSpPr>
          <p:spPr>
            <a:xfrm>
              <a:off x="839416" y="6194501"/>
              <a:ext cx="2952328" cy="400110"/>
            </a:xfrm>
            <a:prstGeom prst="rect">
              <a:avLst/>
            </a:prstGeom>
            <a:noFill/>
          </p:spPr>
          <p:txBody>
            <a:bodyPr wrap="square" rtlCol="0">
              <a:spAutoFit/>
            </a:bodyPr>
            <a:lstStyle/>
            <a:p>
              <a:r>
                <a:rPr lang="th-TH" sz="1000" dirty="0">
                  <a:solidFill>
                    <a:schemeClr val="bg1"/>
                  </a:solidFill>
                  <a:latin typeface="FC Home" panose="020B0500040200020003" pitchFamily="34" charset="-34"/>
                  <a:cs typeface="FC Home" panose="020B0500040200020003" pitchFamily="34" charset="-34"/>
                </a:rPr>
                <a:t>กรมทรัพยากรน้ำ กระทรวงทรัพยากรธรรมชาติและสิ่งแวดล้อม</a:t>
              </a:r>
            </a:p>
            <a:p>
              <a:r>
                <a:rPr lang="en-US" sz="1000" dirty="0">
                  <a:solidFill>
                    <a:schemeClr val="bg1"/>
                  </a:solidFill>
                  <a:latin typeface="FC Home" panose="020B0500040200020003" pitchFamily="34" charset="-34"/>
                  <a:cs typeface="FC Home" panose="020B0500040200020003" pitchFamily="34" charset="-34"/>
                </a:rPr>
                <a:t>Website : http://www.dwr.go.th</a:t>
              </a:r>
            </a:p>
          </p:txBody>
        </p:sp>
        <p:grpSp>
          <p:nvGrpSpPr>
            <p:cNvPr id="137" name="Group 136">
              <a:extLst>
                <a:ext uri="{FF2B5EF4-FFF2-40B4-BE49-F238E27FC236}">
                  <a16:creationId xmlns:a16="http://schemas.microsoft.com/office/drawing/2014/main" id="{473F6073-64AA-4650-BADB-1058F97F0A91}"/>
                </a:ext>
              </a:extLst>
            </p:cNvPr>
            <p:cNvGrpSpPr/>
            <p:nvPr/>
          </p:nvGrpSpPr>
          <p:grpSpPr>
            <a:xfrm>
              <a:off x="9120336" y="6223211"/>
              <a:ext cx="2952328" cy="252385"/>
              <a:chOff x="9120336" y="6223211"/>
              <a:chExt cx="2952328" cy="252385"/>
            </a:xfrm>
          </p:grpSpPr>
          <p:sp>
            <p:nvSpPr>
              <p:cNvPr id="141" name="TextBox 140">
                <a:extLst>
                  <a:ext uri="{FF2B5EF4-FFF2-40B4-BE49-F238E27FC236}">
                    <a16:creationId xmlns:a16="http://schemas.microsoft.com/office/drawing/2014/main" id="{036A42F2-98C2-48C0-83AA-A457C4652EBB}"/>
                  </a:ext>
                </a:extLst>
              </p:cNvPr>
              <p:cNvSpPr txBox="1"/>
              <p:nvPr/>
            </p:nvSpPr>
            <p:spPr>
              <a:xfrm>
                <a:off x="9120336" y="6229375"/>
                <a:ext cx="2952328" cy="246221"/>
              </a:xfrm>
              <a:prstGeom prst="rect">
                <a:avLst/>
              </a:prstGeom>
              <a:noFill/>
            </p:spPr>
            <p:txBody>
              <a:bodyPr wrap="square" rtlCol="0">
                <a:spAutoFit/>
              </a:bodyPr>
              <a:lstStyle/>
              <a:p>
                <a:pPr algn="r"/>
                <a:r>
                  <a:rPr lang="th-TH" sz="1000" dirty="0">
                    <a:solidFill>
                      <a:schemeClr val="bg1"/>
                    </a:solidFill>
                    <a:latin typeface="FC Home" panose="020B0500040200020003" pitchFamily="34" charset="-34"/>
                    <a:cs typeface="FC Home" panose="020B0500040200020003" pitchFamily="34" charset="-34"/>
                  </a:rPr>
                  <a:t>ศูนย์ป้องกันวิกฤติน้ำ        </a:t>
                </a:r>
                <a:r>
                  <a:rPr lang="en-US" sz="1000" dirty="0">
                    <a:solidFill>
                      <a:schemeClr val="bg1"/>
                    </a:solidFill>
                    <a:latin typeface="FC Home" panose="020B0500040200020003" pitchFamily="34" charset="-34"/>
                    <a:cs typeface="FC Home" panose="020B0500040200020003" pitchFamily="34" charset="-34"/>
                  </a:rPr>
                  <a:t>    </a:t>
                </a:r>
                <a:r>
                  <a:rPr lang="th-TH" sz="1000" dirty="0">
                    <a:solidFill>
                      <a:schemeClr val="bg1"/>
                    </a:solidFill>
                    <a:latin typeface="FC Home" panose="020B0500040200020003" pitchFamily="34" charset="-34"/>
                    <a:cs typeface="FC Home" panose="020B0500040200020003" pitchFamily="34" charset="-34"/>
                  </a:rPr>
                  <a:t>    </a:t>
                </a:r>
                <a:r>
                  <a:rPr lang="en-US" sz="1000" dirty="0">
                    <a:solidFill>
                      <a:schemeClr val="bg1"/>
                    </a:solidFill>
                    <a:latin typeface="FC Home" panose="020B0500040200020003" pitchFamily="34" charset="-34"/>
                    <a:cs typeface="FC Home" panose="020B0500040200020003" pitchFamily="34" charset="-34"/>
                  </a:rPr>
                  <a:t>website : mekhala.dwr.go.th</a:t>
                </a:r>
              </a:p>
            </p:txBody>
          </p:sp>
          <p:pic>
            <p:nvPicPr>
              <p:cNvPr id="142" name="Picture 141">
                <a:extLst>
                  <a:ext uri="{FF2B5EF4-FFF2-40B4-BE49-F238E27FC236}">
                    <a16:creationId xmlns:a16="http://schemas.microsoft.com/office/drawing/2014/main" id="{CBBD0307-D9ED-4F6D-A972-CB50ACEEAF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43" name="Picture 142">
                <a:extLst>
                  <a:ext uri="{FF2B5EF4-FFF2-40B4-BE49-F238E27FC236}">
                    <a16:creationId xmlns:a16="http://schemas.microsoft.com/office/drawing/2014/main" id="{F1E00644-30E3-4C3D-91DA-1DE9A1A242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38" name="Group 137">
              <a:extLst>
                <a:ext uri="{FF2B5EF4-FFF2-40B4-BE49-F238E27FC236}">
                  <a16:creationId xmlns:a16="http://schemas.microsoft.com/office/drawing/2014/main" id="{23BB2B21-2314-4C0B-A963-41FCE15F35B8}"/>
                </a:ext>
              </a:extLst>
            </p:cNvPr>
            <p:cNvGrpSpPr/>
            <p:nvPr/>
          </p:nvGrpSpPr>
          <p:grpSpPr>
            <a:xfrm>
              <a:off x="263352" y="6188227"/>
              <a:ext cx="615709" cy="376323"/>
              <a:chOff x="454695" y="6005005"/>
              <a:chExt cx="615709" cy="376323"/>
            </a:xfrm>
          </p:grpSpPr>
          <p:pic>
            <p:nvPicPr>
              <p:cNvPr id="139" name="Picture 7" descr="logo dwr">
                <a:extLst>
                  <a:ext uri="{FF2B5EF4-FFF2-40B4-BE49-F238E27FC236}">
                    <a16:creationId xmlns:a16="http://schemas.microsoft.com/office/drawing/2014/main" id="{594BD306-7400-43B9-B4BB-649EEA8813B3}"/>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40" name="Picture 2" descr="ผลการค้นหารูปภาพสำหรับ โลโก้ กระทรวงทรัพ">
                <a:extLst>
                  <a:ext uri="{FF2B5EF4-FFF2-40B4-BE49-F238E27FC236}">
                    <a16:creationId xmlns:a16="http://schemas.microsoft.com/office/drawing/2014/main" id="{0B953C24-991F-4186-A3E8-7E541374C416}"/>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44" name="Group 143">
            <a:extLst>
              <a:ext uri="{FF2B5EF4-FFF2-40B4-BE49-F238E27FC236}">
                <a16:creationId xmlns:a16="http://schemas.microsoft.com/office/drawing/2014/main" id="{13216F06-66E1-4C2B-81F0-EAC968C5413D}"/>
              </a:ext>
            </a:extLst>
          </p:cNvPr>
          <p:cNvGrpSpPr/>
          <p:nvPr/>
        </p:nvGrpSpPr>
        <p:grpSpPr>
          <a:xfrm>
            <a:off x="188881" y="1038129"/>
            <a:ext cx="3402572" cy="752424"/>
            <a:chOff x="3714496" y="2515984"/>
            <a:chExt cx="3402572" cy="752424"/>
          </a:xfrm>
        </p:grpSpPr>
        <p:sp>
          <p:nvSpPr>
            <p:cNvPr id="145" name="TextBox 144">
              <a:extLst>
                <a:ext uri="{FF2B5EF4-FFF2-40B4-BE49-F238E27FC236}">
                  <a16:creationId xmlns:a16="http://schemas.microsoft.com/office/drawing/2014/main" id="{62BB126E-09C7-4CA9-9A0F-52724DD663B0}"/>
                </a:ext>
              </a:extLst>
            </p:cNvPr>
            <p:cNvSpPr txBox="1"/>
            <p:nvPr/>
          </p:nvSpPr>
          <p:spPr>
            <a:xfrm>
              <a:off x="3714496" y="2515984"/>
              <a:ext cx="3402572" cy="584775"/>
            </a:xfrm>
            <a:prstGeom prst="rect">
              <a:avLst/>
            </a:prstGeom>
            <a:noFill/>
          </p:spPr>
          <p:txBody>
            <a:bodyPr wrap="square" rtlCol="0">
              <a:spAutoFit/>
            </a:bodyPr>
            <a:lstStyle/>
            <a:p>
              <a:r>
                <a:rPr lang="th-TH" sz="3200" dirty="0">
                  <a:solidFill>
                    <a:srgbClr val="00326F"/>
                  </a:solidFill>
                  <a:latin typeface="FC Home" panose="020B0500040200020003" pitchFamily="34" charset="-34"/>
                  <a:cs typeface="FC Home" panose="020B0500040200020003" pitchFamily="34" charset="-34"/>
                </a:rPr>
                <a:t>ปริมาณน้ำ</a:t>
              </a:r>
              <a:r>
                <a:rPr lang="th-TH" sz="3200" dirty="0">
                  <a:solidFill>
                    <a:srgbClr val="5090D7"/>
                  </a:solidFill>
                  <a:latin typeface="FC Home" panose="020B0500040200020003" pitchFamily="34" charset="-34"/>
                  <a:cs typeface="FC Home" panose="020B0500040200020003" pitchFamily="34" charset="-34"/>
                </a:rPr>
                <a:t>ในแหล่งน้ำ</a:t>
              </a:r>
              <a:endParaRPr lang="en-US" sz="3200" dirty="0">
                <a:solidFill>
                  <a:srgbClr val="5090D7"/>
                </a:solidFill>
                <a:latin typeface="FC Home" panose="020B0500040200020003" pitchFamily="34" charset="-34"/>
                <a:cs typeface="FC Home" panose="020B0500040200020003" pitchFamily="34" charset="-34"/>
              </a:endParaRPr>
            </a:p>
          </p:txBody>
        </p:sp>
        <p:sp>
          <p:nvSpPr>
            <p:cNvPr id="146" name="TextBox 145">
              <a:extLst>
                <a:ext uri="{FF2B5EF4-FFF2-40B4-BE49-F238E27FC236}">
                  <a16:creationId xmlns:a16="http://schemas.microsoft.com/office/drawing/2014/main" id="{959D66F9-6123-4002-9F4C-15C6B28E0452}"/>
                </a:ext>
              </a:extLst>
            </p:cNvPr>
            <p:cNvSpPr txBox="1"/>
            <p:nvPr/>
          </p:nvSpPr>
          <p:spPr>
            <a:xfrm>
              <a:off x="3719736" y="2868298"/>
              <a:ext cx="1805440" cy="400110"/>
            </a:xfrm>
            <a:prstGeom prst="rect">
              <a:avLst/>
            </a:prstGeom>
            <a:noFill/>
          </p:spPr>
          <p:txBody>
            <a:bodyPr wrap="square" rtlCol="0">
              <a:spAutoFit/>
            </a:bodyPr>
            <a:lstStyle/>
            <a:p>
              <a:r>
                <a:rPr lang="th-TH" sz="2000" dirty="0">
                  <a:solidFill>
                    <a:srgbClr val="0E61BA"/>
                  </a:solidFill>
                  <a:latin typeface="FC Home" panose="020B0500040200020003" pitchFamily="34" charset="-34"/>
                  <a:cs typeface="FC Home" panose="020B0500040200020003" pitchFamily="34" charset="-34"/>
                </a:rPr>
                <a:t>ใหญ่/กลาง/เล็ก</a:t>
              </a:r>
              <a:endParaRPr lang="en-US" sz="2000" dirty="0">
                <a:solidFill>
                  <a:srgbClr val="0E61BA"/>
                </a:solidFill>
                <a:latin typeface="FC Home" panose="020B0500040200020003" pitchFamily="34" charset="-34"/>
                <a:cs typeface="FC Home" panose="020B0500040200020003" pitchFamily="34" charset="-34"/>
              </a:endParaRPr>
            </a:p>
          </p:txBody>
        </p:sp>
      </p:grpSp>
      <p:grpSp>
        <p:nvGrpSpPr>
          <p:cNvPr id="147" name="Group 146">
            <a:extLst>
              <a:ext uri="{FF2B5EF4-FFF2-40B4-BE49-F238E27FC236}">
                <a16:creationId xmlns:a16="http://schemas.microsoft.com/office/drawing/2014/main" id="{FBD72A3E-E0B7-4CE5-A2D6-9A08DDB51D70}"/>
              </a:ext>
            </a:extLst>
          </p:cNvPr>
          <p:cNvGrpSpPr/>
          <p:nvPr/>
        </p:nvGrpSpPr>
        <p:grpSpPr>
          <a:xfrm>
            <a:off x="4757564" y="5517342"/>
            <a:ext cx="7417321" cy="525813"/>
            <a:chOff x="4712614" y="5691815"/>
            <a:chExt cx="7417321" cy="525813"/>
          </a:xfrm>
        </p:grpSpPr>
        <p:grpSp>
          <p:nvGrpSpPr>
            <p:cNvPr id="148" name="Group 147">
              <a:extLst>
                <a:ext uri="{FF2B5EF4-FFF2-40B4-BE49-F238E27FC236}">
                  <a16:creationId xmlns:a16="http://schemas.microsoft.com/office/drawing/2014/main" id="{C39E6463-0A31-46A8-A93C-29D060B61290}"/>
                </a:ext>
              </a:extLst>
            </p:cNvPr>
            <p:cNvGrpSpPr/>
            <p:nvPr/>
          </p:nvGrpSpPr>
          <p:grpSpPr>
            <a:xfrm>
              <a:off x="4712614" y="5855961"/>
              <a:ext cx="1097306" cy="344472"/>
              <a:chOff x="-1160825" y="2438424"/>
              <a:chExt cx="1097306" cy="344472"/>
            </a:xfrm>
          </p:grpSpPr>
          <p:sp>
            <p:nvSpPr>
              <p:cNvPr id="156" name="Rounded Rectangle 123">
                <a:extLst>
                  <a:ext uri="{FF2B5EF4-FFF2-40B4-BE49-F238E27FC236}">
                    <a16:creationId xmlns:a16="http://schemas.microsoft.com/office/drawing/2014/main" id="{6ABA3B5E-3E69-433B-9579-03AD27F735F2}"/>
                  </a:ext>
                </a:extLst>
              </p:cNvPr>
              <p:cNvSpPr/>
              <p:nvPr/>
            </p:nvSpPr>
            <p:spPr bwMode="auto">
              <a:xfrm>
                <a:off x="-1160825" y="2477760"/>
                <a:ext cx="109730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157" name="TextBox 156">
                <a:extLst>
                  <a:ext uri="{FF2B5EF4-FFF2-40B4-BE49-F238E27FC236}">
                    <a16:creationId xmlns:a16="http://schemas.microsoft.com/office/drawing/2014/main" id="{82C41345-A7DE-4ED0-9792-7C765A01502B}"/>
                  </a:ext>
                </a:extLst>
              </p:cNvPr>
              <p:cNvSpPr txBox="1"/>
              <p:nvPr/>
            </p:nvSpPr>
            <p:spPr>
              <a:xfrm>
                <a:off x="-1089420" y="2438424"/>
                <a:ext cx="1002670" cy="319944"/>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ทั้งประเทศ</a:t>
                </a:r>
                <a:endParaRPr lang="en-US" dirty="0">
                  <a:latin typeface="FC Home" panose="020B0500040200020003" pitchFamily="34" charset="-34"/>
                  <a:cs typeface="FC Home" panose="020B0500040200020003" pitchFamily="34" charset="-34"/>
                </a:endParaRPr>
              </a:p>
            </p:txBody>
          </p:sp>
        </p:grpSp>
        <p:grpSp>
          <p:nvGrpSpPr>
            <p:cNvPr id="149" name="Group 148">
              <a:extLst>
                <a:ext uri="{FF2B5EF4-FFF2-40B4-BE49-F238E27FC236}">
                  <a16:creationId xmlns:a16="http://schemas.microsoft.com/office/drawing/2014/main" id="{4C6AC70B-2E0B-4249-82CD-FD7C47CABB50}"/>
                </a:ext>
              </a:extLst>
            </p:cNvPr>
            <p:cNvGrpSpPr/>
            <p:nvPr/>
          </p:nvGrpSpPr>
          <p:grpSpPr>
            <a:xfrm>
              <a:off x="5829151" y="5691815"/>
              <a:ext cx="6300784" cy="525813"/>
              <a:chOff x="0" y="3023265"/>
              <a:chExt cx="6300784" cy="525813"/>
            </a:xfrm>
          </p:grpSpPr>
          <p:grpSp>
            <p:nvGrpSpPr>
              <p:cNvPr id="150" name="Group 149">
                <a:extLst>
                  <a:ext uri="{FF2B5EF4-FFF2-40B4-BE49-F238E27FC236}">
                    <a16:creationId xmlns:a16="http://schemas.microsoft.com/office/drawing/2014/main" id="{72810249-682B-4762-85B0-3F2E3D096B94}"/>
                  </a:ext>
                </a:extLst>
              </p:cNvPr>
              <p:cNvGrpSpPr/>
              <p:nvPr/>
            </p:nvGrpSpPr>
            <p:grpSpPr>
              <a:xfrm>
                <a:off x="0" y="3023265"/>
                <a:ext cx="3359696" cy="497177"/>
                <a:chOff x="0" y="3023265"/>
                <a:chExt cx="3359696" cy="497177"/>
              </a:xfrm>
            </p:grpSpPr>
            <p:sp>
              <p:nvSpPr>
                <p:cNvPr id="154" name="TextBox 153">
                  <a:extLst>
                    <a:ext uri="{FF2B5EF4-FFF2-40B4-BE49-F238E27FC236}">
                      <a16:creationId xmlns:a16="http://schemas.microsoft.com/office/drawing/2014/main" id="{3119A0DF-906C-4C61-8323-1781D4883FE3}"/>
                    </a:ext>
                  </a:extLst>
                </p:cNvPr>
                <p:cNvSpPr txBox="1"/>
                <p:nvPr/>
              </p:nvSpPr>
              <p:spPr>
                <a:xfrm>
                  <a:off x="1343473" y="3023265"/>
                  <a:ext cx="2016223" cy="497177"/>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FF0000"/>
                      </a:solidFill>
                      <a:latin typeface="FC Home" panose="020B0500040200020003" pitchFamily="34" charset="-34"/>
                      <a:cs typeface="FC Home" panose="020B0500040200020003" pitchFamily="34" charset="-34"/>
                    </a:rPr>
                    <a:t>52,137</a:t>
                  </a:r>
                  <a:r>
                    <a:rPr lang="th-TH" sz="3200" b="1" i="1" dirty="0">
                      <a:latin typeface="FC Home" panose="020B0500040200020003" pitchFamily="34" charset="-34"/>
                      <a:cs typeface="FC Home" panose="020B0500040200020003" pitchFamily="34" charset="-34"/>
                    </a:rPr>
                    <a:t> </a:t>
                  </a:r>
                  <a:r>
                    <a:rPr lang="th-TH" sz="3200" b="1" i="1" dirty="0">
                      <a:solidFill>
                        <a:srgbClr val="498A05"/>
                      </a:solidFill>
                      <a:latin typeface="FC Home" panose="020B0500040200020003" pitchFamily="34" charset="-34"/>
                      <a:cs typeface="FC Home" panose="020B0500040200020003" pitchFamily="34" charset="-34"/>
                    </a:rPr>
                    <a:t>(68</a:t>
                  </a:r>
                  <a:r>
                    <a:rPr lang="en-US" sz="3200" b="1" i="1" dirty="0">
                      <a:solidFill>
                        <a:srgbClr val="498A05"/>
                      </a:solidFill>
                      <a:latin typeface="FC Home" panose="020B0500040200020003" pitchFamily="34" charset="-34"/>
                      <a:cs typeface="FC Home" panose="020B0500040200020003" pitchFamily="34" charset="-34"/>
                    </a:rPr>
                    <a:t>%)</a:t>
                  </a:r>
                </a:p>
              </p:txBody>
            </p:sp>
            <p:sp>
              <p:nvSpPr>
                <p:cNvPr id="155" name="TextBox 154">
                  <a:extLst>
                    <a:ext uri="{FF2B5EF4-FFF2-40B4-BE49-F238E27FC236}">
                      <a16:creationId xmlns:a16="http://schemas.microsoft.com/office/drawing/2014/main" id="{0DAC3987-9EF5-4B9A-9EA0-62C6B1D294C4}"/>
                    </a:ext>
                  </a:extLst>
                </p:cNvPr>
                <p:cNvSpPr txBox="1"/>
                <p:nvPr/>
              </p:nvSpPr>
              <p:spPr>
                <a:xfrm>
                  <a:off x="0" y="3283514"/>
                  <a:ext cx="1486541" cy="191390"/>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ปริมาณน้ำทั้งประเทศ</a:t>
                  </a:r>
                  <a:endParaRPr lang="en-US" sz="1400" b="1" i="1" dirty="0">
                    <a:latin typeface="FC Home" panose="020B0500040200020003" pitchFamily="34" charset="-34"/>
                    <a:cs typeface="FC Home" panose="020B0500040200020003" pitchFamily="34" charset="-34"/>
                  </a:endParaRPr>
                </a:p>
              </p:txBody>
            </p:sp>
          </p:grpSp>
          <p:grpSp>
            <p:nvGrpSpPr>
              <p:cNvPr id="151" name="Group 150">
                <a:extLst>
                  <a:ext uri="{FF2B5EF4-FFF2-40B4-BE49-F238E27FC236}">
                    <a16:creationId xmlns:a16="http://schemas.microsoft.com/office/drawing/2014/main" id="{CED0E023-6D08-4275-8581-0B29752FACF0}"/>
                  </a:ext>
                </a:extLst>
              </p:cNvPr>
              <p:cNvGrpSpPr/>
              <p:nvPr/>
            </p:nvGrpSpPr>
            <p:grpSpPr>
              <a:xfrm>
                <a:off x="3212307" y="3051901"/>
                <a:ext cx="3088477" cy="497177"/>
                <a:chOff x="271219" y="3776982"/>
                <a:chExt cx="3088477" cy="497177"/>
              </a:xfrm>
            </p:grpSpPr>
            <p:sp>
              <p:nvSpPr>
                <p:cNvPr id="152" name="TextBox 151">
                  <a:extLst>
                    <a:ext uri="{FF2B5EF4-FFF2-40B4-BE49-F238E27FC236}">
                      <a16:creationId xmlns:a16="http://schemas.microsoft.com/office/drawing/2014/main" id="{648BFC0E-DC36-436E-8982-CF6622F5B2F2}"/>
                    </a:ext>
                  </a:extLst>
                </p:cNvPr>
                <p:cNvSpPr txBox="1"/>
                <p:nvPr/>
              </p:nvSpPr>
              <p:spPr>
                <a:xfrm>
                  <a:off x="1343473" y="3776982"/>
                  <a:ext cx="2016223" cy="497177"/>
                </a:xfrm>
                <a:prstGeom prst="rect">
                  <a:avLst/>
                </a:prstGeom>
                <a:noFill/>
              </p:spPr>
              <p:txBody>
                <a:bodyPr vert="horz" wrap="square" lIns="72000" tIns="36000" bIns="36000" rtlCol="0" anchor="ctr" anchorCtr="0">
                  <a:noAutofit/>
                </a:bodyPr>
                <a:lstStyle/>
                <a:p>
                  <a:pPr>
                    <a:lnSpc>
                      <a:spcPct val="150000"/>
                    </a:lnSpc>
                  </a:pPr>
                  <a:r>
                    <a:rPr lang="th-TH" sz="3200" b="1" i="1" dirty="0">
                      <a:solidFill>
                        <a:srgbClr val="FF0000"/>
                      </a:solidFill>
                      <a:latin typeface="FC Home" panose="020B0500040200020003" pitchFamily="34" charset="-34"/>
                      <a:cs typeface="FC Home" panose="020B0500040200020003" pitchFamily="34" charset="-34"/>
                    </a:rPr>
                    <a:t>12,328</a:t>
                  </a:r>
                  <a:r>
                    <a:rPr lang="th-TH" sz="3200" b="1" i="1" dirty="0">
                      <a:latin typeface="FC Home" panose="020B0500040200020003" pitchFamily="34" charset="-34"/>
                      <a:cs typeface="FC Home" panose="020B0500040200020003" pitchFamily="34" charset="-34"/>
                    </a:rPr>
                    <a:t> </a:t>
                  </a:r>
                  <a:r>
                    <a:rPr lang="th-TH" sz="3200" b="1" i="1" dirty="0">
                      <a:solidFill>
                        <a:srgbClr val="FAB34B"/>
                      </a:solidFill>
                      <a:latin typeface="FC Home" panose="020B0500040200020003" pitchFamily="34" charset="-34"/>
                      <a:cs typeface="FC Home" panose="020B0500040200020003" pitchFamily="34" charset="-34"/>
                    </a:rPr>
                    <a:t>(24</a:t>
                  </a:r>
                  <a:r>
                    <a:rPr lang="en-US" sz="3200" b="1" i="1" dirty="0">
                      <a:solidFill>
                        <a:srgbClr val="FAB34B"/>
                      </a:solidFill>
                      <a:latin typeface="FC Home" panose="020B0500040200020003" pitchFamily="34" charset="-34"/>
                      <a:cs typeface="FC Home" panose="020B0500040200020003" pitchFamily="34" charset="-34"/>
                    </a:rPr>
                    <a:t>%)</a:t>
                  </a:r>
                </a:p>
              </p:txBody>
            </p:sp>
            <p:sp>
              <p:nvSpPr>
                <p:cNvPr id="153" name="TextBox 152">
                  <a:extLst>
                    <a:ext uri="{FF2B5EF4-FFF2-40B4-BE49-F238E27FC236}">
                      <a16:creationId xmlns:a16="http://schemas.microsoft.com/office/drawing/2014/main" id="{B3EED7B3-8C0A-4C04-BF9E-2E288E2FFE30}"/>
                    </a:ext>
                  </a:extLst>
                </p:cNvPr>
                <p:cNvSpPr txBox="1"/>
                <p:nvPr/>
              </p:nvSpPr>
              <p:spPr>
                <a:xfrm>
                  <a:off x="271219" y="4020010"/>
                  <a:ext cx="1267674" cy="191390"/>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b="1" i="1" dirty="0">
                    <a:latin typeface="FC Home" panose="020B0500040200020003" pitchFamily="34" charset="-34"/>
                    <a:cs typeface="FC Home" panose="020B0500040200020003" pitchFamily="34" charset="-34"/>
                  </a:endParaRPr>
                </a:p>
              </p:txBody>
            </p:sp>
          </p:grpSp>
        </p:grpSp>
      </p:grpSp>
      <p:grpSp>
        <p:nvGrpSpPr>
          <p:cNvPr id="158" name="Group 157">
            <a:extLst>
              <a:ext uri="{FF2B5EF4-FFF2-40B4-BE49-F238E27FC236}">
                <a16:creationId xmlns:a16="http://schemas.microsoft.com/office/drawing/2014/main" id="{16EEC234-302C-4FAC-A427-D5A74523DC3C}"/>
              </a:ext>
            </a:extLst>
          </p:cNvPr>
          <p:cNvGrpSpPr/>
          <p:nvPr/>
        </p:nvGrpSpPr>
        <p:grpSpPr>
          <a:xfrm>
            <a:off x="4217766" y="991336"/>
            <a:ext cx="2284290" cy="1459067"/>
            <a:chOff x="3057103" y="2054275"/>
            <a:chExt cx="2284290" cy="1459067"/>
          </a:xfrm>
        </p:grpSpPr>
        <p:sp>
          <p:nvSpPr>
            <p:cNvPr id="159" name="TextBox 158">
              <a:extLst>
                <a:ext uri="{FF2B5EF4-FFF2-40B4-BE49-F238E27FC236}">
                  <a16:creationId xmlns:a16="http://schemas.microsoft.com/office/drawing/2014/main" id="{E7A34312-9B41-4D51-AB34-AEB4F5E6C18E}"/>
                </a:ext>
              </a:extLst>
            </p:cNvPr>
            <p:cNvSpPr txBox="1"/>
            <p:nvPr/>
          </p:nvSpPr>
          <p:spPr>
            <a:xfrm>
              <a:off x="4192199" y="2054275"/>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3537EB"/>
                  </a:solidFill>
                  <a:latin typeface="FC Home" panose="020B0500040200020003" pitchFamily="34" charset="-34"/>
                  <a:cs typeface="FC Home" panose="020B0500040200020003" pitchFamily="34" charset="-34"/>
                </a:rPr>
                <a:t>36%</a:t>
              </a:r>
            </a:p>
          </p:txBody>
        </p:sp>
        <p:sp>
          <p:nvSpPr>
            <p:cNvPr id="160" name="TextBox 159">
              <a:extLst>
                <a:ext uri="{FF2B5EF4-FFF2-40B4-BE49-F238E27FC236}">
                  <a16:creationId xmlns:a16="http://schemas.microsoft.com/office/drawing/2014/main" id="{831C8FC2-B13B-4D15-A36D-FE5AE799E9C0}"/>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161" name="TextBox 160">
              <a:extLst>
                <a:ext uri="{FF2B5EF4-FFF2-40B4-BE49-F238E27FC236}">
                  <a16:creationId xmlns:a16="http://schemas.microsoft.com/office/drawing/2014/main" id="{2B69318A-D4BC-42B2-A12F-07861EB8870A}"/>
                </a:ext>
              </a:extLst>
            </p:cNvPr>
            <p:cNvSpPr txBox="1"/>
            <p:nvPr/>
          </p:nvSpPr>
          <p:spPr>
            <a:xfrm>
              <a:off x="4221557" y="2547402"/>
              <a:ext cx="979720"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ภาคเหนือ</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62" name="TextBox 161">
              <a:extLst>
                <a:ext uri="{FF2B5EF4-FFF2-40B4-BE49-F238E27FC236}">
                  <a16:creationId xmlns:a16="http://schemas.microsoft.com/office/drawing/2014/main" id="{944EA378-E6B5-4CA4-AD81-7083F7B48565}"/>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163" name="TextBox 162">
              <a:extLst>
                <a:ext uri="{FF2B5EF4-FFF2-40B4-BE49-F238E27FC236}">
                  <a16:creationId xmlns:a16="http://schemas.microsoft.com/office/drawing/2014/main" id="{ADBF298A-5EB5-472A-AA7A-19E613FDAD35}"/>
                </a:ext>
              </a:extLst>
            </p:cNvPr>
            <p:cNvSpPr txBox="1"/>
            <p:nvPr/>
          </p:nvSpPr>
          <p:spPr>
            <a:xfrm>
              <a:off x="4170494" y="2766296"/>
              <a:ext cx="1154703"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25,825</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64" name="TextBox 163">
              <a:extLst>
                <a:ext uri="{FF2B5EF4-FFF2-40B4-BE49-F238E27FC236}">
                  <a16:creationId xmlns:a16="http://schemas.microsoft.com/office/drawing/2014/main" id="{AB259A77-7E08-4B3B-ACF8-D1D8311F03FC}"/>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9,318</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165" name="Group 164">
            <a:extLst>
              <a:ext uri="{FF2B5EF4-FFF2-40B4-BE49-F238E27FC236}">
                <a16:creationId xmlns:a16="http://schemas.microsoft.com/office/drawing/2014/main" id="{7AE07695-325F-475B-BEDD-BACF31CDB1B1}"/>
              </a:ext>
            </a:extLst>
          </p:cNvPr>
          <p:cNvGrpSpPr/>
          <p:nvPr/>
        </p:nvGrpSpPr>
        <p:grpSpPr>
          <a:xfrm>
            <a:off x="4721633" y="2525113"/>
            <a:ext cx="2284290" cy="1459067"/>
            <a:chOff x="3057103" y="2054275"/>
            <a:chExt cx="2284290" cy="1459067"/>
          </a:xfrm>
        </p:grpSpPr>
        <p:sp>
          <p:nvSpPr>
            <p:cNvPr id="166" name="TextBox 165">
              <a:extLst>
                <a:ext uri="{FF2B5EF4-FFF2-40B4-BE49-F238E27FC236}">
                  <a16:creationId xmlns:a16="http://schemas.microsoft.com/office/drawing/2014/main" id="{81D4B2A9-B3F4-4B0E-B958-58FA62890B36}"/>
                </a:ext>
              </a:extLst>
            </p:cNvPr>
            <p:cNvSpPr txBox="1"/>
            <p:nvPr/>
          </p:nvSpPr>
          <p:spPr>
            <a:xfrm>
              <a:off x="4192199" y="2054275"/>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BFC9ED"/>
                  </a:solidFill>
                  <a:latin typeface="FC Home" panose="020B0500040200020003" pitchFamily="34" charset="-34"/>
                  <a:cs typeface="FC Home" panose="020B0500040200020003" pitchFamily="34" charset="-34"/>
                </a:rPr>
                <a:t>58%</a:t>
              </a:r>
            </a:p>
          </p:txBody>
        </p:sp>
        <p:sp>
          <p:nvSpPr>
            <p:cNvPr id="167" name="TextBox 166">
              <a:extLst>
                <a:ext uri="{FF2B5EF4-FFF2-40B4-BE49-F238E27FC236}">
                  <a16:creationId xmlns:a16="http://schemas.microsoft.com/office/drawing/2014/main" id="{6D793C76-A1CD-4526-A791-08DD63BD110F}"/>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168" name="TextBox 167">
              <a:extLst>
                <a:ext uri="{FF2B5EF4-FFF2-40B4-BE49-F238E27FC236}">
                  <a16:creationId xmlns:a16="http://schemas.microsoft.com/office/drawing/2014/main" id="{647F9955-C77B-4AE1-9C7D-FCE95CF2C822}"/>
                </a:ext>
              </a:extLst>
            </p:cNvPr>
            <p:cNvSpPr txBox="1"/>
            <p:nvPr/>
          </p:nvSpPr>
          <p:spPr>
            <a:xfrm>
              <a:off x="3852182" y="2548938"/>
              <a:ext cx="1352086" cy="285168"/>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ภาคตะวันตก</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69" name="TextBox 168">
              <a:extLst>
                <a:ext uri="{FF2B5EF4-FFF2-40B4-BE49-F238E27FC236}">
                  <a16:creationId xmlns:a16="http://schemas.microsoft.com/office/drawing/2014/main" id="{A799663E-EDED-4999-8746-A1815FD2A626}"/>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170" name="TextBox 169">
              <a:extLst>
                <a:ext uri="{FF2B5EF4-FFF2-40B4-BE49-F238E27FC236}">
                  <a16:creationId xmlns:a16="http://schemas.microsoft.com/office/drawing/2014/main" id="{5272A957-BC9E-4C15-AC29-CBB02F2B486E}"/>
                </a:ext>
              </a:extLst>
            </p:cNvPr>
            <p:cNvSpPr txBox="1"/>
            <p:nvPr/>
          </p:nvSpPr>
          <p:spPr>
            <a:xfrm>
              <a:off x="4170494" y="2766296"/>
              <a:ext cx="1154703"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26,745</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71" name="TextBox 170">
              <a:extLst>
                <a:ext uri="{FF2B5EF4-FFF2-40B4-BE49-F238E27FC236}">
                  <a16:creationId xmlns:a16="http://schemas.microsoft.com/office/drawing/2014/main" id="{EDE9531E-1F80-4812-B3A3-7DCA35B28868}"/>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15,431</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172" name="Group 171">
            <a:extLst>
              <a:ext uri="{FF2B5EF4-FFF2-40B4-BE49-F238E27FC236}">
                <a16:creationId xmlns:a16="http://schemas.microsoft.com/office/drawing/2014/main" id="{EEEF6E00-E847-4B7D-949A-EE831E486857}"/>
              </a:ext>
            </a:extLst>
          </p:cNvPr>
          <p:cNvGrpSpPr/>
          <p:nvPr/>
        </p:nvGrpSpPr>
        <p:grpSpPr>
          <a:xfrm>
            <a:off x="5044488" y="4071737"/>
            <a:ext cx="2284290" cy="1459067"/>
            <a:chOff x="3057103" y="2054275"/>
            <a:chExt cx="2284290" cy="1459067"/>
          </a:xfrm>
        </p:grpSpPr>
        <p:sp>
          <p:nvSpPr>
            <p:cNvPr id="173" name="TextBox 172">
              <a:extLst>
                <a:ext uri="{FF2B5EF4-FFF2-40B4-BE49-F238E27FC236}">
                  <a16:creationId xmlns:a16="http://schemas.microsoft.com/office/drawing/2014/main" id="{4AA6AA01-F835-466F-A48D-1A23243722A0}"/>
                </a:ext>
              </a:extLst>
            </p:cNvPr>
            <p:cNvSpPr txBox="1"/>
            <p:nvPr/>
          </p:nvSpPr>
          <p:spPr>
            <a:xfrm>
              <a:off x="4192199" y="2054275"/>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A2A8F2"/>
                  </a:solidFill>
                  <a:latin typeface="FC Home" panose="020B0500040200020003" pitchFamily="34" charset="-34"/>
                  <a:cs typeface="FC Home" panose="020B0500040200020003" pitchFamily="34" charset="-34"/>
                </a:rPr>
                <a:t>60%</a:t>
              </a:r>
            </a:p>
          </p:txBody>
        </p:sp>
        <p:sp>
          <p:nvSpPr>
            <p:cNvPr id="174" name="TextBox 173">
              <a:extLst>
                <a:ext uri="{FF2B5EF4-FFF2-40B4-BE49-F238E27FC236}">
                  <a16:creationId xmlns:a16="http://schemas.microsoft.com/office/drawing/2014/main" id="{51DA2419-5825-4E80-B9F7-447076A50AA7}"/>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175" name="TextBox 174">
              <a:extLst>
                <a:ext uri="{FF2B5EF4-FFF2-40B4-BE49-F238E27FC236}">
                  <a16:creationId xmlns:a16="http://schemas.microsoft.com/office/drawing/2014/main" id="{0F9D42D5-4494-4D0F-A028-B5694DE13295}"/>
                </a:ext>
              </a:extLst>
            </p:cNvPr>
            <p:cNvSpPr txBox="1"/>
            <p:nvPr/>
          </p:nvSpPr>
          <p:spPr>
            <a:xfrm>
              <a:off x="4422782" y="2572335"/>
              <a:ext cx="764720" cy="261771"/>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ภาคใต้</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76" name="TextBox 175">
              <a:extLst>
                <a:ext uri="{FF2B5EF4-FFF2-40B4-BE49-F238E27FC236}">
                  <a16:creationId xmlns:a16="http://schemas.microsoft.com/office/drawing/2014/main" id="{B5D394B1-7DED-4C04-9990-980BFEE54008}"/>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177" name="TextBox 176">
              <a:extLst>
                <a:ext uri="{FF2B5EF4-FFF2-40B4-BE49-F238E27FC236}">
                  <a16:creationId xmlns:a16="http://schemas.microsoft.com/office/drawing/2014/main" id="{73B6697A-BF12-4429-89C8-E0C10C651EA9}"/>
                </a:ext>
              </a:extLst>
            </p:cNvPr>
            <p:cNvSpPr txBox="1"/>
            <p:nvPr/>
          </p:nvSpPr>
          <p:spPr>
            <a:xfrm>
              <a:off x="4170494" y="2766296"/>
              <a:ext cx="1154703"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8,863</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78" name="TextBox 177">
              <a:extLst>
                <a:ext uri="{FF2B5EF4-FFF2-40B4-BE49-F238E27FC236}">
                  <a16:creationId xmlns:a16="http://schemas.microsoft.com/office/drawing/2014/main" id="{28D88CDB-ECF3-49C8-96FB-F048B67B2A10}"/>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5,295</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179" name="Group 178">
            <a:extLst>
              <a:ext uri="{FF2B5EF4-FFF2-40B4-BE49-F238E27FC236}">
                <a16:creationId xmlns:a16="http://schemas.microsoft.com/office/drawing/2014/main" id="{8D247263-5B5C-409B-BE6C-F21C4BE9D736}"/>
              </a:ext>
            </a:extLst>
          </p:cNvPr>
          <p:cNvGrpSpPr/>
          <p:nvPr/>
        </p:nvGrpSpPr>
        <p:grpSpPr>
          <a:xfrm>
            <a:off x="9671463" y="943331"/>
            <a:ext cx="2372368" cy="1502841"/>
            <a:chOff x="2958284" y="2010501"/>
            <a:chExt cx="2372368" cy="1502841"/>
          </a:xfrm>
        </p:grpSpPr>
        <p:sp>
          <p:nvSpPr>
            <p:cNvPr id="180" name="TextBox 179">
              <a:extLst>
                <a:ext uri="{FF2B5EF4-FFF2-40B4-BE49-F238E27FC236}">
                  <a16:creationId xmlns:a16="http://schemas.microsoft.com/office/drawing/2014/main" id="{E6F82025-B58D-4E4E-8B7C-503E9D77B9DE}"/>
                </a:ext>
              </a:extLst>
            </p:cNvPr>
            <p:cNvSpPr txBox="1"/>
            <p:nvPr/>
          </p:nvSpPr>
          <p:spPr>
            <a:xfrm>
              <a:off x="2958284" y="2010501"/>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3F5BC8"/>
                  </a:solidFill>
                  <a:latin typeface="FC Home" panose="020B0500040200020003" pitchFamily="34" charset="-34"/>
                  <a:cs typeface="FC Home" panose="020B0500040200020003" pitchFamily="34" charset="-34"/>
                </a:rPr>
                <a:t>45%</a:t>
              </a:r>
            </a:p>
          </p:txBody>
        </p:sp>
        <p:sp>
          <p:nvSpPr>
            <p:cNvPr id="181" name="TextBox 180">
              <a:extLst>
                <a:ext uri="{FF2B5EF4-FFF2-40B4-BE49-F238E27FC236}">
                  <a16:creationId xmlns:a16="http://schemas.microsoft.com/office/drawing/2014/main" id="{AF3DDC55-090E-45B3-ABDA-835E48A84518}"/>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182" name="TextBox 181">
              <a:extLst>
                <a:ext uri="{FF2B5EF4-FFF2-40B4-BE49-F238E27FC236}">
                  <a16:creationId xmlns:a16="http://schemas.microsoft.com/office/drawing/2014/main" id="{BBFB80AB-A586-49F5-9559-2D57A9881EE6}"/>
                </a:ext>
              </a:extLst>
            </p:cNvPr>
            <p:cNvSpPr txBox="1"/>
            <p:nvPr/>
          </p:nvSpPr>
          <p:spPr>
            <a:xfrm>
              <a:off x="2985138" y="2547340"/>
              <a:ext cx="2253970"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ภาคตะวันออกเฉียงเหนือ</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83" name="TextBox 182">
              <a:extLst>
                <a:ext uri="{FF2B5EF4-FFF2-40B4-BE49-F238E27FC236}">
                  <a16:creationId xmlns:a16="http://schemas.microsoft.com/office/drawing/2014/main" id="{9A6259D3-DE0F-4A92-92E1-A06B7DFFCE7F}"/>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184" name="TextBox 183">
              <a:extLst>
                <a:ext uri="{FF2B5EF4-FFF2-40B4-BE49-F238E27FC236}">
                  <a16:creationId xmlns:a16="http://schemas.microsoft.com/office/drawing/2014/main" id="{3C462360-94FB-43FD-9A1A-4D056923F82E}"/>
                </a:ext>
              </a:extLst>
            </p:cNvPr>
            <p:cNvSpPr txBox="1"/>
            <p:nvPr/>
          </p:nvSpPr>
          <p:spPr>
            <a:xfrm>
              <a:off x="4175949" y="2854516"/>
              <a:ext cx="1154703" cy="304105"/>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10,367</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85" name="TextBox 184">
              <a:extLst>
                <a:ext uri="{FF2B5EF4-FFF2-40B4-BE49-F238E27FC236}">
                  <a16:creationId xmlns:a16="http://schemas.microsoft.com/office/drawing/2014/main" id="{6862DC5B-61A5-4B9D-A118-354968928D82}"/>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4,637</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186" name="Group 185">
            <a:extLst>
              <a:ext uri="{FF2B5EF4-FFF2-40B4-BE49-F238E27FC236}">
                <a16:creationId xmlns:a16="http://schemas.microsoft.com/office/drawing/2014/main" id="{B0FA64B6-6C4B-4850-B34C-B14F09D0CFE9}"/>
              </a:ext>
            </a:extLst>
          </p:cNvPr>
          <p:cNvGrpSpPr/>
          <p:nvPr/>
        </p:nvGrpSpPr>
        <p:grpSpPr>
          <a:xfrm>
            <a:off x="9766225" y="2631284"/>
            <a:ext cx="2273549" cy="1456264"/>
            <a:chOff x="3057103" y="2057078"/>
            <a:chExt cx="2273549" cy="1456264"/>
          </a:xfrm>
        </p:grpSpPr>
        <p:sp>
          <p:nvSpPr>
            <p:cNvPr id="187" name="TextBox 186">
              <a:extLst>
                <a:ext uri="{FF2B5EF4-FFF2-40B4-BE49-F238E27FC236}">
                  <a16:creationId xmlns:a16="http://schemas.microsoft.com/office/drawing/2014/main" id="{AFCD05C4-B80C-46EE-A6C3-ED8539926332}"/>
                </a:ext>
              </a:extLst>
            </p:cNvPr>
            <p:cNvSpPr txBox="1"/>
            <p:nvPr/>
          </p:nvSpPr>
          <p:spPr>
            <a:xfrm>
              <a:off x="3489151" y="2057078"/>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7F82DF"/>
                  </a:solidFill>
                  <a:latin typeface="FC Home" panose="020B0500040200020003" pitchFamily="34" charset="-34"/>
                  <a:cs typeface="FC Home" panose="020B0500040200020003" pitchFamily="34" charset="-34"/>
                </a:rPr>
                <a:t>40%</a:t>
              </a:r>
            </a:p>
          </p:txBody>
        </p:sp>
        <p:sp>
          <p:nvSpPr>
            <p:cNvPr id="188" name="TextBox 187">
              <a:extLst>
                <a:ext uri="{FF2B5EF4-FFF2-40B4-BE49-F238E27FC236}">
                  <a16:creationId xmlns:a16="http://schemas.microsoft.com/office/drawing/2014/main" id="{C4640747-CF61-43C3-8739-398445C23397}"/>
                </a:ext>
              </a:extLst>
            </p:cNvPr>
            <p:cNvSpPr txBox="1"/>
            <p:nvPr/>
          </p:nvSpPr>
          <p:spPr>
            <a:xfrm>
              <a:off x="3489151" y="294929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189" name="TextBox 188">
              <a:extLst>
                <a:ext uri="{FF2B5EF4-FFF2-40B4-BE49-F238E27FC236}">
                  <a16:creationId xmlns:a16="http://schemas.microsoft.com/office/drawing/2014/main" id="{7E546A6A-7E2E-4444-BFCB-F7B6A2C45982}"/>
                </a:ext>
              </a:extLst>
            </p:cNvPr>
            <p:cNvSpPr txBox="1"/>
            <p:nvPr/>
          </p:nvSpPr>
          <p:spPr>
            <a:xfrm>
              <a:off x="3466796" y="2548899"/>
              <a:ext cx="1436012"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ภาคตะวันออก</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90" name="TextBox 189">
              <a:extLst>
                <a:ext uri="{FF2B5EF4-FFF2-40B4-BE49-F238E27FC236}">
                  <a16:creationId xmlns:a16="http://schemas.microsoft.com/office/drawing/2014/main" id="{108CFAD4-A8CE-4166-A3D3-9C1E61C81E56}"/>
                </a:ext>
              </a:extLst>
            </p:cNvPr>
            <p:cNvSpPr txBox="1"/>
            <p:nvPr/>
          </p:nvSpPr>
          <p:spPr>
            <a:xfrm>
              <a:off x="3057103" y="322096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191" name="TextBox 190">
              <a:extLst>
                <a:ext uri="{FF2B5EF4-FFF2-40B4-BE49-F238E27FC236}">
                  <a16:creationId xmlns:a16="http://schemas.microsoft.com/office/drawing/2014/main" id="{F1ECF652-EFE7-4B33-98FA-5D1FA96B3301}"/>
                </a:ext>
              </a:extLst>
            </p:cNvPr>
            <p:cNvSpPr txBox="1"/>
            <p:nvPr/>
          </p:nvSpPr>
          <p:spPr>
            <a:xfrm>
              <a:off x="4175949" y="2854516"/>
              <a:ext cx="1154703" cy="304105"/>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2,465</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92" name="TextBox 191">
              <a:extLst>
                <a:ext uri="{FF2B5EF4-FFF2-40B4-BE49-F238E27FC236}">
                  <a16:creationId xmlns:a16="http://schemas.microsoft.com/office/drawing/2014/main" id="{C208AA38-DBDD-4CCE-BF0B-6007A91C32AF}"/>
                </a:ext>
              </a:extLst>
            </p:cNvPr>
            <p:cNvSpPr txBox="1"/>
            <p:nvPr/>
          </p:nvSpPr>
          <p:spPr>
            <a:xfrm>
              <a:off x="4192884" y="3073987"/>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2,313</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193" name="Group 192">
            <a:extLst>
              <a:ext uri="{FF2B5EF4-FFF2-40B4-BE49-F238E27FC236}">
                <a16:creationId xmlns:a16="http://schemas.microsoft.com/office/drawing/2014/main" id="{214D99CE-2DA3-4C5A-9ACF-AEBF1E00A07F}"/>
              </a:ext>
            </a:extLst>
          </p:cNvPr>
          <p:cNvGrpSpPr/>
          <p:nvPr/>
        </p:nvGrpSpPr>
        <p:grpSpPr>
          <a:xfrm>
            <a:off x="8897884" y="4008639"/>
            <a:ext cx="2110771" cy="1397079"/>
            <a:chOff x="9127522" y="4254033"/>
            <a:chExt cx="2110771" cy="1397079"/>
          </a:xfrm>
        </p:grpSpPr>
        <p:sp>
          <p:nvSpPr>
            <p:cNvPr id="194" name="TextBox 193">
              <a:extLst>
                <a:ext uri="{FF2B5EF4-FFF2-40B4-BE49-F238E27FC236}">
                  <a16:creationId xmlns:a16="http://schemas.microsoft.com/office/drawing/2014/main" id="{FB201E0C-7B86-497D-AF15-395AFE1D0DB5}"/>
                </a:ext>
              </a:extLst>
            </p:cNvPr>
            <p:cNvSpPr txBox="1"/>
            <p:nvPr/>
          </p:nvSpPr>
          <p:spPr>
            <a:xfrm>
              <a:off x="9391248" y="4254033"/>
              <a:ext cx="1149194" cy="543315"/>
            </a:xfrm>
            <a:prstGeom prst="rect">
              <a:avLst/>
            </a:prstGeom>
            <a:noFill/>
          </p:spPr>
          <p:txBody>
            <a:bodyPr vert="horz" wrap="square" lIns="72000" tIns="36000" bIns="36000" rtlCol="0" anchor="ctr" anchorCtr="0">
              <a:noAutofit/>
            </a:bodyPr>
            <a:lstStyle/>
            <a:p>
              <a:pPr>
                <a:lnSpc>
                  <a:spcPct val="150000"/>
                </a:lnSpc>
              </a:pPr>
              <a:r>
                <a:rPr lang="en-US" sz="4800" b="1" i="1" dirty="0">
                  <a:solidFill>
                    <a:srgbClr val="2F4DE1"/>
                  </a:solidFill>
                  <a:latin typeface="FC Home" panose="020B0500040200020003" pitchFamily="34" charset="-34"/>
                  <a:cs typeface="FC Home" panose="020B0500040200020003" pitchFamily="34" charset="-34"/>
                </a:rPr>
                <a:t>32%</a:t>
              </a:r>
            </a:p>
          </p:txBody>
        </p:sp>
        <p:sp>
          <p:nvSpPr>
            <p:cNvPr id="195" name="TextBox 194">
              <a:extLst>
                <a:ext uri="{FF2B5EF4-FFF2-40B4-BE49-F238E27FC236}">
                  <a16:creationId xmlns:a16="http://schemas.microsoft.com/office/drawing/2014/main" id="{5741F175-02CE-4FC1-B2EB-42C2C433913B}"/>
                </a:ext>
              </a:extLst>
            </p:cNvPr>
            <p:cNvSpPr txBox="1"/>
            <p:nvPr/>
          </p:nvSpPr>
          <p:spPr>
            <a:xfrm>
              <a:off x="9527491" y="5067926"/>
              <a:ext cx="818956"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a:t>
              </a:r>
            </a:p>
          </p:txBody>
        </p:sp>
        <p:sp>
          <p:nvSpPr>
            <p:cNvPr id="196" name="TextBox 195">
              <a:extLst>
                <a:ext uri="{FF2B5EF4-FFF2-40B4-BE49-F238E27FC236}">
                  <a16:creationId xmlns:a16="http://schemas.microsoft.com/office/drawing/2014/main" id="{921ADA59-246F-41F2-8845-EFB7D8366859}"/>
                </a:ext>
              </a:extLst>
            </p:cNvPr>
            <p:cNvSpPr txBox="1"/>
            <p:nvPr/>
          </p:nvSpPr>
          <p:spPr>
            <a:xfrm>
              <a:off x="9368893" y="4745854"/>
              <a:ext cx="1436012"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ภาคกลาง</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97" name="TextBox 196">
              <a:extLst>
                <a:ext uri="{FF2B5EF4-FFF2-40B4-BE49-F238E27FC236}">
                  <a16:creationId xmlns:a16="http://schemas.microsoft.com/office/drawing/2014/main" id="{294EE4F9-5CEB-4F36-A103-681954D848AD}"/>
                </a:ext>
              </a:extLst>
            </p:cNvPr>
            <p:cNvSpPr txBox="1"/>
            <p:nvPr/>
          </p:nvSpPr>
          <p:spPr>
            <a:xfrm>
              <a:off x="9127522" y="5358737"/>
              <a:ext cx="1224242" cy="29237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endParaRPr lang="en-US" sz="1400" i="1" dirty="0">
                <a:latin typeface="FC Home" panose="020B0500040200020003" pitchFamily="34" charset="-34"/>
                <a:cs typeface="FC Home" panose="020B0500040200020003" pitchFamily="34" charset="-34"/>
              </a:endParaRPr>
            </a:p>
          </p:txBody>
        </p:sp>
        <p:sp>
          <p:nvSpPr>
            <p:cNvPr id="198" name="TextBox 197">
              <a:extLst>
                <a:ext uri="{FF2B5EF4-FFF2-40B4-BE49-F238E27FC236}">
                  <a16:creationId xmlns:a16="http://schemas.microsoft.com/office/drawing/2014/main" id="{E34792D7-527E-443A-8AE0-B13529AD3B02}"/>
                </a:ext>
              </a:extLst>
            </p:cNvPr>
            <p:cNvSpPr txBox="1"/>
            <p:nvPr/>
          </p:nvSpPr>
          <p:spPr>
            <a:xfrm>
              <a:off x="10227605" y="4914576"/>
              <a:ext cx="907146" cy="370031"/>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1,788</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99" name="TextBox 198">
              <a:extLst>
                <a:ext uri="{FF2B5EF4-FFF2-40B4-BE49-F238E27FC236}">
                  <a16:creationId xmlns:a16="http://schemas.microsoft.com/office/drawing/2014/main" id="{5400135C-513F-4F73-B999-E25F7CF44D4B}"/>
                </a:ext>
              </a:extLst>
            </p:cNvPr>
            <p:cNvSpPr txBox="1"/>
            <p:nvPr/>
          </p:nvSpPr>
          <p:spPr>
            <a:xfrm>
              <a:off x="10229899" y="5211570"/>
              <a:ext cx="1008394"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003B78"/>
                  </a:solidFill>
                  <a:latin typeface="FC Home" panose="020B0500040200020003" pitchFamily="34" charset="-34"/>
                  <a:cs typeface="FC Home" panose="020B0500040200020003" pitchFamily="34" charset="-34"/>
                </a:rPr>
                <a:t>580</a:t>
              </a:r>
              <a:endParaRPr lang="en-US" sz="3000" b="1" i="1" dirty="0">
                <a:solidFill>
                  <a:srgbClr val="003B78"/>
                </a:solidFill>
                <a:latin typeface="FC Home" panose="020B0500040200020003" pitchFamily="34" charset="-34"/>
                <a:cs typeface="FC Home" panose="020B0500040200020003" pitchFamily="34" charset="-34"/>
              </a:endParaRPr>
            </a:p>
          </p:txBody>
        </p:sp>
      </p:grpSp>
      <p:grpSp>
        <p:nvGrpSpPr>
          <p:cNvPr id="200" name="Group 199">
            <a:extLst>
              <a:ext uri="{FF2B5EF4-FFF2-40B4-BE49-F238E27FC236}">
                <a16:creationId xmlns:a16="http://schemas.microsoft.com/office/drawing/2014/main" id="{D1634B93-4577-4669-881F-C8E3BF30B009}"/>
              </a:ext>
            </a:extLst>
          </p:cNvPr>
          <p:cNvGrpSpPr/>
          <p:nvPr/>
        </p:nvGrpSpPr>
        <p:grpSpPr>
          <a:xfrm>
            <a:off x="6435079" y="1189240"/>
            <a:ext cx="3678319" cy="4412627"/>
            <a:chOff x="6435079" y="1189240"/>
            <a:chExt cx="3678319" cy="4412627"/>
          </a:xfrm>
        </p:grpSpPr>
        <p:pic>
          <p:nvPicPr>
            <p:cNvPr id="201" name="Picture 200">
              <a:extLst>
                <a:ext uri="{FF2B5EF4-FFF2-40B4-BE49-F238E27FC236}">
                  <a16:creationId xmlns:a16="http://schemas.microsoft.com/office/drawing/2014/main" id="{727306B3-79F0-4A0C-897D-60574F18406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37747" y="1189240"/>
              <a:ext cx="2376489" cy="4412627"/>
            </a:xfrm>
            <a:custGeom>
              <a:avLst/>
              <a:gdLst>
                <a:gd name="connsiteX0" fmla="*/ 0 w 2890016"/>
                <a:gd name="connsiteY0" fmla="*/ 0 h 4837636"/>
                <a:gd name="connsiteX1" fmla="*/ 2890016 w 2890016"/>
                <a:gd name="connsiteY1" fmla="*/ 0 h 4837636"/>
                <a:gd name="connsiteX2" fmla="*/ 2890016 w 2890016"/>
                <a:gd name="connsiteY2" fmla="*/ 2808560 h 4837636"/>
                <a:gd name="connsiteX3" fmla="*/ 2587189 w 2890016"/>
                <a:gd name="connsiteY3" fmla="*/ 2808560 h 4837636"/>
                <a:gd name="connsiteX4" fmla="*/ 2609344 w 2890016"/>
                <a:gd name="connsiteY4" fmla="*/ 2781709 h 4837636"/>
                <a:gd name="connsiteX5" fmla="*/ 2658535 w 2890016"/>
                <a:gd name="connsiteY5" fmla="*/ 2620667 h 4837636"/>
                <a:gd name="connsiteX6" fmla="*/ 2370503 w 2890016"/>
                <a:gd name="connsiteY6" fmla="*/ 2332635 h 4837636"/>
                <a:gd name="connsiteX7" fmla="*/ 2082471 w 2890016"/>
                <a:gd name="connsiteY7" fmla="*/ 2620667 h 4837636"/>
                <a:gd name="connsiteX8" fmla="*/ 2131662 w 2890016"/>
                <a:gd name="connsiteY8" fmla="*/ 2781709 h 4837636"/>
                <a:gd name="connsiteX9" fmla="*/ 2153817 w 2890016"/>
                <a:gd name="connsiteY9" fmla="*/ 2808560 h 4837636"/>
                <a:gd name="connsiteX10" fmla="*/ 1866447 w 2890016"/>
                <a:gd name="connsiteY10" fmla="*/ 2808560 h 4837636"/>
                <a:gd name="connsiteX11" fmla="*/ 1866447 w 2890016"/>
                <a:gd name="connsiteY11" fmla="*/ 4837636 h 4837636"/>
                <a:gd name="connsiteX12" fmla="*/ 0 w 2890016"/>
                <a:gd name="connsiteY12" fmla="*/ 4837636 h 48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0016" h="4837636">
                  <a:moveTo>
                    <a:pt x="0" y="0"/>
                  </a:moveTo>
                  <a:lnTo>
                    <a:pt x="2890016" y="0"/>
                  </a:lnTo>
                  <a:lnTo>
                    <a:pt x="2890016" y="2808560"/>
                  </a:lnTo>
                  <a:lnTo>
                    <a:pt x="2587189" y="2808560"/>
                  </a:lnTo>
                  <a:lnTo>
                    <a:pt x="2609344" y="2781709"/>
                  </a:lnTo>
                  <a:cubicBezTo>
                    <a:pt x="2640401" y="2735738"/>
                    <a:pt x="2658535" y="2680321"/>
                    <a:pt x="2658535" y="2620667"/>
                  </a:cubicBezTo>
                  <a:cubicBezTo>
                    <a:pt x="2658535" y="2461591"/>
                    <a:pt x="2529579" y="2332635"/>
                    <a:pt x="2370503" y="2332635"/>
                  </a:cubicBezTo>
                  <a:cubicBezTo>
                    <a:pt x="2211427" y="2332635"/>
                    <a:pt x="2082471" y="2461591"/>
                    <a:pt x="2082471" y="2620667"/>
                  </a:cubicBezTo>
                  <a:cubicBezTo>
                    <a:pt x="2082471" y="2680321"/>
                    <a:pt x="2100606" y="2735738"/>
                    <a:pt x="2131662" y="2781709"/>
                  </a:cubicBezTo>
                  <a:lnTo>
                    <a:pt x="2153817" y="2808560"/>
                  </a:lnTo>
                  <a:lnTo>
                    <a:pt x="1866447" y="2808560"/>
                  </a:lnTo>
                  <a:lnTo>
                    <a:pt x="1866447" y="4837636"/>
                  </a:lnTo>
                  <a:lnTo>
                    <a:pt x="0" y="4837636"/>
                  </a:lnTo>
                  <a:close/>
                </a:path>
              </a:pathLst>
            </a:custGeom>
            <a:effectLst>
              <a:outerShdw blurRad="50800" dist="38100" dir="3060000" algn="tl" rotWithShape="0">
                <a:schemeClr val="tx1">
                  <a:alpha val="24000"/>
                </a:schemeClr>
              </a:outerShdw>
            </a:effectLst>
          </p:spPr>
        </p:pic>
        <p:cxnSp>
          <p:nvCxnSpPr>
            <p:cNvPr id="202" name="Straight Connector 201">
              <a:extLst>
                <a:ext uri="{FF2B5EF4-FFF2-40B4-BE49-F238E27FC236}">
                  <a16:creationId xmlns:a16="http://schemas.microsoft.com/office/drawing/2014/main" id="{6D1105E5-57F9-4238-9EDC-47C480EDFD42}"/>
                </a:ext>
              </a:extLst>
            </p:cNvPr>
            <p:cNvCxnSpPr/>
            <p:nvPr/>
          </p:nvCxnSpPr>
          <p:spPr bwMode="auto">
            <a:xfrm flipV="1">
              <a:off x="6435079" y="1724228"/>
              <a:ext cx="1389113"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203" name="Straight Connector 202">
              <a:extLst>
                <a:ext uri="{FF2B5EF4-FFF2-40B4-BE49-F238E27FC236}">
                  <a16:creationId xmlns:a16="http://schemas.microsoft.com/office/drawing/2014/main" id="{DEBD77E9-9101-43D2-B827-0CEA1CBD3E4D}"/>
                </a:ext>
              </a:extLst>
            </p:cNvPr>
            <p:cNvCxnSpPr/>
            <p:nvPr/>
          </p:nvCxnSpPr>
          <p:spPr bwMode="auto">
            <a:xfrm>
              <a:off x="6902824" y="3476701"/>
              <a:ext cx="1216857"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204" name="Straight Connector 203">
              <a:extLst>
                <a:ext uri="{FF2B5EF4-FFF2-40B4-BE49-F238E27FC236}">
                  <a16:creationId xmlns:a16="http://schemas.microsoft.com/office/drawing/2014/main" id="{0C2DD14C-3E02-4621-B0FA-3C65C0CA9EC1}"/>
                </a:ext>
              </a:extLst>
            </p:cNvPr>
            <p:cNvCxnSpPr/>
            <p:nvPr/>
          </p:nvCxnSpPr>
          <p:spPr bwMode="auto">
            <a:xfrm>
              <a:off x="7174887" y="4912755"/>
              <a:ext cx="867982" cy="0"/>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205" name="Straight Connector 204">
              <a:extLst>
                <a:ext uri="{FF2B5EF4-FFF2-40B4-BE49-F238E27FC236}">
                  <a16:creationId xmlns:a16="http://schemas.microsoft.com/office/drawing/2014/main" id="{A0B820CC-78B4-40C8-B93E-DEBB3BBFF2D4}"/>
                </a:ext>
              </a:extLst>
            </p:cNvPr>
            <p:cNvCxnSpPr/>
            <p:nvPr/>
          </p:nvCxnSpPr>
          <p:spPr bwMode="auto">
            <a:xfrm flipV="1">
              <a:off x="9309159" y="2131759"/>
              <a:ext cx="747124"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206" name="Straight Connector 205">
              <a:extLst>
                <a:ext uri="{FF2B5EF4-FFF2-40B4-BE49-F238E27FC236}">
                  <a16:creationId xmlns:a16="http://schemas.microsoft.com/office/drawing/2014/main" id="{2675B061-FADD-4BF7-AACB-A94D4366D932}"/>
                </a:ext>
              </a:extLst>
            </p:cNvPr>
            <p:cNvCxnSpPr/>
            <p:nvPr/>
          </p:nvCxnSpPr>
          <p:spPr bwMode="auto">
            <a:xfrm flipV="1">
              <a:off x="8755851" y="3344606"/>
              <a:ext cx="1357547"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grpSp>
          <p:nvGrpSpPr>
            <p:cNvPr id="207" name="Group 206">
              <a:extLst>
                <a:ext uri="{FF2B5EF4-FFF2-40B4-BE49-F238E27FC236}">
                  <a16:creationId xmlns:a16="http://schemas.microsoft.com/office/drawing/2014/main" id="{8EE2B261-39D7-4425-96A8-6D8392945A49}"/>
                </a:ext>
              </a:extLst>
            </p:cNvPr>
            <p:cNvGrpSpPr/>
            <p:nvPr/>
          </p:nvGrpSpPr>
          <p:grpSpPr>
            <a:xfrm>
              <a:off x="8337620" y="3094681"/>
              <a:ext cx="796353" cy="1355575"/>
              <a:chOff x="8423942" y="3123105"/>
              <a:chExt cx="796353" cy="1355575"/>
            </a:xfrm>
          </p:grpSpPr>
          <p:cxnSp>
            <p:nvCxnSpPr>
              <p:cNvPr id="208" name="Straight Connector 207">
                <a:extLst>
                  <a:ext uri="{FF2B5EF4-FFF2-40B4-BE49-F238E27FC236}">
                    <a16:creationId xmlns:a16="http://schemas.microsoft.com/office/drawing/2014/main" id="{E9ADC460-D60E-4045-9B2B-E1659C5C082F}"/>
                  </a:ext>
                </a:extLst>
              </p:cNvPr>
              <p:cNvCxnSpPr/>
              <p:nvPr/>
            </p:nvCxnSpPr>
            <p:spPr bwMode="auto">
              <a:xfrm>
                <a:off x="8441974" y="4470645"/>
                <a:ext cx="778321" cy="1"/>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209" name="Straight Connector 208">
                <a:extLst>
                  <a:ext uri="{FF2B5EF4-FFF2-40B4-BE49-F238E27FC236}">
                    <a16:creationId xmlns:a16="http://schemas.microsoft.com/office/drawing/2014/main" id="{56E55998-40B4-4122-BC67-BB7333C4D1B3}"/>
                  </a:ext>
                </a:extLst>
              </p:cNvPr>
              <p:cNvCxnSpPr/>
              <p:nvPr/>
            </p:nvCxnSpPr>
            <p:spPr bwMode="auto">
              <a:xfrm flipH="1" flipV="1">
                <a:off x="8423942" y="3123105"/>
                <a:ext cx="20418" cy="1355575"/>
              </a:xfrm>
              <a:prstGeom prst="line">
                <a:avLst/>
              </a:prstGeom>
              <a:solidFill>
                <a:schemeClr val="accent1"/>
              </a:solidFill>
              <a:ln w="19050" cap="flat" cmpd="sng" algn="ctr">
                <a:solidFill>
                  <a:schemeClr val="tx1"/>
                </a:solidFill>
                <a:prstDash val="sysDash"/>
                <a:round/>
                <a:headEnd type="none" w="med" len="med"/>
                <a:tailEnd type="none" w="med" len="med"/>
              </a:ln>
              <a:effectLst/>
            </p:spPr>
          </p:cxnSp>
        </p:grpSp>
      </p:grpSp>
      <p:grpSp>
        <p:nvGrpSpPr>
          <p:cNvPr id="210" name="Group 209">
            <a:extLst>
              <a:ext uri="{FF2B5EF4-FFF2-40B4-BE49-F238E27FC236}">
                <a16:creationId xmlns:a16="http://schemas.microsoft.com/office/drawing/2014/main" id="{B4FB8802-B446-4829-8670-F16F18E4B595}"/>
              </a:ext>
            </a:extLst>
          </p:cNvPr>
          <p:cNvGrpSpPr/>
          <p:nvPr/>
        </p:nvGrpSpPr>
        <p:grpSpPr>
          <a:xfrm>
            <a:off x="243598" y="1682673"/>
            <a:ext cx="4040560" cy="1454041"/>
            <a:chOff x="67281" y="1682982"/>
            <a:chExt cx="4040560" cy="1454041"/>
          </a:xfrm>
        </p:grpSpPr>
        <p:pic>
          <p:nvPicPr>
            <p:cNvPr id="211" name="Picture 210">
              <a:extLst>
                <a:ext uri="{FF2B5EF4-FFF2-40B4-BE49-F238E27FC236}">
                  <a16:creationId xmlns:a16="http://schemas.microsoft.com/office/drawing/2014/main" id="{71BCFB1B-BD19-4020-B165-8DEA6C4FF0E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1572" y="1928869"/>
              <a:ext cx="508017" cy="508017"/>
            </a:xfrm>
            <a:prstGeom prst="rect">
              <a:avLst/>
            </a:prstGeom>
          </p:spPr>
        </p:pic>
        <p:grpSp>
          <p:nvGrpSpPr>
            <p:cNvPr id="212" name="Group 211">
              <a:extLst>
                <a:ext uri="{FF2B5EF4-FFF2-40B4-BE49-F238E27FC236}">
                  <a16:creationId xmlns:a16="http://schemas.microsoft.com/office/drawing/2014/main" id="{49FABB4D-8A57-4FC9-97D5-C43E1AB925FC}"/>
                </a:ext>
              </a:extLst>
            </p:cNvPr>
            <p:cNvGrpSpPr/>
            <p:nvPr/>
          </p:nvGrpSpPr>
          <p:grpSpPr>
            <a:xfrm>
              <a:off x="876499" y="1682982"/>
              <a:ext cx="2469085" cy="710060"/>
              <a:chOff x="876499" y="1682982"/>
              <a:chExt cx="2469085" cy="710060"/>
            </a:xfrm>
          </p:grpSpPr>
          <p:sp>
            <p:nvSpPr>
              <p:cNvPr id="221" name="TextBox 220">
                <a:extLst>
                  <a:ext uri="{FF2B5EF4-FFF2-40B4-BE49-F238E27FC236}">
                    <a16:creationId xmlns:a16="http://schemas.microsoft.com/office/drawing/2014/main" id="{5B06FCF4-0BDA-41F5-9C66-00021F9BC709}"/>
                  </a:ext>
                </a:extLst>
              </p:cNvPr>
              <p:cNvSpPr txBox="1"/>
              <p:nvPr/>
            </p:nvSpPr>
            <p:spPr>
              <a:xfrm>
                <a:off x="876499" y="1682982"/>
                <a:ext cx="2469085" cy="483732"/>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แหล่งน้ำขนาด</a:t>
                </a:r>
                <a:r>
                  <a:rPr lang="th-TH" i="1" u="sng" dirty="0">
                    <a:solidFill>
                      <a:srgbClr val="095DB6"/>
                    </a:solidFill>
                    <a:latin typeface="FC Home" panose="020B0500040200020003" pitchFamily="34" charset="-34"/>
                    <a:cs typeface="FC Home" panose="020B0500040200020003" pitchFamily="34" charset="-34"/>
                  </a:rPr>
                  <a:t>ใหญ่</a:t>
                </a:r>
                <a:r>
                  <a:rPr lang="th-TH" i="1" dirty="0">
                    <a:latin typeface="FC Home" panose="020B0500040200020003" pitchFamily="34" charset="-34"/>
                    <a:cs typeface="FC Home" panose="020B0500040200020003" pitchFamily="34" charset="-34"/>
                  </a:rPr>
                  <a:t>  </a:t>
                </a:r>
                <a:r>
                  <a:rPr lang="th-TH" sz="3200" i="1" dirty="0">
                    <a:solidFill>
                      <a:srgbClr val="1265BA"/>
                    </a:solidFill>
                    <a:latin typeface="FC Home" panose="020B0500040200020003" pitchFamily="34" charset="-34"/>
                    <a:cs typeface="FC Home" panose="020B0500040200020003" pitchFamily="34" charset="-34"/>
                  </a:rPr>
                  <a:t>35</a:t>
                </a:r>
                <a:r>
                  <a:rPr lang="th-TH" i="1" dirty="0">
                    <a:latin typeface="FC Home" panose="020B0500040200020003" pitchFamily="34" charset="-34"/>
                    <a:cs typeface="FC Home" panose="020B0500040200020003" pitchFamily="34" charset="-34"/>
                  </a:rPr>
                  <a:t> แห่ง</a:t>
                </a:r>
                <a:endParaRPr lang="en-US" b="1" i="1" dirty="0">
                  <a:latin typeface="FC Home" panose="020B0500040200020003" pitchFamily="34" charset="-34"/>
                  <a:cs typeface="FC Home" panose="020B0500040200020003" pitchFamily="34" charset="-34"/>
                </a:endParaRPr>
              </a:p>
            </p:txBody>
          </p:sp>
          <p:sp>
            <p:nvSpPr>
              <p:cNvPr id="222" name="TextBox 221">
                <a:extLst>
                  <a:ext uri="{FF2B5EF4-FFF2-40B4-BE49-F238E27FC236}">
                    <a16:creationId xmlns:a16="http://schemas.microsoft.com/office/drawing/2014/main" id="{C73DD3BE-D4B3-4DAD-8DD6-5B4AE22D883D}"/>
                  </a:ext>
                </a:extLst>
              </p:cNvPr>
              <p:cNvSpPr txBox="1"/>
              <p:nvPr/>
            </p:nvSpPr>
            <p:spPr>
              <a:xfrm>
                <a:off x="877259" y="2087426"/>
                <a:ext cx="1752489" cy="305616"/>
              </a:xfrm>
              <a:prstGeom prst="rect">
                <a:avLst/>
              </a:prstGeom>
              <a:noFill/>
            </p:spPr>
            <p:txBody>
              <a:bodyPr vert="horz" wrap="square" lIns="72000" tIns="36000" bIns="36000" rtlCol="0" anchor="ctr" anchorCtr="0">
                <a:noAutofit/>
              </a:bodyPr>
              <a:lstStyle/>
              <a:p>
                <a:pPr>
                  <a:lnSpc>
                    <a:spcPct val="150000"/>
                  </a:lnSpc>
                </a:pPr>
                <a:r>
                  <a:rPr lang="th-TH" sz="1200" i="1" dirty="0">
                    <a:solidFill>
                      <a:schemeClr val="bg1">
                        <a:lumMod val="50000"/>
                      </a:schemeClr>
                    </a:solidFill>
                    <a:latin typeface="FC Home" panose="020B0500040200020003" pitchFamily="34" charset="-34"/>
                    <a:cs typeface="FC Home" panose="020B0500040200020003" pitchFamily="34" charset="-34"/>
                  </a:rPr>
                  <a:t>(ความจุมากกว่า 100 ล้าน ลบม.)</a:t>
                </a:r>
                <a:endParaRPr lang="en-US" sz="1200" b="1" i="1" dirty="0">
                  <a:solidFill>
                    <a:schemeClr val="bg1">
                      <a:lumMod val="50000"/>
                    </a:schemeClr>
                  </a:solidFill>
                  <a:latin typeface="FC Home" panose="020B0500040200020003" pitchFamily="34" charset="-34"/>
                  <a:cs typeface="FC Home" panose="020B0500040200020003" pitchFamily="34" charset="-34"/>
                </a:endParaRPr>
              </a:p>
            </p:txBody>
          </p:sp>
        </p:grpSp>
        <p:grpSp>
          <p:nvGrpSpPr>
            <p:cNvPr id="213" name="Group 212">
              <a:extLst>
                <a:ext uri="{FF2B5EF4-FFF2-40B4-BE49-F238E27FC236}">
                  <a16:creationId xmlns:a16="http://schemas.microsoft.com/office/drawing/2014/main" id="{98AFB7F0-3B2A-4105-848F-847BB7B5D7D7}"/>
                </a:ext>
              </a:extLst>
            </p:cNvPr>
            <p:cNvGrpSpPr/>
            <p:nvPr/>
          </p:nvGrpSpPr>
          <p:grpSpPr>
            <a:xfrm>
              <a:off x="67281" y="2372653"/>
              <a:ext cx="4040560" cy="764370"/>
              <a:chOff x="1159253" y="3571184"/>
              <a:chExt cx="4040560" cy="764370"/>
            </a:xfrm>
          </p:grpSpPr>
          <p:sp>
            <p:nvSpPr>
              <p:cNvPr id="217" name="TextBox 216">
                <a:extLst>
                  <a:ext uri="{FF2B5EF4-FFF2-40B4-BE49-F238E27FC236}">
                    <a16:creationId xmlns:a16="http://schemas.microsoft.com/office/drawing/2014/main" id="{C4A2838D-B0F1-42DF-A5F4-6C6B4427287F}"/>
                  </a:ext>
                </a:extLst>
              </p:cNvPr>
              <p:cNvSpPr txBox="1"/>
              <p:nvPr/>
            </p:nvSpPr>
            <p:spPr>
              <a:xfrm>
                <a:off x="3070330" y="3623490"/>
                <a:ext cx="2129483" cy="712064"/>
              </a:xfrm>
              <a:prstGeom prst="rect">
                <a:avLst/>
              </a:prstGeom>
              <a:noFill/>
            </p:spPr>
            <p:txBody>
              <a:bodyPr vert="horz" wrap="square" lIns="72000" tIns="36000" bIns="36000" rtlCol="0" anchor="ctr" anchorCtr="0">
                <a:noAutofit/>
              </a:bodyPr>
              <a:lstStyle/>
              <a:p>
                <a:r>
                  <a:rPr lang="th-TH" sz="1400" dirty="0">
                    <a:latin typeface="FC Home" panose="020B0500040200020003" pitchFamily="34" charset="-34"/>
                    <a:cs typeface="FC Home" panose="020B0500040200020003" pitchFamily="34" charset="-34"/>
                  </a:rPr>
                  <a:t>เหนือ </a:t>
                </a:r>
                <a:r>
                  <a:rPr lang="th-TH" sz="1400" dirty="0">
                    <a:solidFill>
                      <a:srgbClr val="3537EC"/>
                    </a:solidFill>
                    <a:latin typeface="FC Home" panose="020B0500040200020003" pitchFamily="34" charset="-34"/>
                    <a:cs typeface="FC Home" panose="020B0500040200020003" pitchFamily="34" charset="-34"/>
                  </a:rPr>
                  <a:t>(9 แห่ง) </a:t>
                </a:r>
                <a:r>
                  <a:rPr lang="th-TH" sz="1400" dirty="0">
                    <a:latin typeface="FC Home" panose="020B0500040200020003" pitchFamily="34" charset="-34"/>
                    <a:cs typeface="FC Home" panose="020B0500040200020003" pitchFamily="34" charset="-34"/>
                  </a:rPr>
                  <a:t>อีสาน </a:t>
                </a:r>
                <a:r>
                  <a:rPr lang="th-TH" sz="1400" dirty="0">
                    <a:solidFill>
                      <a:srgbClr val="3F5BC8"/>
                    </a:solidFill>
                    <a:latin typeface="FC Home" panose="020B0500040200020003" pitchFamily="34" charset="-34"/>
                    <a:cs typeface="FC Home" panose="020B0500040200020003" pitchFamily="34" charset="-34"/>
                  </a:rPr>
                  <a:t>(13 แห่ง) </a:t>
                </a:r>
                <a:r>
                  <a:rPr lang="th-TH" sz="1400" dirty="0">
                    <a:latin typeface="FC Home" panose="020B0500040200020003" pitchFamily="34" charset="-34"/>
                    <a:cs typeface="FC Home" panose="020B0500040200020003" pitchFamily="34" charset="-34"/>
                  </a:rPr>
                  <a:t>กลาง </a:t>
                </a:r>
                <a:r>
                  <a:rPr lang="th-TH" sz="1400" dirty="0">
                    <a:solidFill>
                      <a:srgbClr val="2F4DE1"/>
                    </a:solidFill>
                    <a:latin typeface="FC Home" panose="020B0500040200020003" pitchFamily="34" charset="-34"/>
                    <a:cs typeface="FC Home" panose="020B0500040200020003" pitchFamily="34" charset="-34"/>
                  </a:rPr>
                  <a:t>(3 แห่ง) </a:t>
                </a:r>
                <a:r>
                  <a:rPr lang="th-TH" sz="1400" dirty="0">
                    <a:latin typeface="FC Home" panose="020B0500040200020003" pitchFamily="34" charset="-34"/>
                    <a:cs typeface="FC Home" panose="020B0500040200020003" pitchFamily="34" charset="-34"/>
                  </a:rPr>
                  <a:t>ตะวันออก </a:t>
                </a:r>
                <a:r>
                  <a:rPr lang="th-TH" sz="1400" dirty="0">
                    <a:solidFill>
                      <a:srgbClr val="7F82DF"/>
                    </a:solidFill>
                    <a:latin typeface="FC Home" panose="020B0500040200020003" pitchFamily="34" charset="-34"/>
                    <a:cs typeface="FC Home" panose="020B0500040200020003" pitchFamily="34" charset="-34"/>
                  </a:rPr>
                  <a:t>(4 แห่ง) </a:t>
                </a:r>
                <a:r>
                  <a:rPr lang="th-TH" sz="1400" dirty="0">
                    <a:latin typeface="FC Home" panose="020B0500040200020003" pitchFamily="34" charset="-34"/>
                    <a:cs typeface="FC Home" panose="020B0500040200020003" pitchFamily="34" charset="-34"/>
                  </a:rPr>
                  <a:t>ตะวันตก </a:t>
                </a:r>
                <a:r>
                  <a:rPr lang="th-TH" sz="1400" dirty="0">
                    <a:solidFill>
                      <a:srgbClr val="A2A8F2"/>
                    </a:solidFill>
                    <a:latin typeface="FC Home" panose="020B0500040200020003" pitchFamily="34" charset="-34"/>
                    <a:cs typeface="FC Home" panose="020B0500040200020003" pitchFamily="34" charset="-34"/>
                  </a:rPr>
                  <a:t>(4 แห่ง) </a:t>
                </a:r>
                <a:r>
                  <a:rPr lang="th-TH" sz="1400" dirty="0">
                    <a:latin typeface="FC Home" panose="020B0500040200020003" pitchFamily="34" charset="-34"/>
                    <a:cs typeface="FC Home" panose="020B0500040200020003" pitchFamily="34" charset="-34"/>
                  </a:rPr>
                  <a:t>ใต้ </a:t>
                </a:r>
                <a:r>
                  <a:rPr lang="th-TH" sz="1400" dirty="0">
                    <a:solidFill>
                      <a:srgbClr val="A2A8F2"/>
                    </a:solidFill>
                    <a:latin typeface="FC Home" panose="020B0500040200020003" pitchFamily="34" charset="-34"/>
                    <a:cs typeface="FC Home" panose="020B0500040200020003" pitchFamily="34" charset="-34"/>
                  </a:rPr>
                  <a:t>(2 แห่ง)</a:t>
                </a:r>
              </a:p>
            </p:txBody>
          </p:sp>
          <p:grpSp>
            <p:nvGrpSpPr>
              <p:cNvPr id="218" name="Group 217">
                <a:extLst>
                  <a:ext uri="{FF2B5EF4-FFF2-40B4-BE49-F238E27FC236}">
                    <a16:creationId xmlns:a16="http://schemas.microsoft.com/office/drawing/2014/main" id="{DA4F4CB9-6791-4423-A3EA-2EED47393DF7}"/>
                  </a:ext>
                </a:extLst>
              </p:cNvPr>
              <p:cNvGrpSpPr/>
              <p:nvPr/>
            </p:nvGrpSpPr>
            <p:grpSpPr>
              <a:xfrm>
                <a:off x="1159253" y="3571184"/>
                <a:ext cx="1487575" cy="697232"/>
                <a:chOff x="1159253" y="3571184"/>
                <a:chExt cx="1487575" cy="697232"/>
              </a:xfrm>
            </p:grpSpPr>
            <p:sp>
              <p:nvSpPr>
                <p:cNvPr id="219" name="TextBox 218">
                  <a:extLst>
                    <a:ext uri="{FF2B5EF4-FFF2-40B4-BE49-F238E27FC236}">
                      <a16:creationId xmlns:a16="http://schemas.microsoft.com/office/drawing/2014/main" id="{C14E4258-1809-4EB9-A1A8-059659B0E623}"/>
                    </a:ext>
                  </a:extLst>
                </p:cNvPr>
                <p:cNvSpPr txBox="1"/>
                <p:nvPr/>
              </p:nvSpPr>
              <p:spPr>
                <a:xfrm>
                  <a:off x="1320074" y="3571184"/>
                  <a:ext cx="1326754" cy="366940"/>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95DB6"/>
                      </a:solidFill>
                      <a:latin typeface="FC Home" panose="020B0500040200020003" pitchFamily="34" charset="-34"/>
                      <a:cs typeface="FC Home" panose="020B0500040200020003" pitchFamily="34" charset="-34"/>
                    </a:rPr>
                    <a:t>ปริมาณน้ำ</a:t>
                  </a:r>
                  <a:endParaRPr lang="en-US" sz="2400" b="1" i="1" dirty="0">
                    <a:solidFill>
                      <a:srgbClr val="095DB6"/>
                    </a:solidFill>
                    <a:latin typeface="FC Home" panose="020B0500040200020003" pitchFamily="34" charset="-34"/>
                    <a:cs typeface="FC Home" panose="020B0500040200020003" pitchFamily="34" charset="-34"/>
                  </a:endParaRPr>
                </a:p>
              </p:txBody>
            </p:sp>
            <p:sp>
              <p:nvSpPr>
                <p:cNvPr id="220" name="TextBox 219">
                  <a:extLst>
                    <a:ext uri="{FF2B5EF4-FFF2-40B4-BE49-F238E27FC236}">
                      <a16:creationId xmlns:a16="http://schemas.microsoft.com/office/drawing/2014/main" id="{77102181-B51A-43CA-91D0-C6F6385C43A8}"/>
                    </a:ext>
                  </a:extLst>
                </p:cNvPr>
                <p:cNvSpPr txBox="1"/>
                <p:nvPr/>
              </p:nvSpPr>
              <p:spPr>
                <a:xfrm>
                  <a:off x="1159253" y="3707290"/>
                  <a:ext cx="1401882" cy="561126"/>
                </a:xfrm>
                <a:prstGeom prst="rect">
                  <a:avLst/>
                </a:prstGeom>
                <a:noFill/>
              </p:spPr>
              <p:txBody>
                <a:bodyPr vert="horz" wrap="square" lIns="72000" tIns="36000" bIns="36000" rtlCol="0" anchor="ctr" anchorCtr="0">
                  <a:noAutofit/>
                </a:bodyPr>
                <a:lstStyle/>
                <a:p>
                  <a:pPr>
                    <a:lnSpc>
                      <a:spcPct val="150000"/>
                    </a:lnSpc>
                  </a:pPr>
                  <a:r>
                    <a:rPr lang="th-TH" sz="4000" i="1" dirty="0">
                      <a:solidFill>
                        <a:srgbClr val="FF0000"/>
                      </a:solidFill>
                      <a:latin typeface="FC Home" panose="020B0500040200020003" pitchFamily="34" charset="-34"/>
                      <a:cs typeface="FC Home" panose="020B0500040200020003" pitchFamily="34" charset="-34"/>
                    </a:rPr>
                    <a:t>47,384</a:t>
                  </a:r>
                  <a:endParaRPr lang="en-US" sz="4000" b="1" i="1" dirty="0">
                    <a:solidFill>
                      <a:srgbClr val="FF0000"/>
                    </a:solidFill>
                    <a:latin typeface="FC Home" panose="020B0500040200020003" pitchFamily="34" charset="-34"/>
                    <a:cs typeface="FC Home" panose="020B0500040200020003" pitchFamily="34" charset="-34"/>
                  </a:endParaRPr>
                </a:p>
              </p:txBody>
            </p:sp>
          </p:grpSp>
        </p:grpSp>
        <p:grpSp>
          <p:nvGrpSpPr>
            <p:cNvPr id="214" name="Group 213">
              <a:extLst>
                <a:ext uri="{FF2B5EF4-FFF2-40B4-BE49-F238E27FC236}">
                  <a16:creationId xmlns:a16="http://schemas.microsoft.com/office/drawing/2014/main" id="{871F2163-0AF9-4775-900D-1FAF157510DF}"/>
                </a:ext>
              </a:extLst>
            </p:cNvPr>
            <p:cNvGrpSpPr/>
            <p:nvPr/>
          </p:nvGrpSpPr>
          <p:grpSpPr>
            <a:xfrm>
              <a:off x="1421785" y="2480226"/>
              <a:ext cx="473088" cy="626020"/>
              <a:chOff x="1751377" y="2483393"/>
              <a:chExt cx="473088" cy="653168"/>
            </a:xfrm>
          </p:grpSpPr>
          <p:cxnSp>
            <p:nvCxnSpPr>
              <p:cNvPr id="215" name="Straight Connector 214">
                <a:extLst>
                  <a:ext uri="{FF2B5EF4-FFF2-40B4-BE49-F238E27FC236}">
                    <a16:creationId xmlns:a16="http://schemas.microsoft.com/office/drawing/2014/main" id="{09DC7C92-89FC-475A-BDAF-AE1F12FB7C5E}"/>
                  </a:ext>
                </a:extLst>
              </p:cNvPr>
              <p:cNvCxnSpPr/>
              <p:nvPr/>
            </p:nvCxnSpPr>
            <p:spPr bwMode="auto">
              <a:xfrm flipH="1" flipV="1">
                <a:off x="2215221" y="2483393"/>
                <a:ext cx="9244" cy="653168"/>
              </a:xfrm>
              <a:prstGeom prst="line">
                <a:avLst/>
              </a:prstGeom>
              <a:solidFill>
                <a:schemeClr val="accent1"/>
              </a:solidFill>
              <a:ln w="19050" cap="flat" cmpd="sng" algn="ctr">
                <a:solidFill>
                  <a:srgbClr val="095DB6"/>
                </a:solidFill>
                <a:prstDash val="dash"/>
                <a:round/>
                <a:headEnd type="none" w="med" len="med"/>
                <a:tailEnd type="none" w="med" len="med"/>
              </a:ln>
              <a:effectLst/>
            </p:spPr>
          </p:cxnSp>
          <p:cxnSp>
            <p:nvCxnSpPr>
              <p:cNvPr id="216" name="Straight Connector 215">
                <a:extLst>
                  <a:ext uri="{FF2B5EF4-FFF2-40B4-BE49-F238E27FC236}">
                    <a16:creationId xmlns:a16="http://schemas.microsoft.com/office/drawing/2014/main" id="{59B1D884-A1EF-4BF6-BCC5-CE9D52105486}"/>
                  </a:ext>
                </a:extLst>
              </p:cNvPr>
              <p:cNvCxnSpPr/>
              <p:nvPr/>
            </p:nvCxnSpPr>
            <p:spPr bwMode="auto">
              <a:xfrm>
                <a:off x="1751377" y="2825569"/>
                <a:ext cx="463844" cy="0"/>
              </a:xfrm>
              <a:prstGeom prst="line">
                <a:avLst/>
              </a:prstGeom>
              <a:solidFill>
                <a:schemeClr val="accent1"/>
              </a:solidFill>
              <a:ln w="19050" cap="flat" cmpd="sng" algn="ctr">
                <a:solidFill>
                  <a:srgbClr val="095DB6"/>
                </a:solidFill>
                <a:prstDash val="dash"/>
                <a:round/>
                <a:headEnd type="none" w="med" len="med"/>
                <a:tailEnd type="none" w="med" len="med"/>
              </a:ln>
              <a:effectLst/>
            </p:spPr>
          </p:cxnSp>
        </p:grpSp>
      </p:grpSp>
      <p:grpSp>
        <p:nvGrpSpPr>
          <p:cNvPr id="223" name="Group 222">
            <a:extLst>
              <a:ext uri="{FF2B5EF4-FFF2-40B4-BE49-F238E27FC236}">
                <a16:creationId xmlns:a16="http://schemas.microsoft.com/office/drawing/2014/main" id="{E8D9D344-E362-4B76-859E-BAC122441642}"/>
              </a:ext>
            </a:extLst>
          </p:cNvPr>
          <p:cNvGrpSpPr/>
          <p:nvPr/>
        </p:nvGrpSpPr>
        <p:grpSpPr>
          <a:xfrm>
            <a:off x="751327" y="3073377"/>
            <a:ext cx="4091185" cy="1436696"/>
            <a:chOff x="180021" y="1607902"/>
            <a:chExt cx="4091185" cy="1436696"/>
          </a:xfrm>
        </p:grpSpPr>
        <p:pic>
          <p:nvPicPr>
            <p:cNvPr id="224" name="Picture 223">
              <a:extLst>
                <a:ext uri="{FF2B5EF4-FFF2-40B4-BE49-F238E27FC236}">
                  <a16:creationId xmlns:a16="http://schemas.microsoft.com/office/drawing/2014/main" id="{BFB2692C-A80C-494D-A9BB-12ADD3623E1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3081" y="1784242"/>
              <a:ext cx="536336" cy="536336"/>
            </a:xfrm>
            <a:prstGeom prst="rect">
              <a:avLst/>
            </a:prstGeom>
          </p:spPr>
        </p:pic>
        <p:grpSp>
          <p:nvGrpSpPr>
            <p:cNvPr id="225" name="Group 224">
              <a:extLst>
                <a:ext uri="{FF2B5EF4-FFF2-40B4-BE49-F238E27FC236}">
                  <a16:creationId xmlns:a16="http://schemas.microsoft.com/office/drawing/2014/main" id="{3F684A7F-47D3-4F61-BEA4-02C731AED3C8}"/>
                </a:ext>
              </a:extLst>
            </p:cNvPr>
            <p:cNvGrpSpPr/>
            <p:nvPr/>
          </p:nvGrpSpPr>
          <p:grpSpPr>
            <a:xfrm>
              <a:off x="871733" y="1607902"/>
              <a:ext cx="2713513" cy="640335"/>
              <a:chOff x="871733" y="1607902"/>
              <a:chExt cx="2713513" cy="640335"/>
            </a:xfrm>
          </p:grpSpPr>
          <p:sp>
            <p:nvSpPr>
              <p:cNvPr id="234" name="TextBox 233">
                <a:extLst>
                  <a:ext uri="{FF2B5EF4-FFF2-40B4-BE49-F238E27FC236}">
                    <a16:creationId xmlns:a16="http://schemas.microsoft.com/office/drawing/2014/main" id="{C95766F1-3E83-4F19-93CE-068761984EB0}"/>
                  </a:ext>
                </a:extLst>
              </p:cNvPr>
              <p:cNvSpPr txBox="1"/>
              <p:nvPr/>
            </p:nvSpPr>
            <p:spPr>
              <a:xfrm>
                <a:off x="884622" y="1607902"/>
                <a:ext cx="2700624" cy="414162"/>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แหล่งน้ำขนาด</a:t>
                </a:r>
                <a:r>
                  <a:rPr lang="th-TH" i="1" u="sng" dirty="0">
                    <a:solidFill>
                      <a:srgbClr val="095DB6"/>
                    </a:solidFill>
                    <a:latin typeface="FC Home" panose="020B0500040200020003" pitchFamily="34" charset="-34"/>
                    <a:cs typeface="FC Home" panose="020B0500040200020003" pitchFamily="34" charset="-34"/>
                  </a:rPr>
                  <a:t>กลาง</a:t>
                </a:r>
                <a:r>
                  <a:rPr lang="th-TH" i="1" dirty="0">
                    <a:latin typeface="FC Home" panose="020B0500040200020003" pitchFamily="34" charset="-34"/>
                    <a:cs typeface="FC Home" panose="020B0500040200020003" pitchFamily="34" charset="-34"/>
                  </a:rPr>
                  <a:t>  </a:t>
                </a:r>
                <a:r>
                  <a:rPr lang="th-TH" sz="3200" i="1" dirty="0">
                    <a:solidFill>
                      <a:srgbClr val="1265BA"/>
                    </a:solidFill>
                    <a:latin typeface="FC Home" panose="020B0500040200020003" pitchFamily="34" charset="-34"/>
                    <a:cs typeface="FC Home" panose="020B0500040200020003" pitchFamily="34" charset="-34"/>
                  </a:rPr>
                  <a:t>412</a:t>
                </a:r>
                <a:r>
                  <a:rPr lang="th-TH" i="1" dirty="0">
                    <a:latin typeface="FC Home" panose="020B0500040200020003" pitchFamily="34" charset="-34"/>
                    <a:cs typeface="FC Home" panose="020B0500040200020003" pitchFamily="34" charset="-34"/>
                  </a:rPr>
                  <a:t> แห่ง</a:t>
                </a:r>
                <a:endParaRPr lang="en-US" b="1" i="1" dirty="0">
                  <a:latin typeface="FC Home" panose="020B0500040200020003" pitchFamily="34" charset="-34"/>
                  <a:cs typeface="FC Home" panose="020B0500040200020003" pitchFamily="34" charset="-34"/>
                </a:endParaRPr>
              </a:p>
            </p:txBody>
          </p:sp>
          <p:sp>
            <p:nvSpPr>
              <p:cNvPr id="235" name="TextBox 234">
                <a:extLst>
                  <a:ext uri="{FF2B5EF4-FFF2-40B4-BE49-F238E27FC236}">
                    <a16:creationId xmlns:a16="http://schemas.microsoft.com/office/drawing/2014/main" id="{7DFED842-4A6C-41D0-9AF1-3E7413A51465}"/>
                  </a:ext>
                </a:extLst>
              </p:cNvPr>
              <p:cNvSpPr txBox="1"/>
              <p:nvPr/>
            </p:nvSpPr>
            <p:spPr>
              <a:xfrm>
                <a:off x="871733" y="1953797"/>
                <a:ext cx="1963423" cy="294440"/>
              </a:xfrm>
              <a:prstGeom prst="rect">
                <a:avLst/>
              </a:prstGeom>
              <a:noFill/>
            </p:spPr>
            <p:txBody>
              <a:bodyPr vert="horz" wrap="square" lIns="72000" tIns="36000" bIns="36000" rtlCol="0" anchor="ctr" anchorCtr="0">
                <a:noAutofit/>
              </a:bodyPr>
              <a:lstStyle/>
              <a:p>
                <a:pPr>
                  <a:lnSpc>
                    <a:spcPct val="150000"/>
                  </a:lnSpc>
                </a:pPr>
                <a:r>
                  <a:rPr lang="th-TH" sz="1200" i="1" dirty="0">
                    <a:solidFill>
                      <a:schemeClr val="bg1">
                        <a:lumMod val="50000"/>
                      </a:schemeClr>
                    </a:solidFill>
                    <a:latin typeface="FC Home" panose="020B0500040200020003" pitchFamily="34" charset="-34"/>
                    <a:cs typeface="FC Home" panose="020B0500040200020003" pitchFamily="34" charset="-34"/>
                  </a:rPr>
                  <a:t>(ความจุมากกว่า  2-100 ล้าน ลบม.)</a:t>
                </a:r>
                <a:endParaRPr lang="en-US" sz="1200" b="1" i="1" dirty="0">
                  <a:solidFill>
                    <a:schemeClr val="bg1">
                      <a:lumMod val="50000"/>
                    </a:schemeClr>
                  </a:solidFill>
                  <a:latin typeface="FC Home" panose="020B0500040200020003" pitchFamily="34" charset="-34"/>
                  <a:cs typeface="FC Home" panose="020B0500040200020003" pitchFamily="34" charset="-34"/>
                </a:endParaRPr>
              </a:p>
            </p:txBody>
          </p:sp>
        </p:grpSp>
        <p:grpSp>
          <p:nvGrpSpPr>
            <p:cNvPr id="226" name="Group 225">
              <a:extLst>
                <a:ext uri="{FF2B5EF4-FFF2-40B4-BE49-F238E27FC236}">
                  <a16:creationId xmlns:a16="http://schemas.microsoft.com/office/drawing/2014/main" id="{727EC92A-9889-47FE-914D-9D0E1A3AA163}"/>
                </a:ext>
              </a:extLst>
            </p:cNvPr>
            <p:cNvGrpSpPr/>
            <p:nvPr/>
          </p:nvGrpSpPr>
          <p:grpSpPr>
            <a:xfrm>
              <a:off x="180021" y="2255133"/>
              <a:ext cx="4091185" cy="789465"/>
              <a:chOff x="1271993" y="3453664"/>
              <a:chExt cx="4091185" cy="789465"/>
            </a:xfrm>
          </p:grpSpPr>
          <p:sp>
            <p:nvSpPr>
              <p:cNvPr id="230" name="TextBox 229">
                <a:extLst>
                  <a:ext uri="{FF2B5EF4-FFF2-40B4-BE49-F238E27FC236}">
                    <a16:creationId xmlns:a16="http://schemas.microsoft.com/office/drawing/2014/main" id="{31F6734C-DB71-4198-90C6-388ED8EA4C3A}"/>
                  </a:ext>
                </a:extLst>
              </p:cNvPr>
              <p:cNvSpPr txBox="1"/>
              <p:nvPr/>
            </p:nvSpPr>
            <p:spPr>
              <a:xfrm>
                <a:off x="3074975" y="3531065"/>
                <a:ext cx="2288203" cy="712064"/>
              </a:xfrm>
              <a:prstGeom prst="rect">
                <a:avLst/>
              </a:prstGeom>
              <a:noFill/>
            </p:spPr>
            <p:txBody>
              <a:bodyPr vert="horz" wrap="square" lIns="72000" tIns="36000" bIns="36000" rtlCol="0" anchor="ctr" anchorCtr="0">
                <a:noAutofit/>
              </a:bodyPr>
              <a:lstStyle/>
              <a:p>
                <a:r>
                  <a:rPr lang="th-TH" sz="1400" dirty="0">
                    <a:latin typeface="FC Home" panose="020B0500040200020003" pitchFamily="34" charset="-34"/>
                    <a:cs typeface="FC Home" panose="020B0500040200020003" pitchFamily="34" charset="-34"/>
                  </a:rPr>
                  <a:t>เหนือ </a:t>
                </a:r>
                <a:r>
                  <a:rPr lang="th-TH" sz="1400" dirty="0">
                    <a:solidFill>
                      <a:srgbClr val="3537EC"/>
                    </a:solidFill>
                    <a:latin typeface="FC Home" panose="020B0500040200020003" pitchFamily="34" charset="-34"/>
                    <a:cs typeface="FC Home" panose="020B0500040200020003" pitchFamily="34" charset="-34"/>
                  </a:rPr>
                  <a:t>(75 แห่ง) </a:t>
                </a:r>
                <a:r>
                  <a:rPr lang="th-TH" sz="1400" dirty="0">
                    <a:latin typeface="FC Home" panose="020B0500040200020003" pitchFamily="34" charset="-34"/>
                    <a:cs typeface="FC Home" panose="020B0500040200020003" pitchFamily="34" charset="-34"/>
                  </a:rPr>
                  <a:t>อีสาน </a:t>
                </a:r>
                <a:r>
                  <a:rPr lang="th-TH" sz="1400" dirty="0">
                    <a:solidFill>
                      <a:srgbClr val="3F5BC8"/>
                    </a:solidFill>
                    <a:latin typeface="FC Home" panose="020B0500040200020003" pitchFamily="34" charset="-34"/>
                    <a:cs typeface="FC Home" panose="020B0500040200020003" pitchFamily="34" charset="-34"/>
                  </a:rPr>
                  <a:t>(218 แห่ง) </a:t>
                </a:r>
                <a:r>
                  <a:rPr lang="th-TH" sz="1400" dirty="0">
                    <a:latin typeface="FC Home" panose="020B0500040200020003" pitchFamily="34" charset="-34"/>
                    <a:cs typeface="FC Home" panose="020B0500040200020003" pitchFamily="34" charset="-34"/>
                  </a:rPr>
                  <a:t>กลาง </a:t>
                </a:r>
                <a:r>
                  <a:rPr lang="th-TH" sz="1400" dirty="0">
                    <a:solidFill>
                      <a:srgbClr val="2F4DE1"/>
                    </a:solidFill>
                    <a:latin typeface="FC Home" panose="020B0500040200020003" pitchFamily="34" charset="-34"/>
                    <a:cs typeface="FC Home" panose="020B0500040200020003" pitchFamily="34" charset="-34"/>
                  </a:rPr>
                  <a:t>(22 แห่ง) </a:t>
                </a:r>
                <a:r>
                  <a:rPr lang="th-TH" sz="1400" dirty="0">
                    <a:latin typeface="FC Home" panose="020B0500040200020003" pitchFamily="34" charset="-34"/>
                    <a:cs typeface="FC Home" panose="020B0500040200020003" pitchFamily="34" charset="-34"/>
                  </a:rPr>
                  <a:t>ตะวันออก </a:t>
                </a:r>
                <a:r>
                  <a:rPr lang="th-TH" sz="1400" dirty="0">
                    <a:solidFill>
                      <a:srgbClr val="7F82DF"/>
                    </a:solidFill>
                    <a:latin typeface="FC Home" panose="020B0500040200020003" pitchFamily="34" charset="-34"/>
                    <a:cs typeface="FC Home" panose="020B0500040200020003" pitchFamily="34" charset="-34"/>
                  </a:rPr>
                  <a:t>(51 แห่ง) </a:t>
                </a:r>
                <a:r>
                  <a:rPr lang="th-TH" sz="1400" dirty="0">
                    <a:latin typeface="FC Home" panose="020B0500040200020003" pitchFamily="34" charset="-34"/>
                    <a:cs typeface="FC Home" panose="020B0500040200020003" pitchFamily="34" charset="-34"/>
                  </a:rPr>
                  <a:t>ตะวันตก </a:t>
                </a:r>
                <a:r>
                  <a:rPr lang="th-TH" sz="1400" dirty="0">
                    <a:solidFill>
                      <a:srgbClr val="A2A8F2"/>
                    </a:solidFill>
                    <a:latin typeface="FC Home" panose="020B0500040200020003" pitchFamily="34" charset="-34"/>
                    <a:cs typeface="FC Home" panose="020B0500040200020003" pitchFamily="34" charset="-34"/>
                  </a:rPr>
                  <a:t>(7 แห่ง) </a:t>
                </a:r>
                <a:r>
                  <a:rPr lang="th-TH" sz="1400" dirty="0">
                    <a:latin typeface="FC Home" panose="020B0500040200020003" pitchFamily="34" charset="-34"/>
                    <a:cs typeface="FC Home" panose="020B0500040200020003" pitchFamily="34" charset="-34"/>
                  </a:rPr>
                  <a:t>ใต้ </a:t>
                </a:r>
                <a:r>
                  <a:rPr lang="th-TH" sz="1400" dirty="0">
                    <a:solidFill>
                      <a:srgbClr val="A2A8F2"/>
                    </a:solidFill>
                    <a:latin typeface="FC Home" panose="020B0500040200020003" pitchFamily="34" charset="-34"/>
                    <a:cs typeface="FC Home" panose="020B0500040200020003" pitchFamily="34" charset="-34"/>
                  </a:rPr>
                  <a:t>(39 แห่ง)</a:t>
                </a:r>
              </a:p>
            </p:txBody>
          </p:sp>
          <p:grpSp>
            <p:nvGrpSpPr>
              <p:cNvPr id="231" name="Group 230">
                <a:extLst>
                  <a:ext uri="{FF2B5EF4-FFF2-40B4-BE49-F238E27FC236}">
                    <a16:creationId xmlns:a16="http://schemas.microsoft.com/office/drawing/2014/main" id="{36F317FC-F61F-4189-98BF-243349ACDD35}"/>
                  </a:ext>
                </a:extLst>
              </p:cNvPr>
              <p:cNvGrpSpPr/>
              <p:nvPr/>
            </p:nvGrpSpPr>
            <p:grpSpPr>
              <a:xfrm>
                <a:off x="1271993" y="3453664"/>
                <a:ext cx="1362417" cy="739086"/>
                <a:chOff x="1271993" y="3453664"/>
                <a:chExt cx="1362417" cy="739086"/>
              </a:xfrm>
            </p:grpSpPr>
            <p:sp>
              <p:nvSpPr>
                <p:cNvPr id="232" name="TextBox 231">
                  <a:extLst>
                    <a:ext uri="{FF2B5EF4-FFF2-40B4-BE49-F238E27FC236}">
                      <a16:creationId xmlns:a16="http://schemas.microsoft.com/office/drawing/2014/main" id="{F32E0097-1D4A-45C1-9D0D-DD6188FF6037}"/>
                    </a:ext>
                  </a:extLst>
                </p:cNvPr>
                <p:cNvSpPr txBox="1"/>
                <p:nvPr/>
              </p:nvSpPr>
              <p:spPr>
                <a:xfrm>
                  <a:off x="1307656" y="3453664"/>
                  <a:ext cx="1326754" cy="366940"/>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95DB6"/>
                      </a:solidFill>
                      <a:latin typeface="FC Home" panose="020B0500040200020003" pitchFamily="34" charset="-34"/>
                      <a:cs typeface="FC Home" panose="020B0500040200020003" pitchFamily="34" charset="-34"/>
                    </a:rPr>
                    <a:t>ปริมาณน้ำ</a:t>
                  </a:r>
                  <a:endParaRPr lang="en-US" sz="2400" b="1" i="1" dirty="0">
                    <a:solidFill>
                      <a:srgbClr val="095DB6"/>
                    </a:solidFill>
                    <a:latin typeface="FC Home" panose="020B0500040200020003" pitchFamily="34" charset="-34"/>
                    <a:cs typeface="FC Home" panose="020B0500040200020003" pitchFamily="34" charset="-34"/>
                  </a:endParaRPr>
                </a:p>
              </p:txBody>
            </p:sp>
            <p:sp>
              <p:nvSpPr>
                <p:cNvPr id="233" name="TextBox 232">
                  <a:extLst>
                    <a:ext uri="{FF2B5EF4-FFF2-40B4-BE49-F238E27FC236}">
                      <a16:creationId xmlns:a16="http://schemas.microsoft.com/office/drawing/2014/main" id="{D03EF5F7-D8C8-4752-B2B1-7C4A5FFAC7E0}"/>
                    </a:ext>
                  </a:extLst>
                </p:cNvPr>
                <p:cNvSpPr txBox="1"/>
                <p:nvPr/>
              </p:nvSpPr>
              <p:spPr>
                <a:xfrm>
                  <a:off x="1271993" y="3631624"/>
                  <a:ext cx="1326754" cy="561126"/>
                </a:xfrm>
                <a:prstGeom prst="rect">
                  <a:avLst/>
                </a:prstGeom>
                <a:noFill/>
              </p:spPr>
              <p:txBody>
                <a:bodyPr vert="horz" wrap="square" lIns="72000" tIns="36000" bIns="36000" rtlCol="0" anchor="ctr" anchorCtr="0">
                  <a:noAutofit/>
                </a:bodyPr>
                <a:lstStyle/>
                <a:p>
                  <a:pPr>
                    <a:lnSpc>
                      <a:spcPct val="150000"/>
                    </a:lnSpc>
                  </a:pPr>
                  <a:r>
                    <a:rPr lang="th-TH" sz="4000" i="1" dirty="0">
                      <a:solidFill>
                        <a:srgbClr val="FF0000"/>
                      </a:solidFill>
                      <a:latin typeface="FC Home" panose="020B0500040200020003" pitchFamily="34" charset="-34"/>
                      <a:cs typeface="FC Home" panose="020B0500040200020003" pitchFamily="34" charset="-34"/>
                    </a:rPr>
                    <a:t>4,753</a:t>
                  </a:r>
                  <a:endParaRPr lang="en-US" sz="4000" b="1" i="1" dirty="0">
                    <a:solidFill>
                      <a:srgbClr val="FF0000"/>
                    </a:solidFill>
                    <a:latin typeface="FC Home" panose="020B0500040200020003" pitchFamily="34" charset="-34"/>
                    <a:cs typeface="FC Home" panose="020B0500040200020003" pitchFamily="34" charset="-34"/>
                  </a:endParaRPr>
                </a:p>
              </p:txBody>
            </p:sp>
          </p:grpSp>
        </p:grpSp>
        <p:grpSp>
          <p:nvGrpSpPr>
            <p:cNvPr id="227" name="Group 226">
              <a:extLst>
                <a:ext uri="{FF2B5EF4-FFF2-40B4-BE49-F238E27FC236}">
                  <a16:creationId xmlns:a16="http://schemas.microsoft.com/office/drawing/2014/main" id="{21903294-EA19-486D-A2F7-D0C9DBF339DA}"/>
                </a:ext>
              </a:extLst>
            </p:cNvPr>
            <p:cNvGrpSpPr/>
            <p:nvPr/>
          </p:nvGrpSpPr>
          <p:grpSpPr>
            <a:xfrm>
              <a:off x="1401172" y="2336031"/>
              <a:ext cx="473088" cy="658571"/>
              <a:chOff x="1730764" y="2332947"/>
              <a:chExt cx="473088" cy="687131"/>
            </a:xfrm>
          </p:grpSpPr>
          <p:cxnSp>
            <p:nvCxnSpPr>
              <p:cNvPr id="228" name="Straight Connector 227">
                <a:extLst>
                  <a:ext uri="{FF2B5EF4-FFF2-40B4-BE49-F238E27FC236}">
                    <a16:creationId xmlns:a16="http://schemas.microsoft.com/office/drawing/2014/main" id="{22E5843B-99DE-4564-8307-EFCB6143782B}"/>
                  </a:ext>
                </a:extLst>
              </p:cNvPr>
              <p:cNvCxnSpPr/>
              <p:nvPr/>
            </p:nvCxnSpPr>
            <p:spPr bwMode="auto">
              <a:xfrm flipH="1" flipV="1">
                <a:off x="2194608" y="2332947"/>
                <a:ext cx="9244" cy="687131"/>
              </a:xfrm>
              <a:prstGeom prst="line">
                <a:avLst/>
              </a:prstGeom>
              <a:solidFill>
                <a:schemeClr val="accent1"/>
              </a:solidFill>
              <a:ln w="19050" cap="flat" cmpd="sng" algn="ctr">
                <a:solidFill>
                  <a:srgbClr val="095DB6"/>
                </a:solidFill>
                <a:prstDash val="dash"/>
                <a:round/>
                <a:headEnd type="none" w="med" len="med"/>
                <a:tailEnd type="none" w="med" len="med"/>
              </a:ln>
              <a:effectLst/>
            </p:spPr>
          </p:cxnSp>
          <p:cxnSp>
            <p:nvCxnSpPr>
              <p:cNvPr id="229" name="Straight Connector 228">
                <a:extLst>
                  <a:ext uri="{FF2B5EF4-FFF2-40B4-BE49-F238E27FC236}">
                    <a16:creationId xmlns:a16="http://schemas.microsoft.com/office/drawing/2014/main" id="{84223230-5490-428F-80BD-12DEC6D02118}"/>
                  </a:ext>
                </a:extLst>
              </p:cNvPr>
              <p:cNvCxnSpPr/>
              <p:nvPr/>
            </p:nvCxnSpPr>
            <p:spPr bwMode="auto">
              <a:xfrm>
                <a:off x="1730764" y="2703974"/>
                <a:ext cx="463844" cy="0"/>
              </a:xfrm>
              <a:prstGeom prst="line">
                <a:avLst/>
              </a:prstGeom>
              <a:solidFill>
                <a:schemeClr val="accent1"/>
              </a:solidFill>
              <a:ln w="19050" cap="flat" cmpd="sng" algn="ctr">
                <a:solidFill>
                  <a:srgbClr val="095DB6"/>
                </a:solidFill>
                <a:prstDash val="dash"/>
                <a:round/>
                <a:headEnd type="none" w="med" len="med"/>
                <a:tailEnd type="none" w="med" len="med"/>
              </a:ln>
              <a:effectLst/>
            </p:spPr>
          </p:cxnSp>
        </p:grpSp>
      </p:grpSp>
      <p:grpSp>
        <p:nvGrpSpPr>
          <p:cNvPr id="236" name="Group 235">
            <a:extLst>
              <a:ext uri="{FF2B5EF4-FFF2-40B4-BE49-F238E27FC236}">
                <a16:creationId xmlns:a16="http://schemas.microsoft.com/office/drawing/2014/main" id="{114EAE5C-314D-4388-AF34-177748C5DC08}"/>
              </a:ext>
            </a:extLst>
          </p:cNvPr>
          <p:cNvGrpSpPr/>
          <p:nvPr/>
        </p:nvGrpSpPr>
        <p:grpSpPr>
          <a:xfrm>
            <a:off x="325838" y="4481238"/>
            <a:ext cx="4627957" cy="1446986"/>
            <a:chOff x="191863" y="1617286"/>
            <a:chExt cx="4627957" cy="1446986"/>
          </a:xfrm>
        </p:grpSpPr>
        <p:pic>
          <p:nvPicPr>
            <p:cNvPr id="237" name="Picture 236">
              <a:extLst>
                <a:ext uri="{FF2B5EF4-FFF2-40B4-BE49-F238E27FC236}">
                  <a16:creationId xmlns:a16="http://schemas.microsoft.com/office/drawing/2014/main" id="{C9C283BC-1080-4355-8BF1-25A3137ABA1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1319" y="1718058"/>
              <a:ext cx="616559" cy="616559"/>
            </a:xfrm>
            <a:prstGeom prst="rect">
              <a:avLst/>
            </a:prstGeom>
          </p:spPr>
        </p:pic>
        <p:grpSp>
          <p:nvGrpSpPr>
            <p:cNvPr id="238" name="Group 237">
              <a:extLst>
                <a:ext uri="{FF2B5EF4-FFF2-40B4-BE49-F238E27FC236}">
                  <a16:creationId xmlns:a16="http://schemas.microsoft.com/office/drawing/2014/main" id="{68DD5A5D-6C82-4A2F-B0D0-44BEABF40D67}"/>
                </a:ext>
              </a:extLst>
            </p:cNvPr>
            <p:cNvGrpSpPr/>
            <p:nvPr/>
          </p:nvGrpSpPr>
          <p:grpSpPr>
            <a:xfrm>
              <a:off x="1017066" y="1617286"/>
              <a:ext cx="3070026" cy="675170"/>
              <a:chOff x="1017066" y="1617286"/>
              <a:chExt cx="3070026" cy="675170"/>
            </a:xfrm>
          </p:grpSpPr>
          <p:sp>
            <p:nvSpPr>
              <p:cNvPr id="247" name="TextBox 246">
                <a:extLst>
                  <a:ext uri="{FF2B5EF4-FFF2-40B4-BE49-F238E27FC236}">
                    <a16:creationId xmlns:a16="http://schemas.microsoft.com/office/drawing/2014/main" id="{F743DBB9-8418-490A-BC0A-333C0631A527}"/>
                  </a:ext>
                </a:extLst>
              </p:cNvPr>
              <p:cNvSpPr txBox="1"/>
              <p:nvPr/>
            </p:nvSpPr>
            <p:spPr>
              <a:xfrm>
                <a:off x="1017066" y="1617286"/>
                <a:ext cx="3070026" cy="437635"/>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แหล่งน้ำขนาด</a:t>
                </a:r>
                <a:r>
                  <a:rPr lang="th-TH" i="1" u="sng" dirty="0">
                    <a:solidFill>
                      <a:srgbClr val="095DB6"/>
                    </a:solidFill>
                    <a:latin typeface="FC Home" panose="020B0500040200020003" pitchFamily="34" charset="-34"/>
                    <a:cs typeface="FC Home" panose="020B0500040200020003" pitchFamily="34" charset="-34"/>
                  </a:rPr>
                  <a:t>เล็ก</a:t>
                </a:r>
                <a:r>
                  <a:rPr lang="th-TH" i="1" dirty="0">
                    <a:latin typeface="FC Home" panose="020B0500040200020003" pitchFamily="34" charset="-34"/>
                    <a:cs typeface="FC Home" panose="020B0500040200020003" pitchFamily="34" charset="-34"/>
                  </a:rPr>
                  <a:t>  </a:t>
                </a:r>
                <a:r>
                  <a:rPr lang="th-TH" sz="3200" i="1" dirty="0">
                    <a:solidFill>
                      <a:srgbClr val="1265BA"/>
                    </a:solidFill>
                    <a:latin typeface="FC Home" panose="020B0500040200020003" pitchFamily="34" charset="-34"/>
                    <a:cs typeface="FC Home" panose="020B0500040200020003" pitchFamily="34" charset="-34"/>
                  </a:rPr>
                  <a:t>141,097</a:t>
                </a:r>
                <a:r>
                  <a:rPr lang="th-TH" i="1" dirty="0">
                    <a:latin typeface="FC Home" panose="020B0500040200020003" pitchFamily="34" charset="-34"/>
                    <a:cs typeface="FC Home" panose="020B0500040200020003" pitchFamily="34" charset="-34"/>
                  </a:rPr>
                  <a:t> แห่ง</a:t>
                </a:r>
                <a:endParaRPr lang="en-US" b="1" i="1" dirty="0">
                  <a:latin typeface="FC Home" panose="020B0500040200020003" pitchFamily="34" charset="-34"/>
                  <a:cs typeface="FC Home" panose="020B0500040200020003" pitchFamily="34" charset="-34"/>
                </a:endParaRPr>
              </a:p>
            </p:txBody>
          </p:sp>
          <p:sp>
            <p:nvSpPr>
              <p:cNvPr id="248" name="TextBox 247">
                <a:extLst>
                  <a:ext uri="{FF2B5EF4-FFF2-40B4-BE49-F238E27FC236}">
                    <a16:creationId xmlns:a16="http://schemas.microsoft.com/office/drawing/2014/main" id="{36133DAD-E7D6-44CB-8EF3-17F6681C0ACD}"/>
                  </a:ext>
                </a:extLst>
              </p:cNvPr>
              <p:cNvSpPr txBox="1"/>
              <p:nvPr/>
            </p:nvSpPr>
            <p:spPr>
              <a:xfrm>
                <a:off x="1018586" y="1986840"/>
                <a:ext cx="1533493" cy="305616"/>
              </a:xfrm>
              <a:prstGeom prst="rect">
                <a:avLst/>
              </a:prstGeom>
              <a:noFill/>
            </p:spPr>
            <p:txBody>
              <a:bodyPr vert="horz" wrap="square" lIns="72000" tIns="36000" bIns="36000" rtlCol="0" anchor="ctr" anchorCtr="0">
                <a:noAutofit/>
              </a:bodyPr>
              <a:lstStyle/>
              <a:p>
                <a:pPr>
                  <a:lnSpc>
                    <a:spcPct val="150000"/>
                  </a:lnSpc>
                </a:pPr>
                <a:r>
                  <a:rPr lang="th-TH" sz="1200" i="1" dirty="0">
                    <a:solidFill>
                      <a:schemeClr val="bg1">
                        <a:lumMod val="50000"/>
                      </a:schemeClr>
                    </a:solidFill>
                    <a:latin typeface="FC Home" panose="020B0500040200020003" pitchFamily="34" charset="-34"/>
                    <a:cs typeface="FC Home" panose="020B0500040200020003" pitchFamily="34" charset="-34"/>
                  </a:rPr>
                  <a:t>(ความจุไม่เกิน 2 ล้าน ลบม.)</a:t>
                </a:r>
                <a:endParaRPr lang="en-US" sz="1200" b="1" i="1" dirty="0">
                  <a:solidFill>
                    <a:schemeClr val="bg1">
                      <a:lumMod val="50000"/>
                    </a:schemeClr>
                  </a:solidFill>
                  <a:latin typeface="FC Home" panose="020B0500040200020003" pitchFamily="34" charset="-34"/>
                  <a:cs typeface="FC Home" panose="020B0500040200020003" pitchFamily="34" charset="-34"/>
                </a:endParaRPr>
              </a:p>
            </p:txBody>
          </p:sp>
        </p:grpSp>
        <p:grpSp>
          <p:nvGrpSpPr>
            <p:cNvPr id="239" name="Group 238">
              <a:extLst>
                <a:ext uri="{FF2B5EF4-FFF2-40B4-BE49-F238E27FC236}">
                  <a16:creationId xmlns:a16="http://schemas.microsoft.com/office/drawing/2014/main" id="{171E2445-5FAA-43EB-BE70-49903BCF86FC}"/>
                </a:ext>
              </a:extLst>
            </p:cNvPr>
            <p:cNvGrpSpPr/>
            <p:nvPr/>
          </p:nvGrpSpPr>
          <p:grpSpPr>
            <a:xfrm>
              <a:off x="191863" y="2325186"/>
              <a:ext cx="4627957" cy="739086"/>
              <a:chOff x="1283835" y="3523717"/>
              <a:chExt cx="4627957" cy="739086"/>
            </a:xfrm>
          </p:grpSpPr>
          <p:sp>
            <p:nvSpPr>
              <p:cNvPr id="243" name="TextBox 242">
                <a:extLst>
                  <a:ext uri="{FF2B5EF4-FFF2-40B4-BE49-F238E27FC236}">
                    <a16:creationId xmlns:a16="http://schemas.microsoft.com/office/drawing/2014/main" id="{37F77206-ED1A-4631-9267-B4709734E9A0}"/>
                  </a:ext>
                </a:extLst>
              </p:cNvPr>
              <p:cNvSpPr txBox="1"/>
              <p:nvPr/>
            </p:nvSpPr>
            <p:spPr>
              <a:xfrm>
                <a:off x="3118380" y="3546309"/>
                <a:ext cx="2793412" cy="712064"/>
              </a:xfrm>
              <a:prstGeom prst="rect">
                <a:avLst/>
              </a:prstGeom>
              <a:noFill/>
            </p:spPr>
            <p:txBody>
              <a:bodyPr vert="horz" wrap="square" lIns="72000" tIns="36000" bIns="36000" rtlCol="0" anchor="ctr" anchorCtr="0">
                <a:noAutofit/>
              </a:bodyPr>
              <a:lstStyle/>
              <a:p>
                <a:r>
                  <a:rPr lang="th-TH" sz="1400" dirty="0">
                    <a:latin typeface="FC Home" panose="020B0500040200020003" pitchFamily="34" charset="-34"/>
                    <a:cs typeface="FC Home" panose="020B0500040200020003" pitchFamily="34" charset="-34"/>
                  </a:rPr>
                  <a:t>เหนือ </a:t>
                </a:r>
                <a:r>
                  <a:rPr lang="th-TH" sz="1400" dirty="0">
                    <a:solidFill>
                      <a:srgbClr val="3537EC"/>
                    </a:solidFill>
                    <a:latin typeface="FC Home" panose="020B0500040200020003" pitchFamily="34" charset="-34"/>
                    <a:cs typeface="FC Home" panose="020B0500040200020003" pitchFamily="34" charset="-34"/>
                  </a:rPr>
                  <a:t>(34,358 แห่ง) </a:t>
                </a:r>
                <a:r>
                  <a:rPr lang="th-TH" sz="1400" dirty="0">
                    <a:latin typeface="FC Home" panose="020B0500040200020003" pitchFamily="34" charset="-34"/>
                    <a:cs typeface="FC Home" panose="020B0500040200020003" pitchFamily="34" charset="-34"/>
                  </a:rPr>
                  <a:t>อีสาน </a:t>
                </a:r>
                <a:r>
                  <a:rPr lang="th-TH" sz="1400" dirty="0">
                    <a:solidFill>
                      <a:srgbClr val="3F5BC8"/>
                    </a:solidFill>
                    <a:latin typeface="FC Home" panose="020B0500040200020003" pitchFamily="34" charset="-34"/>
                    <a:cs typeface="FC Home" panose="020B0500040200020003" pitchFamily="34" charset="-34"/>
                  </a:rPr>
                  <a:t>(64,144 แห่ง) </a:t>
                </a:r>
                <a:r>
                  <a:rPr lang="th-TH" sz="1400" dirty="0">
                    <a:latin typeface="FC Home" panose="020B0500040200020003" pitchFamily="34" charset="-34"/>
                    <a:cs typeface="FC Home" panose="020B0500040200020003" pitchFamily="34" charset="-34"/>
                  </a:rPr>
                  <a:t>กลาง </a:t>
                </a:r>
                <a:r>
                  <a:rPr lang="th-TH" sz="1400" dirty="0">
                    <a:solidFill>
                      <a:srgbClr val="2F4DE1"/>
                    </a:solidFill>
                    <a:latin typeface="FC Home" panose="020B0500040200020003" pitchFamily="34" charset="-34"/>
                    <a:cs typeface="FC Home" panose="020B0500040200020003" pitchFamily="34" charset="-34"/>
                  </a:rPr>
                  <a:t>(15,205 แห่ง) </a:t>
                </a:r>
                <a:r>
                  <a:rPr lang="th-TH" sz="1400" dirty="0">
                    <a:latin typeface="FC Home" panose="020B0500040200020003" pitchFamily="34" charset="-34"/>
                    <a:cs typeface="FC Home" panose="020B0500040200020003" pitchFamily="34" charset="-34"/>
                  </a:rPr>
                  <a:t>ตะวันออก </a:t>
                </a:r>
                <a:r>
                  <a:rPr lang="th-TH" sz="1400" dirty="0">
                    <a:solidFill>
                      <a:srgbClr val="7F82DF"/>
                    </a:solidFill>
                    <a:latin typeface="FC Home" panose="020B0500040200020003" pitchFamily="34" charset="-34"/>
                    <a:cs typeface="FC Home" panose="020B0500040200020003" pitchFamily="34" charset="-34"/>
                  </a:rPr>
                  <a:t>(14,510 แห่ง)</a:t>
                </a:r>
              </a:p>
              <a:p>
                <a:r>
                  <a:rPr lang="th-TH" sz="1400" dirty="0">
                    <a:latin typeface="FC Home" panose="020B0500040200020003" pitchFamily="34" charset="-34"/>
                    <a:cs typeface="FC Home" panose="020B0500040200020003" pitchFamily="34" charset="-34"/>
                  </a:rPr>
                  <a:t>ตะวันตก </a:t>
                </a:r>
                <a:r>
                  <a:rPr lang="th-TH" sz="1400" dirty="0">
                    <a:solidFill>
                      <a:srgbClr val="A2A8F2"/>
                    </a:solidFill>
                    <a:latin typeface="FC Home" panose="020B0500040200020003" pitchFamily="34" charset="-34"/>
                    <a:cs typeface="FC Home" panose="020B0500040200020003" pitchFamily="34" charset="-34"/>
                  </a:rPr>
                  <a:t>(7,337 แห่ง) </a:t>
                </a:r>
                <a:r>
                  <a:rPr lang="th-TH" sz="1400" dirty="0">
                    <a:latin typeface="FC Home" panose="020B0500040200020003" pitchFamily="34" charset="-34"/>
                    <a:cs typeface="FC Home" panose="020B0500040200020003" pitchFamily="34" charset="-34"/>
                  </a:rPr>
                  <a:t>ใต้ </a:t>
                </a:r>
                <a:r>
                  <a:rPr lang="th-TH" sz="1400" dirty="0">
                    <a:solidFill>
                      <a:srgbClr val="A2A8F2"/>
                    </a:solidFill>
                    <a:latin typeface="FC Home" panose="020B0500040200020003" pitchFamily="34" charset="-34"/>
                    <a:cs typeface="FC Home" panose="020B0500040200020003" pitchFamily="34" charset="-34"/>
                  </a:rPr>
                  <a:t>(5,543 แห่ง)</a:t>
                </a:r>
              </a:p>
            </p:txBody>
          </p:sp>
          <p:grpSp>
            <p:nvGrpSpPr>
              <p:cNvPr id="244" name="Group 243">
                <a:extLst>
                  <a:ext uri="{FF2B5EF4-FFF2-40B4-BE49-F238E27FC236}">
                    <a16:creationId xmlns:a16="http://schemas.microsoft.com/office/drawing/2014/main" id="{68B63A93-8630-4936-A173-10B3DA09F820}"/>
                  </a:ext>
                </a:extLst>
              </p:cNvPr>
              <p:cNvGrpSpPr/>
              <p:nvPr/>
            </p:nvGrpSpPr>
            <p:grpSpPr>
              <a:xfrm>
                <a:off x="1283835" y="3523717"/>
                <a:ext cx="1362417" cy="739086"/>
                <a:chOff x="1283835" y="3523717"/>
                <a:chExt cx="1362417" cy="739086"/>
              </a:xfrm>
            </p:grpSpPr>
            <p:sp>
              <p:nvSpPr>
                <p:cNvPr id="245" name="TextBox 244">
                  <a:extLst>
                    <a:ext uri="{FF2B5EF4-FFF2-40B4-BE49-F238E27FC236}">
                      <a16:creationId xmlns:a16="http://schemas.microsoft.com/office/drawing/2014/main" id="{AAD8C84C-011A-4EF4-9F5C-C498034F7333}"/>
                    </a:ext>
                  </a:extLst>
                </p:cNvPr>
                <p:cNvSpPr txBox="1"/>
                <p:nvPr/>
              </p:nvSpPr>
              <p:spPr>
                <a:xfrm>
                  <a:off x="1319498" y="3523717"/>
                  <a:ext cx="1326754" cy="366940"/>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95DB6"/>
                      </a:solidFill>
                      <a:latin typeface="FC Home" panose="020B0500040200020003" pitchFamily="34" charset="-34"/>
                      <a:cs typeface="FC Home" panose="020B0500040200020003" pitchFamily="34" charset="-34"/>
                    </a:rPr>
                    <a:t>ปริมาณน้ำ</a:t>
                  </a:r>
                  <a:endParaRPr lang="en-US" sz="2400" b="1" i="1" dirty="0">
                    <a:solidFill>
                      <a:srgbClr val="095DB6"/>
                    </a:solidFill>
                    <a:latin typeface="FC Home" panose="020B0500040200020003" pitchFamily="34" charset="-34"/>
                    <a:cs typeface="FC Home" panose="020B0500040200020003" pitchFamily="34" charset="-34"/>
                  </a:endParaRPr>
                </a:p>
              </p:txBody>
            </p:sp>
            <p:sp>
              <p:nvSpPr>
                <p:cNvPr id="246" name="TextBox 245">
                  <a:extLst>
                    <a:ext uri="{FF2B5EF4-FFF2-40B4-BE49-F238E27FC236}">
                      <a16:creationId xmlns:a16="http://schemas.microsoft.com/office/drawing/2014/main" id="{A35C4B35-7ADD-44C7-8B01-D917796B5028}"/>
                    </a:ext>
                  </a:extLst>
                </p:cNvPr>
                <p:cNvSpPr txBox="1"/>
                <p:nvPr/>
              </p:nvSpPr>
              <p:spPr>
                <a:xfrm>
                  <a:off x="1283835" y="3701677"/>
                  <a:ext cx="1326754" cy="561126"/>
                </a:xfrm>
                <a:prstGeom prst="rect">
                  <a:avLst/>
                </a:prstGeom>
                <a:noFill/>
              </p:spPr>
              <p:txBody>
                <a:bodyPr vert="horz" wrap="square" lIns="72000" tIns="36000" bIns="36000" rtlCol="0" anchor="ctr" anchorCtr="0">
                  <a:noAutofit/>
                </a:bodyPr>
                <a:lstStyle/>
                <a:p>
                  <a:pPr>
                    <a:lnSpc>
                      <a:spcPct val="150000"/>
                    </a:lnSpc>
                  </a:pPr>
                  <a:r>
                    <a:rPr lang="th-TH" sz="4000" i="1" dirty="0">
                      <a:solidFill>
                        <a:srgbClr val="FF0000"/>
                      </a:solidFill>
                      <a:latin typeface="FC Home" panose="020B0500040200020003" pitchFamily="34" charset="-34"/>
                      <a:cs typeface="FC Home" panose="020B0500040200020003" pitchFamily="34" charset="-34"/>
                    </a:rPr>
                    <a:t>4,174</a:t>
                  </a:r>
                  <a:endParaRPr lang="en-US" sz="4000" b="1" i="1" dirty="0">
                    <a:solidFill>
                      <a:srgbClr val="FF0000"/>
                    </a:solidFill>
                    <a:latin typeface="FC Home" panose="020B0500040200020003" pitchFamily="34" charset="-34"/>
                    <a:cs typeface="FC Home" panose="020B0500040200020003" pitchFamily="34" charset="-34"/>
                  </a:endParaRPr>
                </a:p>
              </p:txBody>
            </p:sp>
          </p:grpSp>
        </p:grpSp>
        <p:grpSp>
          <p:nvGrpSpPr>
            <p:cNvPr id="240" name="Group 239">
              <a:extLst>
                <a:ext uri="{FF2B5EF4-FFF2-40B4-BE49-F238E27FC236}">
                  <a16:creationId xmlns:a16="http://schemas.microsoft.com/office/drawing/2014/main" id="{AEB6E5A2-6A48-4687-AFA0-AE9D8AF74DFC}"/>
                </a:ext>
              </a:extLst>
            </p:cNvPr>
            <p:cNvGrpSpPr/>
            <p:nvPr/>
          </p:nvGrpSpPr>
          <p:grpSpPr>
            <a:xfrm>
              <a:off x="1440186" y="2398339"/>
              <a:ext cx="486757" cy="629782"/>
              <a:chOff x="1769778" y="2397955"/>
              <a:chExt cx="486757" cy="657093"/>
            </a:xfrm>
          </p:grpSpPr>
          <p:cxnSp>
            <p:nvCxnSpPr>
              <p:cNvPr id="241" name="Straight Connector 240">
                <a:extLst>
                  <a:ext uri="{FF2B5EF4-FFF2-40B4-BE49-F238E27FC236}">
                    <a16:creationId xmlns:a16="http://schemas.microsoft.com/office/drawing/2014/main" id="{4134023F-7D11-4A7E-B992-F8FA6F4184F5}"/>
                  </a:ext>
                </a:extLst>
              </p:cNvPr>
              <p:cNvCxnSpPr/>
              <p:nvPr/>
            </p:nvCxnSpPr>
            <p:spPr bwMode="auto">
              <a:xfrm flipV="1">
                <a:off x="2256535" y="2397955"/>
                <a:ext cx="0" cy="657093"/>
              </a:xfrm>
              <a:prstGeom prst="line">
                <a:avLst/>
              </a:prstGeom>
              <a:solidFill>
                <a:schemeClr val="accent1"/>
              </a:solidFill>
              <a:ln w="19050" cap="flat" cmpd="sng" algn="ctr">
                <a:solidFill>
                  <a:srgbClr val="095DB6"/>
                </a:solidFill>
                <a:prstDash val="dash"/>
                <a:round/>
                <a:headEnd type="none" w="med" len="med"/>
                <a:tailEnd type="none" w="med" len="med"/>
              </a:ln>
              <a:effectLst/>
            </p:spPr>
          </p:cxnSp>
          <p:cxnSp>
            <p:nvCxnSpPr>
              <p:cNvPr id="242" name="Straight Connector 241">
                <a:extLst>
                  <a:ext uri="{FF2B5EF4-FFF2-40B4-BE49-F238E27FC236}">
                    <a16:creationId xmlns:a16="http://schemas.microsoft.com/office/drawing/2014/main" id="{62A9AD95-A627-4CF7-A84C-0B71593DF0F3}"/>
                  </a:ext>
                </a:extLst>
              </p:cNvPr>
              <p:cNvCxnSpPr/>
              <p:nvPr/>
            </p:nvCxnSpPr>
            <p:spPr bwMode="auto">
              <a:xfrm>
                <a:off x="1769778" y="2744378"/>
                <a:ext cx="486757" cy="0"/>
              </a:xfrm>
              <a:prstGeom prst="line">
                <a:avLst/>
              </a:prstGeom>
              <a:solidFill>
                <a:schemeClr val="accent1"/>
              </a:solidFill>
              <a:ln w="19050" cap="flat" cmpd="sng" algn="ctr">
                <a:solidFill>
                  <a:srgbClr val="095DB6"/>
                </a:solidFill>
                <a:prstDash val="dash"/>
                <a:round/>
                <a:headEnd type="none" w="med" len="med"/>
                <a:tailEnd type="none" w="med" len="med"/>
              </a:ln>
              <a:effectLst/>
            </p:spPr>
          </p:cxnSp>
        </p:grpSp>
      </p:grpSp>
    </p:spTree>
    <p:extLst>
      <p:ext uri="{BB962C8B-B14F-4D97-AF65-F5344CB8AC3E}">
        <p14:creationId xmlns:p14="http://schemas.microsoft.com/office/powerpoint/2010/main" val="4233872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D8597256-A732-4E2A-9EE2-DF7EDDE3AB3D}"/>
              </a:ext>
            </a:extLst>
          </p:cNvPr>
          <p:cNvGrpSpPr/>
          <p:nvPr/>
        </p:nvGrpSpPr>
        <p:grpSpPr>
          <a:xfrm>
            <a:off x="4708470" y="1032091"/>
            <a:ext cx="1510894" cy="5191119"/>
            <a:chOff x="4708470" y="1032091"/>
            <a:chExt cx="1510894" cy="5191119"/>
          </a:xfrm>
        </p:grpSpPr>
        <p:sp>
          <p:nvSpPr>
            <p:cNvPr id="121" name="Flowchart: Process 120">
              <a:extLst>
                <a:ext uri="{FF2B5EF4-FFF2-40B4-BE49-F238E27FC236}">
                  <a16:creationId xmlns:a16="http://schemas.microsoft.com/office/drawing/2014/main" id="{ADF8FFB7-9E5A-41F3-8BB0-B1DEF2A5EF44}"/>
                </a:ext>
              </a:extLst>
            </p:cNvPr>
            <p:cNvSpPr/>
            <p:nvPr/>
          </p:nvSpPr>
          <p:spPr bwMode="auto">
            <a:xfrm rot="10800000" flipV="1">
              <a:off x="5641566" y="1434159"/>
              <a:ext cx="577798" cy="4053575"/>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 name="Rectangle 6">
              <a:extLst>
                <a:ext uri="{FF2B5EF4-FFF2-40B4-BE49-F238E27FC236}">
                  <a16:creationId xmlns:a16="http://schemas.microsoft.com/office/drawing/2014/main" id="{6B62611D-4BDA-45BB-AC57-41A1C0F11B9D}"/>
                </a:ext>
              </a:extLst>
            </p:cNvPr>
            <p:cNvSpPr/>
            <p:nvPr/>
          </p:nvSpPr>
          <p:spPr bwMode="auto">
            <a:xfrm>
              <a:off x="4708470" y="1032091"/>
              <a:ext cx="1505397" cy="519111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pic>
        <p:nvPicPr>
          <p:cNvPr id="154" name="Picture 153">
            <a:extLst>
              <a:ext uri="{FF2B5EF4-FFF2-40B4-BE49-F238E27FC236}">
                <a16:creationId xmlns:a16="http://schemas.microsoft.com/office/drawing/2014/main" id="{F66B6FA7-AC28-4B0A-9324-46AF558C90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16636" y="1168877"/>
            <a:ext cx="2557692" cy="4691488"/>
          </a:xfrm>
          <a:custGeom>
            <a:avLst/>
            <a:gdLst>
              <a:gd name="connsiteX0" fmla="*/ 0 w 2890016"/>
              <a:gd name="connsiteY0" fmla="*/ 0 h 4837636"/>
              <a:gd name="connsiteX1" fmla="*/ 2890016 w 2890016"/>
              <a:gd name="connsiteY1" fmla="*/ 0 h 4837636"/>
              <a:gd name="connsiteX2" fmla="*/ 2890016 w 2890016"/>
              <a:gd name="connsiteY2" fmla="*/ 2808560 h 4837636"/>
              <a:gd name="connsiteX3" fmla="*/ 2587189 w 2890016"/>
              <a:gd name="connsiteY3" fmla="*/ 2808560 h 4837636"/>
              <a:gd name="connsiteX4" fmla="*/ 2609344 w 2890016"/>
              <a:gd name="connsiteY4" fmla="*/ 2781709 h 4837636"/>
              <a:gd name="connsiteX5" fmla="*/ 2658535 w 2890016"/>
              <a:gd name="connsiteY5" fmla="*/ 2620667 h 4837636"/>
              <a:gd name="connsiteX6" fmla="*/ 2370503 w 2890016"/>
              <a:gd name="connsiteY6" fmla="*/ 2332635 h 4837636"/>
              <a:gd name="connsiteX7" fmla="*/ 2082471 w 2890016"/>
              <a:gd name="connsiteY7" fmla="*/ 2620667 h 4837636"/>
              <a:gd name="connsiteX8" fmla="*/ 2131662 w 2890016"/>
              <a:gd name="connsiteY8" fmla="*/ 2781709 h 4837636"/>
              <a:gd name="connsiteX9" fmla="*/ 2153817 w 2890016"/>
              <a:gd name="connsiteY9" fmla="*/ 2808560 h 4837636"/>
              <a:gd name="connsiteX10" fmla="*/ 1866447 w 2890016"/>
              <a:gd name="connsiteY10" fmla="*/ 2808560 h 4837636"/>
              <a:gd name="connsiteX11" fmla="*/ 1866447 w 2890016"/>
              <a:gd name="connsiteY11" fmla="*/ 4837636 h 4837636"/>
              <a:gd name="connsiteX12" fmla="*/ 0 w 2890016"/>
              <a:gd name="connsiteY12" fmla="*/ 4837636 h 48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0016" h="4837636">
                <a:moveTo>
                  <a:pt x="0" y="0"/>
                </a:moveTo>
                <a:lnTo>
                  <a:pt x="2890016" y="0"/>
                </a:lnTo>
                <a:lnTo>
                  <a:pt x="2890016" y="2808560"/>
                </a:lnTo>
                <a:lnTo>
                  <a:pt x="2587189" y="2808560"/>
                </a:lnTo>
                <a:lnTo>
                  <a:pt x="2609344" y="2781709"/>
                </a:lnTo>
                <a:cubicBezTo>
                  <a:pt x="2640401" y="2735738"/>
                  <a:pt x="2658535" y="2680321"/>
                  <a:pt x="2658535" y="2620667"/>
                </a:cubicBezTo>
                <a:cubicBezTo>
                  <a:pt x="2658535" y="2461591"/>
                  <a:pt x="2529579" y="2332635"/>
                  <a:pt x="2370503" y="2332635"/>
                </a:cubicBezTo>
                <a:cubicBezTo>
                  <a:pt x="2211427" y="2332635"/>
                  <a:pt x="2082471" y="2461591"/>
                  <a:pt x="2082471" y="2620667"/>
                </a:cubicBezTo>
                <a:cubicBezTo>
                  <a:pt x="2082471" y="2680321"/>
                  <a:pt x="2100606" y="2735738"/>
                  <a:pt x="2131662" y="2781709"/>
                </a:cubicBezTo>
                <a:lnTo>
                  <a:pt x="2153817" y="2808560"/>
                </a:lnTo>
                <a:lnTo>
                  <a:pt x="1866447" y="2808560"/>
                </a:lnTo>
                <a:lnTo>
                  <a:pt x="1866447" y="4837636"/>
                </a:lnTo>
                <a:lnTo>
                  <a:pt x="0" y="4837636"/>
                </a:lnTo>
                <a:close/>
              </a:path>
            </a:pathLst>
          </a:custGeom>
        </p:spPr>
      </p:pic>
      <p:sp>
        <p:nvSpPr>
          <p:cNvPr id="4" name="Rectangle 2">
            <a:extLst>
              <a:ext uri="{FF2B5EF4-FFF2-40B4-BE49-F238E27FC236}">
                <a16:creationId xmlns:a16="http://schemas.microsoft.com/office/drawing/2014/main" id="{63F7273A-0B54-43B9-8A04-E2C847382066}"/>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lang="en-US" sz="4800" dirty="0">
                <a:latin typeface="TH SarabunPSK" panose="020B0500040200020003" pitchFamily="34" charset="-34"/>
                <a:ea typeface="Calibri" panose="020F0502020204030204" pitchFamily="34" charset="0"/>
                <a:cs typeface="TH SarabunPSK" panose="020B0500040200020003" pitchFamily="34" charset="-34"/>
              </a:rPr>
              <a:t>4</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lang="th-TH" sz="4800" dirty="0">
                <a:latin typeface="TH SarabunPSK" panose="020B0500040200020003" pitchFamily="34" charset="-34"/>
                <a:ea typeface="Calibri" panose="020F0502020204030204" pitchFamily="34" charset="0"/>
                <a:cs typeface="TH SarabunPSK" panose="020B0500040200020003" pitchFamily="34" charset="-34"/>
              </a:rPr>
              <a:t>ปริมาณน้ำในแหล่งน้ำนอกเขตชลประทาน</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8" name="สี่เหลี่ยมผืนผ้า 7">
            <a:extLst>
              <a:ext uri="{FF2B5EF4-FFF2-40B4-BE49-F238E27FC236}">
                <a16:creationId xmlns:a16="http://schemas.microsoft.com/office/drawing/2014/main" id="{0C91C212-778B-4CC3-B7F5-ED7CE77EA44C}"/>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27" name="ตัวแทนหมายเลขสไลด์ 1">
            <a:extLst>
              <a:ext uri="{FF2B5EF4-FFF2-40B4-BE49-F238E27FC236}">
                <a16:creationId xmlns:a16="http://schemas.microsoft.com/office/drawing/2014/main" id="{BC79024E-C00D-4F7A-97C9-8AAE7352F5CE}"/>
              </a:ext>
            </a:extLst>
          </p:cNvPr>
          <p:cNvSpPr>
            <a:spLocks noGrp="1"/>
          </p:cNvSpPr>
          <p:nvPr>
            <p:ph type="sldNum" sz="quarter" idx="10"/>
          </p:nvPr>
        </p:nvSpPr>
        <p:spPr>
          <a:xfrm>
            <a:off x="9332181" y="6508735"/>
            <a:ext cx="2844800" cy="294154"/>
          </a:xfrm>
        </p:spPr>
        <p:txBody>
          <a:bodyPr/>
          <a:lstStyle/>
          <a:p>
            <a:pPr>
              <a:defRPr/>
            </a:pPr>
            <a:r>
              <a:rPr lang="en-GB" sz="2000" b="1" dirty="0">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23</a:t>
            </a:fld>
            <a:endParaRPr lang="en-GB" sz="2000" b="1" dirty="0">
              <a:latin typeface="TH SarabunPSK" panose="020B0500040200020003" pitchFamily="34" charset="-34"/>
              <a:cs typeface="TH SarabunPSK" panose="020B0500040200020003" pitchFamily="34" charset="-34"/>
            </a:endParaRPr>
          </a:p>
        </p:txBody>
      </p:sp>
      <p:sp>
        <p:nvSpPr>
          <p:cNvPr id="128" name="Rectangle 7">
            <a:extLst>
              <a:ext uri="{FF2B5EF4-FFF2-40B4-BE49-F238E27FC236}">
                <a16:creationId xmlns:a16="http://schemas.microsoft.com/office/drawing/2014/main" id="{65B8FD69-56F5-454F-A442-6AE14C87E711}"/>
              </a:ext>
            </a:extLst>
          </p:cNvPr>
          <p:cNvSpPr/>
          <p:nvPr/>
        </p:nvSpPr>
        <p:spPr>
          <a:xfrm>
            <a:off x="263352" y="6572423"/>
            <a:ext cx="3888432" cy="276999"/>
          </a:xfrm>
          <a:prstGeom prst="rect">
            <a:avLst/>
          </a:prstGeom>
        </p:spPr>
        <p:txBody>
          <a:bodyPr wrap="square">
            <a:spAutoFit/>
          </a:bodyPr>
          <a:lstStyle/>
          <a:p>
            <a:pPr>
              <a:defRPr/>
            </a:pPr>
            <a:r>
              <a:rPr lang="th-TH" sz="1200" b="1" dirty="0">
                <a:solidFill>
                  <a:srgbClr val="FFFFFF"/>
                </a:solidFill>
                <a:latin typeface="TH SarabunPSK" panose="020B0500040200020003" pitchFamily="34" charset="-34"/>
                <a:cs typeface="TH SarabunPSK" panose="020B0500040200020003" pitchFamily="34" charset="-34"/>
              </a:rPr>
              <a:t>ที่มา</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กรมทรัพยากรน้ำ และกรมชลประทาน</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 ข้อมูล ณ วันที่ </a:t>
            </a:r>
            <a:r>
              <a:rPr lang="en-US" sz="1200" b="1" dirty="0">
                <a:solidFill>
                  <a:srgbClr val="FFFFFF"/>
                </a:solidFill>
                <a:latin typeface="TH SarabunPSK" panose="020B0500040200020003" pitchFamily="34" charset="-34"/>
                <a:cs typeface="TH SarabunPSK" panose="020B0500040200020003" pitchFamily="34" charset="-34"/>
              </a:rPr>
              <a:t>12</a:t>
            </a:r>
            <a:r>
              <a:rPr lang="th-TH" sz="1200" b="1" dirty="0">
                <a:solidFill>
                  <a:srgbClr val="FFFFFF"/>
                </a:solidFill>
                <a:latin typeface="TH SarabunPSK" panose="020B0500040200020003" pitchFamily="34" charset="-34"/>
                <a:cs typeface="TH SarabunPSK" panose="020B0500040200020003" pitchFamily="34" charset="-34"/>
              </a:rPr>
              <a:t> พฤษภาคม 2564</a:t>
            </a:r>
            <a:r>
              <a:rPr lang="en-US" sz="1200" b="1" dirty="0">
                <a:solidFill>
                  <a:srgbClr val="FFFFFF"/>
                </a:solidFill>
                <a:latin typeface="TH SarabunPSK" panose="020B0500040200020003" pitchFamily="34" charset="-34"/>
                <a:cs typeface="TH SarabunPSK" panose="020B0500040200020003" pitchFamily="34" charset="-34"/>
              </a:rPr>
              <a:t> </a:t>
            </a:r>
            <a:endParaRPr lang="th-TH" sz="1200" b="1" dirty="0">
              <a:solidFill>
                <a:srgbClr val="FFFFFF"/>
              </a:solidFill>
              <a:latin typeface="TH SarabunPSK" panose="020B0500040200020003" pitchFamily="34" charset="-34"/>
              <a:cs typeface="TH SarabunPSK" panose="020B0500040200020003" pitchFamily="34" charset="-34"/>
            </a:endParaRPr>
          </a:p>
        </p:txBody>
      </p:sp>
      <p:grpSp>
        <p:nvGrpSpPr>
          <p:cNvPr id="129" name="Group 128">
            <a:extLst>
              <a:ext uri="{FF2B5EF4-FFF2-40B4-BE49-F238E27FC236}">
                <a16:creationId xmlns:a16="http://schemas.microsoft.com/office/drawing/2014/main" id="{1DCE2264-54EF-40FA-8918-9E10F21CBDAA}"/>
              </a:ext>
            </a:extLst>
          </p:cNvPr>
          <p:cNvGrpSpPr/>
          <p:nvPr/>
        </p:nvGrpSpPr>
        <p:grpSpPr>
          <a:xfrm>
            <a:off x="0" y="6132165"/>
            <a:ext cx="12192000" cy="462446"/>
            <a:chOff x="0" y="6132165"/>
            <a:chExt cx="12192000" cy="462446"/>
          </a:xfrm>
        </p:grpSpPr>
        <p:sp>
          <p:nvSpPr>
            <p:cNvPr id="130" name="Freeform 33">
              <a:extLst>
                <a:ext uri="{FF2B5EF4-FFF2-40B4-BE49-F238E27FC236}">
                  <a16:creationId xmlns:a16="http://schemas.microsoft.com/office/drawing/2014/main" id="{6A370C64-5269-47D0-A8DC-84D6893DD36C}"/>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31" name="Freeform 32">
              <a:extLst>
                <a:ext uri="{FF2B5EF4-FFF2-40B4-BE49-F238E27FC236}">
                  <a16:creationId xmlns:a16="http://schemas.microsoft.com/office/drawing/2014/main" id="{28EADCA9-4B78-417E-BD42-4A4AC28029AA}"/>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32" name="TextBox 131">
              <a:extLst>
                <a:ext uri="{FF2B5EF4-FFF2-40B4-BE49-F238E27FC236}">
                  <a16:creationId xmlns:a16="http://schemas.microsoft.com/office/drawing/2014/main" id="{07FB900F-9996-4F41-A8C1-60C7BBE80FAA}"/>
                </a:ext>
              </a:extLst>
            </p:cNvPr>
            <p:cNvSpPr txBox="1"/>
            <p:nvPr/>
          </p:nvSpPr>
          <p:spPr>
            <a:xfrm>
              <a:off x="839416" y="6194501"/>
              <a:ext cx="2952328" cy="400110"/>
            </a:xfrm>
            <a:prstGeom prst="rect">
              <a:avLst/>
            </a:prstGeom>
            <a:noFill/>
          </p:spPr>
          <p:txBody>
            <a:bodyPr wrap="square" rtlCol="0">
              <a:spAutoFit/>
            </a:bodyPr>
            <a:lstStyle/>
            <a:p>
              <a:r>
                <a:rPr lang="th-TH" sz="1000" dirty="0">
                  <a:solidFill>
                    <a:schemeClr val="bg1"/>
                  </a:solidFill>
                  <a:latin typeface="FC Home" panose="020B0500040200020003" pitchFamily="34" charset="-34"/>
                  <a:cs typeface="FC Home" panose="020B0500040200020003" pitchFamily="34" charset="-34"/>
                </a:rPr>
                <a:t>กรมทรัพยากรน้ำ กระทรวงทรัพยากรธรรมชาติและสิ่งแวดล้อม</a:t>
              </a:r>
            </a:p>
            <a:p>
              <a:r>
                <a:rPr lang="en-US" sz="1000" dirty="0">
                  <a:solidFill>
                    <a:schemeClr val="bg1"/>
                  </a:solidFill>
                  <a:latin typeface="FC Home" panose="020B0500040200020003" pitchFamily="34" charset="-34"/>
                  <a:cs typeface="FC Home" panose="020B0500040200020003" pitchFamily="34" charset="-34"/>
                </a:rPr>
                <a:t>Website : http://www.dwr.go.th</a:t>
              </a:r>
            </a:p>
          </p:txBody>
        </p:sp>
        <p:grpSp>
          <p:nvGrpSpPr>
            <p:cNvPr id="133" name="Group 132">
              <a:extLst>
                <a:ext uri="{FF2B5EF4-FFF2-40B4-BE49-F238E27FC236}">
                  <a16:creationId xmlns:a16="http://schemas.microsoft.com/office/drawing/2014/main" id="{CEB82F52-E719-4570-8E99-B7AE492AC04D}"/>
                </a:ext>
              </a:extLst>
            </p:cNvPr>
            <p:cNvGrpSpPr/>
            <p:nvPr/>
          </p:nvGrpSpPr>
          <p:grpSpPr>
            <a:xfrm>
              <a:off x="9120336" y="6223211"/>
              <a:ext cx="2952328" cy="252385"/>
              <a:chOff x="9120336" y="6223211"/>
              <a:chExt cx="2952328" cy="252385"/>
            </a:xfrm>
          </p:grpSpPr>
          <p:sp>
            <p:nvSpPr>
              <p:cNvPr id="137" name="TextBox 136">
                <a:extLst>
                  <a:ext uri="{FF2B5EF4-FFF2-40B4-BE49-F238E27FC236}">
                    <a16:creationId xmlns:a16="http://schemas.microsoft.com/office/drawing/2014/main" id="{84334FFC-2A42-4CE0-9B3E-E2E93A07C3AE}"/>
                  </a:ext>
                </a:extLst>
              </p:cNvPr>
              <p:cNvSpPr txBox="1"/>
              <p:nvPr/>
            </p:nvSpPr>
            <p:spPr>
              <a:xfrm>
                <a:off x="9120336" y="6229375"/>
                <a:ext cx="2952328" cy="246221"/>
              </a:xfrm>
              <a:prstGeom prst="rect">
                <a:avLst/>
              </a:prstGeom>
              <a:noFill/>
            </p:spPr>
            <p:txBody>
              <a:bodyPr wrap="square" rtlCol="0">
                <a:spAutoFit/>
              </a:bodyPr>
              <a:lstStyle/>
              <a:p>
                <a:pPr algn="r"/>
                <a:r>
                  <a:rPr lang="th-TH" sz="1000" dirty="0">
                    <a:solidFill>
                      <a:schemeClr val="bg1"/>
                    </a:solidFill>
                    <a:latin typeface="FC Home" panose="020B0500040200020003" pitchFamily="34" charset="-34"/>
                    <a:cs typeface="FC Home" panose="020B0500040200020003" pitchFamily="34" charset="-34"/>
                  </a:rPr>
                  <a:t>ศูนย์ป้องกันวิกฤติน้ำ        </a:t>
                </a:r>
                <a:r>
                  <a:rPr lang="en-US" sz="1000" dirty="0">
                    <a:solidFill>
                      <a:schemeClr val="bg1"/>
                    </a:solidFill>
                    <a:latin typeface="FC Home" panose="020B0500040200020003" pitchFamily="34" charset="-34"/>
                    <a:cs typeface="FC Home" panose="020B0500040200020003" pitchFamily="34" charset="-34"/>
                  </a:rPr>
                  <a:t>    </a:t>
                </a:r>
                <a:r>
                  <a:rPr lang="th-TH" sz="1000" dirty="0">
                    <a:solidFill>
                      <a:schemeClr val="bg1"/>
                    </a:solidFill>
                    <a:latin typeface="FC Home" panose="020B0500040200020003" pitchFamily="34" charset="-34"/>
                    <a:cs typeface="FC Home" panose="020B0500040200020003" pitchFamily="34" charset="-34"/>
                  </a:rPr>
                  <a:t>    </a:t>
                </a:r>
                <a:r>
                  <a:rPr lang="en-US" sz="1000" dirty="0">
                    <a:solidFill>
                      <a:schemeClr val="bg1"/>
                    </a:solidFill>
                    <a:latin typeface="FC Home" panose="020B0500040200020003" pitchFamily="34" charset="-34"/>
                    <a:cs typeface="FC Home" panose="020B0500040200020003" pitchFamily="34" charset="-34"/>
                  </a:rPr>
                  <a:t>website : mekhala.dwr.go.th</a:t>
                </a:r>
              </a:p>
            </p:txBody>
          </p:sp>
          <p:pic>
            <p:nvPicPr>
              <p:cNvPr id="138" name="Picture 137">
                <a:extLst>
                  <a:ext uri="{FF2B5EF4-FFF2-40B4-BE49-F238E27FC236}">
                    <a16:creationId xmlns:a16="http://schemas.microsoft.com/office/drawing/2014/main" id="{20BABB55-6432-4111-AF15-0740B928FE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39" name="Picture 138">
                <a:extLst>
                  <a:ext uri="{FF2B5EF4-FFF2-40B4-BE49-F238E27FC236}">
                    <a16:creationId xmlns:a16="http://schemas.microsoft.com/office/drawing/2014/main" id="{E9921F29-27F2-4FFC-B083-ABB7D45203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34" name="Group 133">
              <a:extLst>
                <a:ext uri="{FF2B5EF4-FFF2-40B4-BE49-F238E27FC236}">
                  <a16:creationId xmlns:a16="http://schemas.microsoft.com/office/drawing/2014/main" id="{1B5CD006-5D38-4CA9-80C3-A5861384E48F}"/>
                </a:ext>
              </a:extLst>
            </p:cNvPr>
            <p:cNvGrpSpPr/>
            <p:nvPr/>
          </p:nvGrpSpPr>
          <p:grpSpPr>
            <a:xfrm>
              <a:off x="263352" y="6188227"/>
              <a:ext cx="615709" cy="376323"/>
              <a:chOff x="454695" y="6005005"/>
              <a:chExt cx="615709" cy="376323"/>
            </a:xfrm>
          </p:grpSpPr>
          <p:pic>
            <p:nvPicPr>
              <p:cNvPr id="135" name="Picture 7" descr="logo dwr">
                <a:extLst>
                  <a:ext uri="{FF2B5EF4-FFF2-40B4-BE49-F238E27FC236}">
                    <a16:creationId xmlns:a16="http://schemas.microsoft.com/office/drawing/2014/main" id="{E6CD50EB-D14D-4372-8CF1-4A5855AEFAC2}"/>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36" name="Picture 2" descr="ผลการค้นหารูปภาพสำหรับ โลโก้ กระทรวงทรัพ">
                <a:extLst>
                  <a:ext uri="{FF2B5EF4-FFF2-40B4-BE49-F238E27FC236}">
                    <a16:creationId xmlns:a16="http://schemas.microsoft.com/office/drawing/2014/main" id="{FA79B709-DA0F-4398-A3C0-9CA85B5ED531}"/>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40" name="Group 139">
            <a:extLst>
              <a:ext uri="{FF2B5EF4-FFF2-40B4-BE49-F238E27FC236}">
                <a16:creationId xmlns:a16="http://schemas.microsoft.com/office/drawing/2014/main" id="{71E6F2ED-5FE9-4C09-96CE-370F84959CED}"/>
              </a:ext>
            </a:extLst>
          </p:cNvPr>
          <p:cNvGrpSpPr/>
          <p:nvPr/>
        </p:nvGrpSpPr>
        <p:grpSpPr>
          <a:xfrm>
            <a:off x="261293" y="2067643"/>
            <a:ext cx="3216918" cy="927518"/>
            <a:chOff x="261293" y="2131610"/>
            <a:chExt cx="3216918" cy="927518"/>
          </a:xfrm>
        </p:grpSpPr>
        <p:sp>
          <p:nvSpPr>
            <p:cNvPr id="141" name="TextBox 140">
              <a:extLst>
                <a:ext uri="{FF2B5EF4-FFF2-40B4-BE49-F238E27FC236}">
                  <a16:creationId xmlns:a16="http://schemas.microsoft.com/office/drawing/2014/main" id="{A841552C-6792-482C-BC38-72193ABD9E30}"/>
                </a:ext>
              </a:extLst>
            </p:cNvPr>
            <p:cNvSpPr txBox="1"/>
            <p:nvPr/>
          </p:nvSpPr>
          <p:spPr>
            <a:xfrm>
              <a:off x="1079500" y="2255100"/>
              <a:ext cx="1443470" cy="620321"/>
            </a:xfrm>
            <a:prstGeom prst="rect">
              <a:avLst/>
            </a:prstGeom>
            <a:noFill/>
          </p:spPr>
          <p:txBody>
            <a:bodyPr vert="horz" wrap="square" lIns="72000" tIns="36000" bIns="36000" rtlCol="0" anchor="ctr" anchorCtr="0">
              <a:noAutofit/>
            </a:bodyPr>
            <a:lstStyle/>
            <a:p>
              <a:pPr>
                <a:lnSpc>
                  <a:spcPct val="150000"/>
                </a:lnSpc>
              </a:pPr>
              <a:r>
                <a:rPr lang="en-GB" sz="4800" b="1" i="1" dirty="0">
                  <a:solidFill>
                    <a:srgbClr val="FF0000"/>
                  </a:solidFill>
                  <a:latin typeface="FC Home" panose="020B0500040200020003" pitchFamily="34" charset="-34"/>
                  <a:cs typeface="FC Home" panose="020B0500040200020003" pitchFamily="34" charset="-34"/>
                </a:rPr>
                <a:t>4</a:t>
              </a:r>
              <a:r>
                <a:rPr lang="th-TH" sz="4800" b="1" i="1" dirty="0">
                  <a:solidFill>
                    <a:srgbClr val="FF0000"/>
                  </a:solidFill>
                  <a:latin typeface="FC Home" panose="020B0500040200020003" pitchFamily="34" charset="-34"/>
                  <a:cs typeface="FC Home" panose="020B0500040200020003" pitchFamily="34" charset="-34"/>
                </a:rPr>
                <a:t>,</a:t>
              </a:r>
              <a:r>
                <a:rPr lang="en-GB" sz="4800" b="1" i="1" dirty="0">
                  <a:solidFill>
                    <a:srgbClr val="FF0000"/>
                  </a:solidFill>
                  <a:latin typeface="FC Home" panose="020B0500040200020003" pitchFamily="34" charset="-34"/>
                  <a:cs typeface="FC Home" panose="020B0500040200020003" pitchFamily="34" charset="-34"/>
                </a:rPr>
                <a:t>174</a:t>
              </a:r>
              <a:endParaRPr lang="en-US" sz="4800" b="1" i="1" dirty="0">
                <a:solidFill>
                  <a:srgbClr val="FF0000"/>
                </a:solidFill>
                <a:latin typeface="FC Home" panose="020B0500040200020003" pitchFamily="34" charset="-34"/>
                <a:cs typeface="FC Home" panose="020B0500040200020003" pitchFamily="34" charset="-34"/>
              </a:endParaRPr>
            </a:p>
          </p:txBody>
        </p:sp>
        <p:grpSp>
          <p:nvGrpSpPr>
            <p:cNvPr id="142" name="Group 141">
              <a:extLst>
                <a:ext uri="{FF2B5EF4-FFF2-40B4-BE49-F238E27FC236}">
                  <a16:creationId xmlns:a16="http://schemas.microsoft.com/office/drawing/2014/main" id="{EF8BCA6F-2898-4386-8ABD-2C6F6DF970C9}"/>
                </a:ext>
              </a:extLst>
            </p:cNvPr>
            <p:cNvGrpSpPr/>
            <p:nvPr/>
          </p:nvGrpSpPr>
          <p:grpSpPr>
            <a:xfrm>
              <a:off x="263352" y="2131610"/>
              <a:ext cx="866346" cy="319943"/>
              <a:chOff x="263352" y="2131610"/>
              <a:chExt cx="866346" cy="319943"/>
            </a:xfrm>
          </p:grpSpPr>
          <p:sp>
            <p:nvSpPr>
              <p:cNvPr id="148" name="Rounded Rectangle 123">
                <a:extLst>
                  <a:ext uri="{FF2B5EF4-FFF2-40B4-BE49-F238E27FC236}">
                    <a16:creationId xmlns:a16="http://schemas.microsoft.com/office/drawing/2014/main" id="{18F549CD-BCCF-4990-A781-BC42D41F1361}"/>
                  </a:ext>
                </a:extLst>
              </p:cNvPr>
              <p:cNvSpPr/>
              <p:nvPr/>
            </p:nvSpPr>
            <p:spPr bwMode="auto">
              <a:xfrm>
                <a:off x="263352" y="2146417"/>
                <a:ext cx="86634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149" name="TextBox 148">
                <a:extLst>
                  <a:ext uri="{FF2B5EF4-FFF2-40B4-BE49-F238E27FC236}">
                    <a16:creationId xmlns:a16="http://schemas.microsoft.com/office/drawing/2014/main" id="{DA8E1CDE-624C-4EE6-AEF9-0F88FD62A15B}"/>
                  </a:ext>
                </a:extLst>
              </p:cNvPr>
              <p:cNvSpPr txBox="1"/>
              <p:nvPr/>
            </p:nvSpPr>
            <p:spPr>
              <a:xfrm>
                <a:off x="342974" y="2131610"/>
                <a:ext cx="717490" cy="264892"/>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ปัจจุบัน</a:t>
                </a:r>
                <a:endParaRPr lang="en-US" dirty="0">
                  <a:latin typeface="FC Home" panose="020B0500040200020003" pitchFamily="34" charset="-34"/>
                  <a:cs typeface="FC Home" panose="020B0500040200020003" pitchFamily="34" charset="-34"/>
                </a:endParaRPr>
              </a:p>
            </p:txBody>
          </p:sp>
        </p:grpSp>
        <p:sp>
          <p:nvSpPr>
            <p:cNvPr id="143" name="TextBox 142">
              <a:extLst>
                <a:ext uri="{FF2B5EF4-FFF2-40B4-BE49-F238E27FC236}">
                  <a16:creationId xmlns:a16="http://schemas.microsoft.com/office/drawing/2014/main" id="{39F41379-BE87-4D67-8A5E-5B4D85997802}"/>
                </a:ext>
              </a:extLst>
            </p:cNvPr>
            <p:cNvSpPr txBox="1"/>
            <p:nvPr/>
          </p:nvSpPr>
          <p:spPr>
            <a:xfrm>
              <a:off x="1490402" y="2842211"/>
              <a:ext cx="848637" cy="216917"/>
            </a:xfrm>
            <a:prstGeom prst="rect">
              <a:avLst/>
            </a:prstGeom>
            <a:noFill/>
          </p:spPr>
          <p:txBody>
            <a:bodyPr vert="horz" wrap="square" lIns="72000" tIns="36000" bIns="36000" rtlCol="0" anchor="ctr" anchorCtr="0">
              <a:noAutofit/>
            </a:bodyPr>
            <a:lstStyle/>
            <a:p>
              <a:pPr algn="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600" b="1" i="1" dirty="0">
                <a:latin typeface="FC Home" panose="020B0500040200020003" pitchFamily="34" charset="-34"/>
                <a:cs typeface="FC Home" panose="020B0500040200020003" pitchFamily="34" charset="-34"/>
              </a:endParaRPr>
            </a:p>
          </p:txBody>
        </p:sp>
        <p:grpSp>
          <p:nvGrpSpPr>
            <p:cNvPr id="144" name="Group 143">
              <a:extLst>
                <a:ext uri="{FF2B5EF4-FFF2-40B4-BE49-F238E27FC236}">
                  <a16:creationId xmlns:a16="http://schemas.microsoft.com/office/drawing/2014/main" id="{F69CBFD0-9C19-46C6-A0AB-FAC79856424E}"/>
                </a:ext>
              </a:extLst>
            </p:cNvPr>
            <p:cNvGrpSpPr/>
            <p:nvPr/>
          </p:nvGrpSpPr>
          <p:grpSpPr>
            <a:xfrm>
              <a:off x="261293" y="2398825"/>
              <a:ext cx="1002975" cy="450901"/>
              <a:chOff x="3934818" y="2785674"/>
              <a:chExt cx="1002975" cy="450901"/>
            </a:xfrm>
          </p:grpSpPr>
          <p:sp>
            <p:nvSpPr>
              <p:cNvPr id="146" name="TextBox 145">
                <a:extLst>
                  <a:ext uri="{FF2B5EF4-FFF2-40B4-BE49-F238E27FC236}">
                    <a16:creationId xmlns:a16="http://schemas.microsoft.com/office/drawing/2014/main" id="{B3C44B9F-B1C3-4DC8-805C-039FACE8A1BF}"/>
                  </a:ext>
                </a:extLst>
              </p:cNvPr>
              <p:cNvSpPr txBox="1"/>
              <p:nvPr/>
            </p:nvSpPr>
            <p:spPr>
              <a:xfrm>
                <a:off x="3934818" y="3032227"/>
                <a:ext cx="920645" cy="204348"/>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a:t>
                </a:r>
                <a:r>
                  <a:rPr lang="en-GB" sz="1400" i="1" dirty="0">
                    <a:solidFill>
                      <a:schemeClr val="tx1">
                        <a:lumMod val="65000"/>
                        <a:lumOff val="35000"/>
                      </a:schemeClr>
                    </a:solidFill>
                    <a:latin typeface="FC Home" panose="020B0500040200020003" pitchFamily="34" charset="-34"/>
                    <a:cs typeface="FC Home" panose="020B0500040200020003" pitchFamily="34" charset="-34"/>
                  </a:rPr>
                  <a:t>12</a:t>
                </a:r>
                <a:r>
                  <a:rPr lang="th-TH" sz="1400" i="1" dirty="0">
                    <a:solidFill>
                      <a:schemeClr val="tx1">
                        <a:lumMod val="65000"/>
                        <a:lumOff val="35000"/>
                      </a:schemeClr>
                    </a:solidFill>
                    <a:latin typeface="FC Home" panose="020B0500040200020003" pitchFamily="34" charset="-34"/>
                    <a:cs typeface="FC Home" panose="020B0500040200020003" pitchFamily="34" charset="-34"/>
                  </a:rPr>
                  <a:t> พ.ค. 64)</a:t>
                </a:r>
                <a:endParaRPr lang="en-US" sz="1400" b="1" i="1" dirty="0">
                  <a:latin typeface="FC Home" panose="020B0500040200020003" pitchFamily="34" charset="-34"/>
                  <a:cs typeface="FC Home" panose="020B0500040200020003" pitchFamily="34" charset="-34"/>
                </a:endParaRPr>
              </a:p>
            </p:txBody>
          </p:sp>
          <p:sp>
            <p:nvSpPr>
              <p:cNvPr id="147" name="TextBox 146">
                <a:extLst>
                  <a:ext uri="{FF2B5EF4-FFF2-40B4-BE49-F238E27FC236}">
                    <a16:creationId xmlns:a16="http://schemas.microsoft.com/office/drawing/2014/main" id="{5947DE74-5719-493C-8DB5-018A0DDE40F2}"/>
                  </a:ext>
                </a:extLst>
              </p:cNvPr>
              <p:cNvSpPr txBox="1"/>
              <p:nvPr/>
            </p:nvSpPr>
            <p:spPr>
              <a:xfrm>
                <a:off x="3952287" y="2785674"/>
                <a:ext cx="985506" cy="308159"/>
              </a:xfrm>
              <a:prstGeom prst="rect">
                <a:avLst/>
              </a:prstGeom>
              <a:noFill/>
            </p:spPr>
            <p:txBody>
              <a:bodyPr vert="horz" wrap="square" lIns="72000" tIns="36000" bIns="36000" rtlCol="0" anchor="ctr" anchorCtr="0">
                <a:noAutofit/>
              </a:bodyPr>
              <a:lstStyle/>
              <a:p>
                <a:pPr>
                  <a:lnSpc>
                    <a:spcPct val="150000"/>
                  </a:lnSpc>
                </a:pPr>
                <a:r>
                  <a:rPr lang="th-TH" i="1" dirty="0">
                    <a:solidFill>
                      <a:schemeClr val="tx1">
                        <a:lumMod val="65000"/>
                        <a:lumOff val="35000"/>
                      </a:schemeClr>
                    </a:solidFill>
                    <a:latin typeface="FC Home" panose="020B0500040200020003" pitchFamily="34" charset="-34"/>
                    <a:cs typeface="FC Home" panose="020B0500040200020003" pitchFamily="34" charset="-34"/>
                  </a:rPr>
                  <a:t>ปริมาณน้ำ</a:t>
                </a:r>
                <a:endParaRPr lang="en-US" sz="3600" b="1" i="1" dirty="0">
                  <a:solidFill>
                    <a:srgbClr val="033572"/>
                  </a:solidFill>
                  <a:latin typeface="FC Home" panose="020B0500040200020003" pitchFamily="34" charset="-34"/>
                  <a:cs typeface="FC Home" panose="020B0500040200020003" pitchFamily="34" charset="-34"/>
                </a:endParaRPr>
              </a:p>
            </p:txBody>
          </p:sp>
        </p:grpSp>
        <p:sp>
          <p:nvSpPr>
            <p:cNvPr id="145" name="TextBox 144">
              <a:extLst>
                <a:ext uri="{FF2B5EF4-FFF2-40B4-BE49-F238E27FC236}">
                  <a16:creationId xmlns:a16="http://schemas.microsoft.com/office/drawing/2014/main" id="{A5E9A86A-C3D3-4AF6-BC58-32B769AE3BD8}"/>
                </a:ext>
              </a:extLst>
            </p:cNvPr>
            <p:cNvSpPr txBox="1"/>
            <p:nvPr/>
          </p:nvSpPr>
          <p:spPr>
            <a:xfrm>
              <a:off x="2303443" y="2386992"/>
              <a:ext cx="1174768"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(49%)</a:t>
              </a:r>
              <a:endParaRPr lang="en-US" sz="3200" b="1" i="1" dirty="0">
                <a:latin typeface="FC Home" panose="020B0500040200020003" pitchFamily="34" charset="-34"/>
                <a:cs typeface="FC Home" panose="020B0500040200020003" pitchFamily="34" charset="-34"/>
              </a:endParaRPr>
            </a:p>
          </p:txBody>
        </p:sp>
      </p:grpSp>
      <p:pic>
        <p:nvPicPr>
          <p:cNvPr id="150" name="Picture 149">
            <a:extLst>
              <a:ext uri="{FF2B5EF4-FFF2-40B4-BE49-F238E27FC236}">
                <a16:creationId xmlns:a16="http://schemas.microsoft.com/office/drawing/2014/main" id="{01E1FB3A-6D5B-416E-832E-79E93E22EA6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87120" y="1166921"/>
            <a:ext cx="2630205" cy="4824498"/>
          </a:xfrm>
          <a:custGeom>
            <a:avLst/>
            <a:gdLst>
              <a:gd name="connsiteX0" fmla="*/ 0 w 2890016"/>
              <a:gd name="connsiteY0" fmla="*/ 0 h 4837636"/>
              <a:gd name="connsiteX1" fmla="*/ 2890016 w 2890016"/>
              <a:gd name="connsiteY1" fmla="*/ 0 h 4837636"/>
              <a:gd name="connsiteX2" fmla="*/ 2890016 w 2890016"/>
              <a:gd name="connsiteY2" fmla="*/ 2808560 h 4837636"/>
              <a:gd name="connsiteX3" fmla="*/ 2587189 w 2890016"/>
              <a:gd name="connsiteY3" fmla="*/ 2808560 h 4837636"/>
              <a:gd name="connsiteX4" fmla="*/ 2609344 w 2890016"/>
              <a:gd name="connsiteY4" fmla="*/ 2781709 h 4837636"/>
              <a:gd name="connsiteX5" fmla="*/ 2658535 w 2890016"/>
              <a:gd name="connsiteY5" fmla="*/ 2620667 h 4837636"/>
              <a:gd name="connsiteX6" fmla="*/ 2370503 w 2890016"/>
              <a:gd name="connsiteY6" fmla="*/ 2332635 h 4837636"/>
              <a:gd name="connsiteX7" fmla="*/ 2082471 w 2890016"/>
              <a:gd name="connsiteY7" fmla="*/ 2620667 h 4837636"/>
              <a:gd name="connsiteX8" fmla="*/ 2131662 w 2890016"/>
              <a:gd name="connsiteY8" fmla="*/ 2781709 h 4837636"/>
              <a:gd name="connsiteX9" fmla="*/ 2153817 w 2890016"/>
              <a:gd name="connsiteY9" fmla="*/ 2808560 h 4837636"/>
              <a:gd name="connsiteX10" fmla="*/ 1866447 w 2890016"/>
              <a:gd name="connsiteY10" fmla="*/ 2808560 h 4837636"/>
              <a:gd name="connsiteX11" fmla="*/ 1866447 w 2890016"/>
              <a:gd name="connsiteY11" fmla="*/ 4837636 h 4837636"/>
              <a:gd name="connsiteX12" fmla="*/ 0 w 2890016"/>
              <a:gd name="connsiteY12" fmla="*/ 4837636 h 48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0016" h="4837636">
                <a:moveTo>
                  <a:pt x="0" y="0"/>
                </a:moveTo>
                <a:lnTo>
                  <a:pt x="2890016" y="0"/>
                </a:lnTo>
                <a:lnTo>
                  <a:pt x="2890016" y="2808560"/>
                </a:lnTo>
                <a:lnTo>
                  <a:pt x="2587189" y="2808560"/>
                </a:lnTo>
                <a:lnTo>
                  <a:pt x="2609344" y="2781709"/>
                </a:lnTo>
                <a:cubicBezTo>
                  <a:pt x="2640401" y="2735738"/>
                  <a:pt x="2658535" y="2680321"/>
                  <a:pt x="2658535" y="2620667"/>
                </a:cubicBezTo>
                <a:cubicBezTo>
                  <a:pt x="2658535" y="2461591"/>
                  <a:pt x="2529579" y="2332635"/>
                  <a:pt x="2370503" y="2332635"/>
                </a:cubicBezTo>
                <a:cubicBezTo>
                  <a:pt x="2211427" y="2332635"/>
                  <a:pt x="2082471" y="2461591"/>
                  <a:pt x="2082471" y="2620667"/>
                </a:cubicBezTo>
                <a:cubicBezTo>
                  <a:pt x="2082471" y="2680321"/>
                  <a:pt x="2100606" y="2735738"/>
                  <a:pt x="2131662" y="2781709"/>
                </a:cubicBezTo>
                <a:lnTo>
                  <a:pt x="2153817" y="2808560"/>
                </a:lnTo>
                <a:lnTo>
                  <a:pt x="1866447" y="2808560"/>
                </a:lnTo>
                <a:lnTo>
                  <a:pt x="1866447" y="4837636"/>
                </a:lnTo>
                <a:lnTo>
                  <a:pt x="0" y="4837636"/>
                </a:lnTo>
                <a:close/>
              </a:path>
            </a:pathLst>
          </a:custGeom>
        </p:spPr>
      </p:pic>
      <p:grpSp>
        <p:nvGrpSpPr>
          <p:cNvPr id="151" name="Group 150">
            <a:extLst>
              <a:ext uri="{FF2B5EF4-FFF2-40B4-BE49-F238E27FC236}">
                <a16:creationId xmlns:a16="http://schemas.microsoft.com/office/drawing/2014/main" id="{2E1347A2-3315-4FD4-990A-6587E8B46638}"/>
              </a:ext>
            </a:extLst>
          </p:cNvPr>
          <p:cNvGrpSpPr/>
          <p:nvPr/>
        </p:nvGrpSpPr>
        <p:grpSpPr>
          <a:xfrm>
            <a:off x="4687988" y="1024252"/>
            <a:ext cx="1525234" cy="604467"/>
            <a:chOff x="6721254" y="1133088"/>
            <a:chExt cx="1388801" cy="550397"/>
          </a:xfrm>
        </p:grpSpPr>
        <p:sp>
          <p:nvSpPr>
            <p:cNvPr id="152" name="TextBox 151">
              <a:extLst>
                <a:ext uri="{FF2B5EF4-FFF2-40B4-BE49-F238E27FC236}">
                  <a16:creationId xmlns:a16="http://schemas.microsoft.com/office/drawing/2014/main" id="{E25E81AF-34E9-431A-9B25-F095A3E5C4EC}"/>
                </a:ext>
              </a:extLst>
            </p:cNvPr>
            <p:cNvSpPr txBox="1"/>
            <p:nvPr/>
          </p:nvSpPr>
          <p:spPr>
            <a:xfrm>
              <a:off x="6746532" y="1133088"/>
              <a:ext cx="933644" cy="326029"/>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แหล่งน้ำ</a:t>
              </a:r>
              <a:endParaRPr lang="en-US" b="1" i="1" dirty="0">
                <a:latin typeface="FC Home" panose="020B0500040200020003" pitchFamily="34" charset="-34"/>
                <a:cs typeface="FC Home" panose="020B0500040200020003" pitchFamily="34" charset="-34"/>
              </a:endParaRPr>
            </a:p>
          </p:txBody>
        </p:sp>
        <p:sp>
          <p:nvSpPr>
            <p:cNvPr id="153" name="TextBox 152">
              <a:extLst>
                <a:ext uri="{FF2B5EF4-FFF2-40B4-BE49-F238E27FC236}">
                  <a16:creationId xmlns:a16="http://schemas.microsoft.com/office/drawing/2014/main" id="{C5DADDB4-861D-4AE1-9F6A-E5D04922E2DD}"/>
                </a:ext>
              </a:extLst>
            </p:cNvPr>
            <p:cNvSpPr txBox="1"/>
            <p:nvPr/>
          </p:nvSpPr>
          <p:spPr>
            <a:xfrm>
              <a:off x="6721254" y="1357456"/>
              <a:ext cx="1388801" cy="326029"/>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072FE"/>
                  </a:solidFill>
                  <a:latin typeface="FC Home" panose="020B0500040200020003" pitchFamily="34" charset="-34"/>
                  <a:cs typeface="FC Home" panose="020B0500040200020003" pitchFamily="34" charset="-34"/>
                </a:rPr>
                <a:t>102,099</a:t>
              </a:r>
              <a:r>
                <a:rPr lang="th-TH" sz="2000" i="1" dirty="0">
                  <a:latin typeface="FC Home" panose="020B0500040200020003" pitchFamily="34" charset="-34"/>
                  <a:cs typeface="FC Home" panose="020B0500040200020003" pitchFamily="34" charset="-34"/>
                </a:rPr>
                <a:t> </a:t>
              </a:r>
              <a:r>
                <a:rPr lang="th-TH" sz="1600" i="1" dirty="0">
                  <a:latin typeface="FC Home" panose="020B0500040200020003" pitchFamily="34" charset="-34"/>
                  <a:cs typeface="FC Home" panose="020B0500040200020003" pitchFamily="34" charset="-34"/>
                </a:rPr>
                <a:t>แห่ง</a:t>
              </a:r>
              <a:endParaRPr lang="en-US" sz="1600" b="1" i="1" dirty="0">
                <a:latin typeface="FC Home" panose="020B0500040200020003" pitchFamily="34" charset="-34"/>
                <a:cs typeface="FC Home" panose="020B0500040200020003" pitchFamily="34" charset="-34"/>
              </a:endParaRPr>
            </a:p>
          </p:txBody>
        </p:sp>
      </p:grpSp>
      <p:grpSp>
        <p:nvGrpSpPr>
          <p:cNvPr id="155" name="Group 154">
            <a:extLst>
              <a:ext uri="{FF2B5EF4-FFF2-40B4-BE49-F238E27FC236}">
                <a16:creationId xmlns:a16="http://schemas.microsoft.com/office/drawing/2014/main" id="{0214D7D2-CF1F-40D2-9F37-8221694EF515}"/>
              </a:ext>
            </a:extLst>
          </p:cNvPr>
          <p:cNvGrpSpPr/>
          <p:nvPr/>
        </p:nvGrpSpPr>
        <p:grpSpPr>
          <a:xfrm>
            <a:off x="7660902" y="1032091"/>
            <a:ext cx="1437838" cy="550397"/>
            <a:chOff x="6721254" y="1133088"/>
            <a:chExt cx="1437838" cy="550397"/>
          </a:xfrm>
        </p:grpSpPr>
        <p:sp>
          <p:nvSpPr>
            <p:cNvPr id="156" name="TextBox 155">
              <a:extLst>
                <a:ext uri="{FF2B5EF4-FFF2-40B4-BE49-F238E27FC236}">
                  <a16:creationId xmlns:a16="http://schemas.microsoft.com/office/drawing/2014/main" id="{190F5D8B-B8EE-45F0-8278-D872D4BC7B4A}"/>
                </a:ext>
              </a:extLst>
            </p:cNvPr>
            <p:cNvSpPr txBox="1"/>
            <p:nvPr/>
          </p:nvSpPr>
          <p:spPr>
            <a:xfrm>
              <a:off x="6746531" y="1133088"/>
              <a:ext cx="1412561" cy="326029"/>
            </a:xfrm>
            <a:prstGeom prst="rect">
              <a:avLst/>
            </a:prstGeom>
            <a:noFill/>
          </p:spPr>
          <p:txBody>
            <a:bodyPr vert="horz" wrap="square" lIns="72000" tIns="36000" bIns="36000" rtlCol="0" anchor="ctr" anchorCtr="0">
              <a:noAutofit/>
            </a:bodyPr>
            <a:lstStyle/>
            <a:p>
              <a:pPr>
                <a:lnSpc>
                  <a:spcPct val="150000"/>
                </a:lnSpc>
              </a:pPr>
              <a:r>
                <a:rPr lang="th-TH" i="1" dirty="0">
                  <a:latin typeface="FC Home" panose="020B0500040200020003" pitchFamily="34" charset="-34"/>
                  <a:cs typeface="FC Home" panose="020B0500040200020003" pitchFamily="34" charset="-34"/>
                </a:rPr>
                <a:t>อ่างขนาดกลาง</a:t>
              </a:r>
              <a:endParaRPr lang="en-US" b="1" i="1" dirty="0">
                <a:latin typeface="FC Home" panose="020B0500040200020003" pitchFamily="34" charset="-34"/>
                <a:cs typeface="FC Home" panose="020B0500040200020003" pitchFamily="34" charset="-34"/>
              </a:endParaRPr>
            </a:p>
          </p:txBody>
        </p:sp>
        <p:sp>
          <p:nvSpPr>
            <p:cNvPr id="157" name="TextBox 156">
              <a:extLst>
                <a:ext uri="{FF2B5EF4-FFF2-40B4-BE49-F238E27FC236}">
                  <a16:creationId xmlns:a16="http://schemas.microsoft.com/office/drawing/2014/main" id="{D1A56A3F-1E6C-4FC9-ABE6-C4C6BD410912}"/>
                </a:ext>
              </a:extLst>
            </p:cNvPr>
            <p:cNvSpPr txBox="1"/>
            <p:nvPr/>
          </p:nvSpPr>
          <p:spPr>
            <a:xfrm>
              <a:off x="6721254" y="1357456"/>
              <a:ext cx="1388801" cy="326029"/>
            </a:xfrm>
            <a:prstGeom prst="rect">
              <a:avLst/>
            </a:prstGeom>
            <a:noFill/>
          </p:spPr>
          <p:txBody>
            <a:bodyPr vert="horz" wrap="square" lIns="72000" tIns="36000" bIns="36000" rtlCol="0" anchor="ctr" anchorCtr="0">
              <a:noAutofit/>
            </a:bodyPr>
            <a:lstStyle/>
            <a:p>
              <a:pPr>
                <a:lnSpc>
                  <a:spcPct val="150000"/>
                </a:lnSpc>
              </a:pPr>
              <a:r>
                <a:rPr lang="th-TH" sz="2400" i="1" dirty="0">
                  <a:solidFill>
                    <a:srgbClr val="0072FE"/>
                  </a:solidFill>
                  <a:latin typeface="FC Home" panose="020B0500040200020003" pitchFamily="34" charset="-34"/>
                  <a:cs typeface="FC Home" panose="020B0500040200020003" pitchFamily="34" charset="-34"/>
                </a:rPr>
                <a:t>65</a:t>
              </a:r>
              <a:r>
                <a:rPr lang="th-TH" sz="2000" i="1" dirty="0">
                  <a:latin typeface="FC Home" panose="020B0500040200020003" pitchFamily="34" charset="-34"/>
                  <a:cs typeface="FC Home" panose="020B0500040200020003" pitchFamily="34" charset="-34"/>
                </a:rPr>
                <a:t> </a:t>
              </a:r>
              <a:r>
                <a:rPr lang="th-TH" sz="1600" i="1" dirty="0">
                  <a:latin typeface="FC Home" panose="020B0500040200020003" pitchFamily="34" charset="-34"/>
                  <a:cs typeface="FC Home" panose="020B0500040200020003" pitchFamily="34" charset="-34"/>
                </a:rPr>
                <a:t>แห่ง</a:t>
              </a:r>
              <a:endParaRPr lang="en-US" sz="1600" b="1" i="1" dirty="0">
                <a:latin typeface="FC Home" panose="020B0500040200020003" pitchFamily="34" charset="-34"/>
                <a:cs typeface="FC Home" panose="020B0500040200020003" pitchFamily="34" charset="-34"/>
              </a:endParaRPr>
            </a:p>
          </p:txBody>
        </p:sp>
      </p:grpSp>
      <p:grpSp>
        <p:nvGrpSpPr>
          <p:cNvPr id="158" name="Group 157">
            <a:extLst>
              <a:ext uri="{FF2B5EF4-FFF2-40B4-BE49-F238E27FC236}">
                <a16:creationId xmlns:a16="http://schemas.microsoft.com/office/drawing/2014/main" id="{413A8749-1E56-49F6-A29E-09A7DD70CED7}"/>
              </a:ext>
            </a:extLst>
          </p:cNvPr>
          <p:cNvGrpSpPr/>
          <p:nvPr/>
        </p:nvGrpSpPr>
        <p:grpSpPr>
          <a:xfrm>
            <a:off x="188881" y="1038129"/>
            <a:ext cx="3402572" cy="752424"/>
            <a:chOff x="3714496" y="2515984"/>
            <a:chExt cx="3402572" cy="752424"/>
          </a:xfrm>
        </p:grpSpPr>
        <p:sp>
          <p:nvSpPr>
            <p:cNvPr id="159" name="TextBox 158">
              <a:extLst>
                <a:ext uri="{FF2B5EF4-FFF2-40B4-BE49-F238E27FC236}">
                  <a16:creationId xmlns:a16="http://schemas.microsoft.com/office/drawing/2014/main" id="{863E3295-975B-4BEA-86AC-806165C2FB8B}"/>
                </a:ext>
              </a:extLst>
            </p:cNvPr>
            <p:cNvSpPr txBox="1"/>
            <p:nvPr/>
          </p:nvSpPr>
          <p:spPr>
            <a:xfrm>
              <a:off x="3714496" y="2515984"/>
              <a:ext cx="3402572" cy="584775"/>
            </a:xfrm>
            <a:prstGeom prst="rect">
              <a:avLst/>
            </a:prstGeom>
            <a:noFill/>
          </p:spPr>
          <p:txBody>
            <a:bodyPr wrap="square" rtlCol="0">
              <a:spAutoFit/>
            </a:bodyPr>
            <a:lstStyle/>
            <a:p>
              <a:r>
                <a:rPr lang="th-TH" sz="3200" dirty="0">
                  <a:solidFill>
                    <a:srgbClr val="00326F"/>
                  </a:solidFill>
                  <a:latin typeface="FC Home" panose="020B0500040200020003" pitchFamily="34" charset="-34"/>
                  <a:cs typeface="FC Home" panose="020B0500040200020003" pitchFamily="34" charset="-34"/>
                </a:rPr>
                <a:t>ปริมาณน้ำ</a:t>
              </a:r>
              <a:r>
                <a:rPr lang="th-TH" sz="3200" dirty="0">
                  <a:solidFill>
                    <a:srgbClr val="5090D7"/>
                  </a:solidFill>
                  <a:latin typeface="FC Home" panose="020B0500040200020003" pitchFamily="34" charset="-34"/>
                  <a:cs typeface="FC Home" panose="020B0500040200020003" pitchFamily="34" charset="-34"/>
                </a:rPr>
                <a:t>ในแหล่งน้ำ</a:t>
              </a:r>
              <a:endParaRPr lang="en-US" sz="3200" dirty="0">
                <a:solidFill>
                  <a:srgbClr val="5090D7"/>
                </a:solidFill>
                <a:latin typeface="FC Home" panose="020B0500040200020003" pitchFamily="34" charset="-34"/>
                <a:cs typeface="FC Home" panose="020B0500040200020003" pitchFamily="34" charset="-34"/>
              </a:endParaRPr>
            </a:p>
          </p:txBody>
        </p:sp>
        <p:sp>
          <p:nvSpPr>
            <p:cNvPr id="160" name="TextBox 159">
              <a:extLst>
                <a:ext uri="{FF2B5EF4-FFF2-40B4-BE49-F238E27FC236}">
                  <a16:creationId xmlns:a16="http://schemas.microsoft.com/office/drawing/2014/main" id="{F5FBC1B3-A4BB-4643-AE15-597F35C793EA}"/>
                </a:ext>
              </a:extLst>
            </p:cNvPr>
            <p:cNvSpPr txBox="1"/>
            <p:nvPr/>
          </p:nvSpPr>
          <p:spPr>
            <a:xfrm>
              <a:off x="3719736" y="2868298"/>
              <a:ext cx="1805440" cy="400110"/>
            </a:xfrm>
            <a:prstGeom prst="rect">
              <a:avLst/>
            </a:prstGeom>
            <a:noFill/>
          </p:spPr>
          <p:txBody>
            <a:bodyPr wrap="square" rtlCol="0">
              <a:spAutoFit/>
            </a:bodyPr>
            <a:lstStyle/>
            <a:p>
              <a:r>
                <a:rPr lang="th-TH" sz="2000" dirty="0">
                  <a:solidFill>
                    <a:srgbClr val="FF0000"/>
                  </a:solidFill>
                  <a:latin typeface="FC Home" panose="020B0500040200020003" pitchFamily="34" charset="-34"/>
                  <a:cs typeface="FC Home" panose="020B0500040200020003" pitchFamily="34" charset="-34"/>
                </a:rPr>
                <a:t>นอกเขตชลประทาน</a:t>
              </a:r>
              <a:endParaRPr lang="en-US" sz="2000" dirty="0">
                <a:solidFill>
                  <a:srgbClr val="FF0000"/>
                </a:solidFill>
                <a:latin typeface="FC Home" panose="020B0500040200020003" pitchFamily="34" charset="-34"/>
                <a:cs typeface="FC Home" panose="020B0500040200020003" pitchFamily="34" charset="-34"/>
              </a:endParaRPr>
            </a:p>
          </p:txBody>
        </p:sp>
      </p:grpSp>
      <p:pic>
        <p:nvPicPr>
          <p:cNvPr id="161" name="Picture 160">
            <a:extLst>
              <a:ext uri="{FF2B5EF4-FFF2-40B4-BE49-F238E27FC236}">
                <a16:creationId xmlns:a16="http://schemas.microsoft.com/office/drawing/2014/main" id="{587F24A3-C571-49AD-B31A-A58A2F9D90E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56140" y="1478868"/>
            <a:ext cx="788653" cy="788653"/>
          </a:xfrm>
          <a:prstGeom prst="rect">
            <a:avLst/>
          </a:prstGeom>
        </p:spPr>
      </p:pic>
      <p:grpSp>
        <p:nvGrpSpPr>
          <p:cNvPr id="162" name="Group 161">
            <a:extLst>
              <a:ext uri="{FF2B5EF4-FFF2-40B4-BE49-F238E27FC236}">
                <a16:creationId xmlns:a16="http://schemas.microsoft.com/office/drawing/2014/main" id="{7C3CA1E5-20F5-46A9-B65F-EA883A75D2D2}"/>
              </a:ext>
            </a:extLst>
          </p:cNvPr>
          <p:cNvGrpSpPr/>
          <p:nvPr/>
        </p:nvGrpSpPr>
        <p:grpSpPr>
          <a:xfrm>
            <a:off x="4653793" y="3912212"/>
            <a:ext cx="1593623" cy="1460759"/>
            <a:chOff x="2401615" y="4377453"/>
            <a:chExt cx="1593623" cy="1460759"/>
          </a:xfrm>
        </p:grpSpPr>
        <p:sp>
          <p:nvSpPr>
            <p:cNvPr id="163" name="TextBox 162">
              <a:extLst>
                <a:ext uri="{FF2B5EF4-FFF2-40B4-BE49-F238E27FC236}">
                  <a16:creationId xmlns:a16="http://schemas.microsoft.com/office/drawing/2014/main" id="{32093620-80D2-44D8-BFE8-277F940C9134}"/>
                </a:ext>
              </a:extLst>
            </p:cNvPr>
            <p:cNvSpPr txBox="1"/>
            <p:nvPr/>
          </p:nvSpPr>
          <p:spPr>
            <a:xfrm>
              <a:off x="2401615" y="4377453"/>
              <a:ext cx="1593623" cy="307777"/>
            </a:xfrm>
            <a:prstGeom prst="rect">
              <a:avLst/>
            </a:prstGeom>
            <a:noFill/>
          </p:spPr>
          <p:txBody>
            <a:bodyPr wrap="square" rtlCol="0">
              <a:spAutoFit/>
            </a:bodyPr>
            <a:lstStyle/>
            <a:p>
              <a:r>
                <a:rPr lang="th-TH" sz="1400" dirty="0">
                  <a:solidFill>
                    <a:srgbClr val="00326F"/>
                  </a:solidFill>
                  <a:latin typeface="FC Home" panose="020B0500040200020003" pitchFamily="34" charset="-34"/>
                  <a:cs typeface="FC Home" panose="020B0500040200020003" pitchFamily="34" charset="-34"/>
                </a:rPr>
                <a:t>ปริมาณน้ำ (ล้าน ลบ.ม.)</a:t>
              </a:r>
              <a:endParaRPr lang="en-US" sz="1400" dirty="0">
                <a:solidFill>
                  <a:srgbClr val="5090D7"/>
                </a:solidFill>
                <a:latin typeface="FC Home" panose="020B0500040200020003" pitchFamily="34" charset="-34"/>
                <a:cs typeface="FC Home" panose="020B0500040200020003" pitchFamily="34" charset="-34"/>
              </a:endParaRPr>
            </a:p>
          </p:txBody>
        </p:sp>
        <p:grpSp>
          <p:nvGrpSpPr>
            <p:cNvPr id="164" name="Group 163">
              <a:extLst>
                <a:ext uri="{FF2B5EF4-FFF2-40B4-BE49-F238E27FC236}">
                  <a16:creationId xmlns:a16="http://schemas.microsoft.com/office/drawing/2014/main" id="{C00934E1-8544-4400-836E-9BD391FC4FC7}"/>
                </a:ext>
              </a:extLst>
            </p:cNvPr>
            <p:cNvGrpSpPr/>
            <p:nvPr/>
          </p:nvGrpSpPr>
          <p:grpSpPr>
            <a:xfrm>
              <a:off x="2528433" y="4668661"/>
              <a:ext cx="971684" cy="1169551"/>
              <a:chOff x="5458309" y="1799063"/>
              <a:chExt cx="971684" cy="1169551"/>
            </a:xfrm>
          </p:grpSpPr>
          <p:sp>
            <p:nvSpPr>
              <p:cNvPr id="165" name="TextBox 164">
                <a:extLst>
                  <a:ext uri="{FF2B5EF4-FFF2-40B4-BE49-F238E27FC236}">
                    <a16:creationId xmlns:a16="http://schemas.microsoft.com/office/drawing/2014/main" id="{657A51AC-88CE-40EB-88BC-82FCABD3C338}"/>
                  </a:ext>
                </a:extLst>
              </p:cNvPr>
              <p:cNvSpPr txBox="1"/>
              <p:nvPr/>
            </p:nvSpPr>
            <p:spPr>
              <a:xfrm>
                <a:off x="5735960" y="1799063"/>
                <a:ext cx="694033" cy="1169551"/>
              </a:xfrm>
              <a:prstGeom prst="rect">
                <a:avLst/>
              </a:prstGeom>
              <a:noFill/>
            </p:spPr>
            <p:txBody>
              <a:bodyPr wrap="square" rtlCol="0">
                <a:spAutoFit/>
              </a:bodyPr>
              <a:lstStyle/>
              <a:p>
                <a:r>
                  <a:rPr lang="th-TH" sz="1400" dirty="0">
                    <a:solidFill>
                      <a:srgbClr val="00326F"/>
                    </a:solidFill>
                    <a:latin typeface="FC Home" panose="020B0500040200020003" pitchFamily="34" charset="-34"/>
                    <a:cs typeface="FC Home" panose="020B0500040200020003" pitchFamily="34" charset="-34"/>
                  </a:rPr>
                  <a:t>0-1</a:t>
                </a:r>
              </a:p>
              <a:p>
                <a:r>
                  <a:rPr lang="th-TH" sz="1400" dirty="0">
                    <a:solidFill>
                      <a:srgbClr val="00326F"/>
                    </a:solidFill>
                    <a:latin typeface="FC Home" panose="020B0500040200020003" pitchFamily="34" charset="-34"/>
                    <a:cs typeface="FC Home" panose="020B0500040200020003" pitchFamily="34" charset="-34"/>
                  </a:rPr>
                  <a:t>2-5</a:t>
                </a:r>
              </a:p>
              <a:p>
                <a:r>
                  <a:rPr lang="th-TH" sz="1400" dirty="0">
                    <a:solidFill>
                      <a:srgbClr val="00326F"/>
                    </a:solidFill>
                    <a:latin typeface="FC Home" panose="020B0500040200020003" pitchFamily="34" charset="-34"/>
                    <a:cs typeface="FC Home" panose="020B0500040200020003" pitchFamily="34" charset="-34"/>
                  </a:rPr>
                  <a:t>6-10</a:t>
                </a:r>
              </a:p>
              <a:p>
                <a:r>
                  <a:rPr lang="th-TH" sz="1400" dirty="0">
                    <a:solidFill>
                      <a:srgbClr val="00326F"/>
                    </a:solidFill>
                    <a:latin typeface="FC Home" panose="020B0500040200020003" pitchFamily="34" charset="-34"/>
                    <a:cs typeface="FC Home" panose="020B0500040200020003" pitchFamily="34" charset="-34"/>
                  </a:rPr>
                  <a:t>11-20</a:t>
                </a:r>
              </a:p>
              <a:p>
                <a:r>
                  <a:rPr lang="th-TH" sz="1400" dirty="0">
                    <a:solidFill>
                      <a:srgbClr val="00326F"/>
                    </a:solidFill>
                    <a:latin typeface="FC Home" panose="020B0500040200020003" pitchFamily="34" charset="-34"/>
                    <a:cs typeface="FC Home" panose="020B0500040200020003" pitchFamily="34" charset="-34"/>
                  </a:rPr>
                  <a:t>20-40</a:t>
                </a:r>
                <a:endParaRPr lang="en-US" sz="1400" dirty="0">
                  <a:solidFill>
                    <a:srgbClr val="5090D7"/>
                  </a:solidFill>
                  <a:latin typeface="FC Home" panose="020B0500040200020003" pitchFamily="34" charset="-34"/>
                  <a:cs typeface="FC Home" panose="020B0500040200020003" pitchFamily="34" charset="-34"/>
                </a:endParaRPr>
              </a:p>
            </p:txBody>
          </p:sp>
          <p:grpSp>
            <p:nvGrpSpPr>
              <p:cNvPr id="166" name="Group 165">
                <a:extLst>
                  <a:ext uri="{FF2B5EF4-FFF2-40B4-BE49-F238E27FC236}">
                    <a16:creationId xmlns:a16="http://schemas.microsoft.com/office/drawing/2014/main" id="{6E3DC3E1-1F2A-4C8B-87CB-1A30203B805C}"/>
                  </a:ext>
                </a:extLst>
              </p:cNvPr>
              <p:cNvGrpSpPr/>
              <p:nvPr/>
            </p:nvGrpSpPr>
            <p:grpSpPr>
              <a:xfrm>
                <a:off x="5458309" y="1904033"/>
                <a:ext cx="282802" cy="988351"/>
                <a:chOff x="5458309" y="1904033"/>
                <a:chExt cx="282802" cy="988351"/>
              </a:xfrm>
            </p:grpSpPr>
            <p:sp>
              <p:nvSpPr>
                <p:cNvPr id="167" name="Flowchart: Process 166">
                  <a:extLst>
                    <a:ext uri="{FF2B5EF4-FFF2-40B4-BE49-F238E27FC236}">
                      <a16:creationId xmlns:a16="http://schemas.microsoft.com/office/drawing/2014/main" id="{677E1099-6214-4079-A3DE-40B7ABDCA5B6}"/>
                    </a:ext>
                  </a:extLst>
                </p:cNvPr>
                <p:cNvSpPr/>
                <p:nvPr/>
              </p:nvSpPr>
              <p:spPr bwMode="auto">
                <a:xfrm flipV="1">
                  <a:off x="5461137" y="1904033"/>
                  <a:ext cx="274821" cy="140462"/>
                </a:xfrm>
                <a:prstGeom prst="flowChartProcess">
                  <a:avLst/>
                </a:prstGeom>
                <a:solidFill>
                  <a:srgbClr val="D9FCF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68" name="Flowchart: Process 167">
                  <a:extLst>
                    <a:ext uri="{FF2B5EF4-FFF2-40B4-BE49-F238E27FC236}">
                      <a16:creationId xmlns:a16="http://schemas.microsoft.com/office/drawing/2014/main" id="{1EFFADAB-ED73-47C1-8B7C-5D0ED9AE4BB3}"/>
                    </a:ext>
                  </a:extLst>
                </p:cNvPr>
                <p:cNvSpPr/>
                <p:nvPr/>
              </p:nvSpPr>
              <p:spPr bwMode="auto">
                <a:xfrm flipV="1">
                  <a:off x="5461137" y="2111961"/>
                  <a:ext cx="274821" cy="140462"/>
                </a:xfrm>
                <a:prstGeom prst="flowChartProcess">
                  <a:avLst/>
                </a:prstGeom>
                <a:solidFill>
                  <a:srgbClr val="75B4E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69" name="Flowchart: Process 168">
                  <a:extLst>
                    <a:ext uri="{FF2B5EF4-FFF2-40B4-BE49-F238E27FC236}">
                      <a16:creationId xmlns:a16="http://schemas.microsoft.com/office/drawing/2014/main" id="{67D67002-6D7D-4848-A02F-7A4CD68E66C0}"/>
                    </a:ext>
                  </a:extLst>
                </p:cNvPr>
                <p:cNvSpPr/>
                <p:nvPr/>
              </p:nvSpPr>
              <p:spPr bwMode="auto">
                <a:xfrm flipV="1">
                  <a:off x="5466290" y="2326504"/>
                  <a:ext cx="274821" cy="140462"/>
                </a:xfrm>
                <a:prstGeom prst="flowChartProcess">
                  <a:avLst/>
                </a:prstGeom>
                <a:solidFill>
                  <a:srgbClr val="1F84E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70" name="Flowchart: Process 169">
                  <a:extLst>
                    <a:ext uri="{FF2B5EF4-FFF2-40B4-BE49-F238E27FC236}">
                      <a16:creationId xmlns:a16="http://schemas.microsoft.com/office/drawing/2014/main" id="{F555AF95-FF92-42D2-9836-A146A2C9738A}"/>
                    </a:ext>
                  </a:extLst>
                </p:cNvPr>
                <p:cNvSpPr/>
                <p:nvPr/>
              </p:nvSpPr>
              <p:spPr bwMode="auto">
                <a:xfrm flipV="1">
                  <a:off x="5461137" y="2531037"/>
                  <a:ext cx="274821" cy="140462"/>
                </a:xfrm>
                <a:prstGeom prst="flowChartProcess">
                  <a:avLst/>
                </a:prstGeom>
                <a:solidFill>
                  <a:srgbClr val="163EB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71" name="Flowchart: Process 170">
                  <a:extLst>
                    <a:ext uri="{FF2B5EF4-FFF2-40B4-BE49-F238E27FC236}">
                      <a16:creationId xmlns:a16="http://schemas.microsoft.com/office/drawing/2014/main" id="{829ACBD4-4ECF-4957-81A1-1013B1589281}"/>
                    </a:ext>
                  </a:extLst>
                </p:cNvPr>
                <p:cNvSpPr/>
                <p:nvPr/>
              </p:nvSpPr>
              <p:spPr bwMode="auto">
                <a:xfrm flipV="1">
                  <a:off x="5458309" y="2751922"/>
                  <a:ext cx="274821" cy="140462"/>
                </a:xfrm>
                <a:prstGeom prst="flowChartProcess">
                  <a:avLst/>
                </a:prstGeom>
                <a:solidFill>
                  <a:srgbClr val="0A099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pitchFamily="18" charset="0"/>
                    <a:cs typeface="Browallia New" pitchFamily="34" charset="-34"/>
                  </a:endParaRPr>
                </a:p>
              </p:txBody>
            </p:sp>
          </p:grpSp>
        </p:grpSp>
      </p:grpSp>
      <p:grpSp>
        <p:nvGrpSpPr>
          <p:cNvPr id="172" name="Group 171">
            <a:extLst>
              <a:ext uri="{FF2B5EF4-FFF2-40B4-BE49-F238E27FC236}">
                <a16:creationId xmlns:a16="http://schemas.microsoft.com/office/drawing/2014/main" id="{F26960F8-970D-4921-8837-276C5473D0AE}"/>
              </a:ext>
            </a:extLst>
          </p:cNvPr>
          <p:cNvGrpSpPr/>
          <p:nvPr/>
        </p:nvGrpSpPr>
        <p:grpSpPr>
          <a:xfrm>
            <a:off x="188709" y="4033010"/>
            <a:ext cx="2465930" cy="952039"/>
            <a:chOff x="360294" y="4070705"/>
            <a:chExt cx="2465930" cy="952039"/>
          </a:xfrm>
        </p:grpSpPr>
        <p:grpSp>
          <p:nvGrpSpPr>
            <p:cNvPr id="173" name="Group 172">
              <a:extLst>
                <a:ext uri="{FF2B5EF4-FFF2-40B4-BE49-F238E27FC236}">
                  <a16:creationId xmlns:a16="http://schemas.microsoft.com/office/drawing/2014/main" id="{B833CA6F-820E-4102-ADA9-62C22EC36723}"/>
                </a:ext>
              </a:extLst>
            </p:cNvPr>
            <p:cNvGrpSpPr/>
            <p:nvPr/>
          </p:nvGrpSpPr>
          <p:grpSpPr>
            <a:xfrm>
              <a:off x="360294" y="4242499"/>
              <a:ext cx="2465930" cy="780245"/>
              <a:chOff x="4010183" y="2670971"/>
              <a:chExt cx="2465930" cy="780245"/>
            </a:xfrm>
          </p:grpSpPr>
          <p:sp>
            <p:nvSpPr>
              <p:cNvPr id="177" name="TextBox 176">
                <a:extLst>
                  <a:ext uri="{FF2B5EF4-FFF2-40B4-BE49-F238E27FC236}">
                    <a16:creationId xmlns:a16="http://schemas.microsoft.com/office/drawing/2014/main" id="{0CC72BED-5BE8-4513-83C7-CFBA517438E9}"/>
                  </a:ext>
                </a:extLst>
              </p:cNvPr>
              <p:cNvSpPr txBox="1"/>
              <p:nvPr/>
            </p:nvSpPr>
            <p:spPr>
              <a:xfrm>
                <a:off x="4010183" y="2670971"/>
                <a:ext cx="1443470"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FF0000"/>
                    </a:solidFill>
                    <a:latin typeface="FC Home" panose="020B0500040200020003" pitchFamily="34" charset="-34"/>
                    <a:cs typeface="FC Home" panose="020B0500040200020003" pitchFamily="34" charset="-34"/>
                  </a:rPr>
                  <a:t>8,470</a:t>
                </a:r>
                <a:endParaRPr lang="en-US" sz="4800" b="1" i="1" dirty="0">
                  <a:solidFill>
                    <a:srgbClr val="FF0000"/>
                  </a:solidFill>
                  <a:latin typeface="FC Home" panose="020B0500040200020003" pitchFamily="34" charset="-34"/>
                  <a:cs typeface="FC Home" panose="020B0500040200020003" pitchFamily="34" charset="-34"/>
                </a:endParaRPr>
              </a:p>
            </p:txBody>
          </p:sp>
          <p:sp>
            <p:nvSpPr>
              <p:cNvPr id="178" name="TextBox 177">
                <a:extLst>
                  <a:ext uri="{FF2B5EF4-FFF2-40B4-BE49-F238E27FC236}">
                    <a16:creationId xmlns:a16="http://schemas.microsoft.com/office/drawing/2014/main" id="{E1D6BE07-C80D-42C0-8C6E-024A800E9F6D}"/>
                  </a:ext>
                </a:extLst>
              </p:cNvPr>
              <p:cNvSpPr txBox="1"/>
              <p:nvPr/>
            </p:nvSpPr>
            <p:spPr>
              <a:xfrm>
                <a:off x="4494396" y="3234299"/>
                <a:ext cx="848637" cy="216917"/>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400" b="1" i="1" dirty="0">
                  <a:latin typeface="FC Home" panose="020B0500040200020003" pitchFamily="34" charset="-34"/>
                  <a:cs typeface="FC Home" panose="020B0500040200020003" pitchFamily="34" charset="-34"/>
                </a:endParaRPr>
              </a:p>
            </p:txBody>
          </p:sp>
          <p:sp>
            <p:nvSpPr>
              <p:cNvPr id="179" name="TextBox 178">
                <a:extLst>
                  <a:ext uri="{FF2B5EF4-FFF2-40B4-BE49-F238E27FC236}">
                    <a16:creationId xmlns:a16="http://schemas.microsoft.com/office/drawing/2014/main" id="{42BE9ABC-47AD-435B-9E0B-2A63C8717F65}"/>
                  </a:ext>
                </a:extLst>
              </p:cNvPr>
              <p:cNvSpPr txBox="1"/>
              <p:nvPr/>
            </p:nvSpPr>
            <p:spPr>
              <a:xfrm>
                <a:off x="5280453" y="2812505"/>
                <a:ext cx="1195660"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a:t>
                </a:r>
                <a:r>
                  <a:rPr lang="th-TH" sz="3200" i="1" dirty="0">
                    <a:latin typeface="FC Home" panose="020B0500040200020003" pitchFamily="34" charset="-34"/>
                    <a:cs typeface="FC Home" panose="020B0500040200020003" pitchFamily="34" charset="-34"/>
                  </a:rPr>
                  <a:t>100</a:t>
                </a:r>
                <a:r>
                  <a:rPr lang="en-US" sz="3200" i="1" dirty="0">
                    <a:latin typeface="FC Home" panose="020B0500040200020003" pitchFamily="34" charset="-34"/>
                    <a:cs typeface="FC Home" panose="020B0500040200020003" pitchFamily="34" charset="-34"/>
                  </a:rPr>
                  <a:t>%)</a:t>
                </a:r>
                <a:endParaRPr lang="en-US" sz="3200" b="1" i="1" dirty="0">
                  <a:latin typeface="FC Home" panose="020B0500040200020003" pitchFamily="34" charset="-34"/>
                  <a:cs typeface="FC Home" panose="020B0500040200020003" pitchFamily="34" charset="-34"/>
                </a:endParaRPr>
              </a:p>
            </p:txBody>
          </p:sp>
        </p:grpSp>
        <p:grpSp>
          <p:nvGrpSpPr>
            <p:cNvPr id="174" name="Group 173">
              <a:extLst>
                <a:ext uri="{FF2B5EF4-FFF2-40B4-BE49-F238E27FC236}">
                  <a16:creationId xmlns:a16="http://schemas.microsoft.com/office/drawing/2014/main" id="{410A6276-F92D-4C6C-840C-D63A1F927B41}"/>
                </a:ext>
              </a:extLst>
            </p:cNvPr>
            <p:cNvGrpSpPr/>
            <p:nvPr/>
          </p:nvGrpSpPr>
          <p:grpSpPr>
            <a:xfrm>
              <a:off x="387291" y="4070705"/>
              <a:ext cx="1341767" cy="320437"/>
              <a:chOff x="258773" y="2131116"/>
              <a:chExt cx="1341767" cy="320437"/>
            </a:xfrm>
          </p:grpSpPr>
          <p:sp>
            <p:nvSpPr>
              <p:cNvPr id="175" name="Rounded Rectangle 246">
                <a:extLst>
                  <a:ext uri="{FF2B5EF4-FFF2-40B4-BE49-F238E27FC236}">
                    <a16:creationId xmlns:a16="http://schemas.microsoft.com/office/drawing/2014/main" id="{EE2D9CF4-0DFD-490E-B00E-28724A341C29}"/>
                  </a:ext>
                </a:extLst>
              </p:cNvPr>
              <p:cNvSpPr/>
              <p:nvPr/>
            </p:nvSpPr>
            <p:spPr bwMode="auto">
              <a:xfrm>
                <a:off x="263351" y="2146417"/>
                <a:ext cx="1337189"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176" name="TextBox 175">
                <a:extLst>
                  <a:ext uri="{FF2B5EF4-FFF2-40B4-BE49-F238E27FC236}">
                    <a16:creationId xmlns:a16="http://schemas.microsoft.com/office/drawing/2014/main" id="{56672356-92EB-48E8-9D01-D0AD475B8749}"/>
                  </a:ext>
                </a:extLst>
              </p:cNvPr>
              <p:cNvSpPr txBox="1"/>
              <p:nvPr/>
            </p:nvSpPr>
            <p:spPr>
              <a:xfrm>
                <a:off x="258773" y="2131116"/>
                <a:ext cx="1289357" cy="264892"/>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ความจุกักเก็บ</a:t>
                </a:r>
                <a:endParaRPr lang="en-US" dirty="0">
                  <a:latin typeface="FC Home" panose="020B0500040200020003" pitchFamily="34" charset="-34"/>
                  <a:cs typeface="FC Home" panose="020B0500040200020003" pitchFamily="34" charset="-34"/>
                </a:endParaRPr>
              </a:p>
            </p:txBody>
          </p:sp>
        </p:grpSp>
      </p:grpSp>
      <p:grpSp>
        <p:nvGrpSpPr>
          <p:cNvPr id="180" name="Group 179">
            <a:extLst>
              <a:ext uri="{FF2B5EF4-FFF2-40B4-BE49-F238E27FC236}">
                <a16:creationId xmlns:a16="http://schemas.microsoft.com/office/drawing/2014/main" id="{55542976-8354-4F04-82F5-A7247064156C}"/>
              </a:ext>
            </a:extLst>
          </p:cNvPr>
          <p:cNvGrpSpPr/>
          <p:nvPr/>
        </p:nvGrpSpPr>
        <p:grpSpPr>
          <a:xfrm>
            <a:off x="879061" y="3127568"/>
            <a:ext cx="3154059" cy="971676"/>
            <a:chOff x="1605226" y="3152263"/>
            <a:chExt cx="3154059" cy="971676"/>
          </a:xfrm>
        </p:grpSpPr>
        <p:grpSp>
          <p:nvGrpSpPr>
            <p:cNvPr id="181" name="Group 180">
              <a:extLst>
                <a:ext uri="{FF2B5EF4-FFF2-40B4-BE49-F238E27FC236}">
                  <a16:creationId xmlns:a16="http://schemas.microsoft.com/office/drawing/2014/main" id="{672A7AF9-3523-4908-8F9B-BEFCBCB36303}"/>
                </a:ext>
              </a:extLst>
            </p:cNvPr>
            <p:cNvGrpSpPr/>
            <p:nvPr/>
          </p:nvGrpSpPr>
          <p:grpSpPr>
            <a:xfrm>
              <a:off x="1605226" y="3287787"/>
              <a:ext cx="3154059" cy="836152"/>
              <a:chOff x="3984131" y="2631265"/>
              <a:chExt cx="3154059" cy="836152"/>
            </a:xfrm>
          </p:grpSpPr>
          <p:sp>
            <p:nvSpPr>
              <p:cNvPr id="185" name="TextBox 184">
                <a:extLst>
                  <a:ext uri="{FF2B5EF4-FFF2-40B4-BE49-F238E27FC236}">
                    <a16:creationId xmlns:a16="http://schemas.microsoft.com/office/drawing/2014/main" id="{0A628AB4-C43D-4D31-9718-D3EC1AF65606}"/>
                  </a:ext>
                </a:extLst>
              </p:cNvPr>
              <p:cNvSpPr txBox="1"/>
              <p:nvPr/>
            </p:nvSpPr>
            <p:spPr>
              <a:xfrm>
                <a:off x="4827763" y="2631265"/>
                <a:ext cx="1443470"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FF0000"/>
                    </a:solidFill>
                    <a:latin typeface="FC Home" panose="020B0500040200020003" pitchFamily="34" charset="-34"/>
                    <a:cs typeface="FC Home" panose="020B0500040200020003" pitchFamily="34" charset="-34"/>
                  </a:rPr>
                  <a:t>4,282</a:t>
                </a:r>
                <a:endParaRPr lang="en-US" sz="4800" b="1" i="1" dirty="0">
                  <a:solidFill>
                    <a:srgbClr val="FF0000"/>
                  </a:solidFill>
                  <a:latin typeface="FC Home" panose="020B0500040200020003" pitchFamily="34" charset="-34"/>
                  <a:cs typeface="FC Home" panose="020B0500040200020003" pitchFamily="34" charset="-34"/>
                </a:endParaRPr>
              </a:p>
            </p:txBody>
          </p:sp>
          <p:sp>
            <p:nvSpPr>
              <p:cNvPr id="186" name="TextBox 185">
                <a:extLst>
                  <a:ext uri="{FF2B5EF4-FFF2-40B4-BE49-F238E27FC236}">
                    <a16:creationId xmlns:a16="http://schemas.microsoft.com/office/drawing/2014/main" id="{F21BC326-FC0A-4278-A2D8-5136C9824898}"/>
                  </a:ext>
                </a:extLst>
              </p:cNvPr>
              <p:cNvSpPr txBox="1"/>
              <p:nvPr/>
            </p:nvSpPr>
            <p:spPr>
              <a:xfrm>
                <a:off x="5299115" y="3250500"/>
                <a:ext cx="848637" cy="216917"/>
              </a:xfrm>
              <a:prstGeom prst="rect">
                <a:avLst/>
              </a:prstGeom>
              <a:noFill/>
            </p:spPr>
            <p:txBody>
              <a:bodyPr vert="horz" wrap="square" lIns="72000" tIns="36000" bIns="36000" rtlCol="0" anchor="ctr" anchorCtr="0">
                <a:noAutofit/>
              </a:bodyPr>
              <a:lstStyle/>
              <a:p>
                <a:pPr algn="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600" b="1" i="1" dirty="0">
                  <a:latin typeface="FC Home" panose="020B0500040200020003" pitchFamily="34" charset="-34"/>
                  <a:cs typeface="FC Home" panose="020B0500040200020003" pitchFamily="34" charset="-34"/>
                </a:endParaRPr>
              </a:p>
            </p:txBody>
          </p:sp>
          <p:grpSp>
            <p:nvGrpSpPr>
              <p:cNvPr id="187" name="Group 186">
                <a:extLst>
                  <a:ext uri="{FF2B5EF4-FFF2-40B4-BE49-F238E27FC236}">
                    <a16:creationId xmlns:a16="http://schemas.microsoft.com/office/drawing/2014/main" id="{35985BBC-6737-46C3-89DD-A7C0EC279A6F}"/>
                  </a:ext>
                </a:extLst>
              </p:cNvPr>
              <p:cNvGrpSpPr/>
              <p:nvPr/>
            </p:nvGrpSpPr>
            <p:grpSpPr>
              <a:xfrm>
                <a:off x="3984131" y="2786359"/>
                <a:ext cx="1019893" cy="473100"/>
                <a:chOff x="3984131" y="2786359"/>
                <a:chExt cx="1019893" cy="473100"/>
              </a:xfrm>
            </p:grpSpPr>
            <p:sp>
              <p:nvSpPr>
                <p:cNvPr id="189" name="TextBox 188">
                  <a:extLst>
                    <a:ext uri="{FF2B5EF4-FFF2-40B4-BE49-F238E27FC236}">
                      <a16:creationId xmlns:a16="http://schemas.microsoft.com/office/drawing/2014/main" id="{319DE0C6-FBC7-4637-92CE-09D044FC2DD5}"/>
                    </a:ext>
                  </a:extLst>
                </p:cNvPr>
                <p:cNvSpPr txBox="1"/>
                <p:nvPr/>
              </p:nvSpPr>
              <p:spPr>
                <a:xfrm>
                  <a:off x="3984131" y="3025035"/>
                  <a:ext cx="1002217" cy="234424"/>
                </a:xfrm>
                <a:prstGeom prst="rect">
                  <a:avLst/>
                </a:prstGeom>
                <a:noFill/>
              </p:spPr>
              <p:txBody>
                <a:bodyPr vert="horz" wrap="square" lIns="72000" tIns="36000" bIns="36000" rtlCol="0" anchor="ctr" anchorCtr="0">
                  <a:noAutofit/>
                </a:bodyPr>
                <a:lstStyle/>
                <a:p>
                  <a:pP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(1 พ.ย. 63)</a:t>
                  </a:r>
                  <a:endParaRPr lang="en-US" sz="1600" b="1" i="1" dirty="0">
                    <a:latin typeface="FC Home" panose="020B0500040200020003" pitchFamily="34" charset="-34"/>
                    <a:cs typeface="FC Home" panose="020B0500040200020003" pitchFamily="34" charset="-34"/>
                  </a:endParaRPr>
                </a:p>
              </p:txBody>
            </p:sp>
            <p:sp>
              <p:nvSpPr>
                <p:cNvPr id="190" name="TextBox 189">
                  <a:extLst>
                    <a:ext uri="{FF2B5EF4-FFF2-40B4-BE49-F238E27FC236}">
                      <a16:creationId xmlns:a16="http://schemas.microsoft.com/office/drawing/2014/main" id="{8BAA9228-D57D-48D4-9706-240F907A784C}"/>
                    </a:ext>
                  </a:extLst>
                </p:cNvPr>
                <p:cNvSpPr txBox="1"/>
                <p:nvPr/>
              </p:nvSpPr>
              <p:spPr>
                <a:xfrm>
                  <a:off x="3996457" y="2786359"/>
                  <a:ext cx="1007567" cy="308159"/>
                </a:xfrm>
                <a:prstGeom prst="rect">
                  <a:avLst/>
                </a:prstGeom>
                <a:noFill/>
              </p:spPr>
              <p:txBody>
                <a:bodyPr vert="horz" wrap="square" lIns="72000" tIns="36000" bIns="36000" rtlCol="0" anchor="ctr" anchorCtr="0">
                  <a:noAutofit/>
                </a:bodyPr>
                <a:lstStyle/>
                <a:p>
                  <a:pP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ปริมาณน้ำ</a:t>
                  </a:r>
                  <a:endParaRPr lang="en-US" sz="3200" b="1" i="1" dirty="0">
                    <a:solidFill>
                      <a:srgbClr val="033572"/>
                    </a:solidFill>
                    <a:latin typeface="FC Home" panose="020B0500040200020003" pitchFamily="34" charset="-34"/>
                    <a:cs typeface="FC Home" panose="020B0500040200020003" pitchFamily="34" charset="-34"/>
                  </a:endParaRPr>
                </a:p>
              </p:txBody>
            </p:sp>
          </p:grpSp>
          <p:sp>
            <p:nvSpPr>
              <p:cNvPr id="188" name="TextBox 187">
                <a:extLst>
                  <a:ext uri="{FF2B5EF4-FFF2-40B4-BE49-F238E27FC236}">
                    <a16:creationId xmlns:a16="http://schemas.microsoft.com/office/drawing/2014/main" id="{E0702064-F45E-41BB-AA3C-B0DBD080D189}"/>
                  </a:ext>
                </a:extLst>
              </p:cNvPr>
              <p:cNvSpPr txBox="1"/>
              <p:nvPr/>
            </p:nvSpPr>
            <p:spPr>
              <a:xfrm>
                <a:off x="6100165" y="2770328"/>
                <a:ext cx="1038025"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(50%)</a:t>
                </a:r>
                <a:endParaRPr lang="en-US" sz="3200" b="1" i="1" dirty="0">
                  <a:latin typeface="FC Home" panose="020B0500040200020003" pitchFamily="34" charset="-34"/>
                  <a:cs typeface="FC Home" panose="020B0500040200020003" pitchFamily="34" charset="-34"/>
                </a:endParaRPr>
              </a:p>
            </p:txBody>
          </p:sp>
        </p:grpSp>
        <p:grpSp>
          <p:nvGrpSpPr>
            <p:cNvPr id="182" name="Group 181">
              <a:extLst>
                <a:ext uri="{FF2B5EF4-FFF2-40B4-BE49-F238E27FC236}">
                  <a16:creationId xmlns:a16="http://schemas.microsoft.com/office/drawing/2014/main" id="{6DED3E30-2849-4C93-AF52-05C3DD27EDF9}"/>
                </a:ext>
              </a:extLst>
            </p:cNvPr>
            <p:cNvGrpSpPr/>
            <p:nvPr/>
          </p:nvGrpSpPr>
          <p:grpSpPr>
            <a:xfrm>
              <a:off x="1646985" y="3152263"/>
              <a:ext cx="1337189" cy="332964"/>
              <a:chOff x="263351" y="2118589"/>
              <a:chExt cx="1337189" cy="332964"/>
            </a:xfrm>
          </p:grpSpPr>
          <p:sp>
            <p:nvSpPr>
              <p:cNvPr id="183" name="Rounded Rectangle 249">
                <a:extLst>
                  <a:ext uri="{FF2B5EF4-FFF2-40B4-BE49-F238E27FC236}">
                    <a16:creationId xmlns:a16="http://schemas.microsoft.com/office/drawing/2014/main" id="{AEB37BA2-35CD-4AA6-868C-B3D8C5DC180A}"/>
                  </a:ext>
                </a:extLst>
              </p:cNvPr>
              <p:cNvSpPr/>
              <p:nvPr/>
            </p:nvSpPr>
            <p:spPr bwMode="auto">
              <a:xfrm>
                <a:off x="263351" y="2146417"/>
                <a:ext cx="1337189"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184" name="TextBox 183">
                <a:extLst>
                  <a:ext uri="{FF2B5EF4-FFF2-40B4-BE49-F238E27FC236}">
                    <a16:creationId xmlns:a16="http://schemas.microsoft.com/office/drawing/2014/main" id="{C6923841-5110-4190-AB32-4F0503693062}"/>
                  </a:ext>
                </a:extLst>
              </p:cNvPr>
              <p:cNvSpPr txBox="1"/>
              <p:nvPr/>
            </p:nvSpPr>
            <p:spPr>
              <a:xfrm>
                <a:off x="330945" y="2118589"/>
                <a:ext cx="1269595" cy="272228"/>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เริ่มต้นฤดูแล้ง</a:t>
                </a:r>
                <a:endParaRPr lang="en-US" dirty="0">
                  <a:latin typeface="FC Home" panose="020B0500040200020003" pitchFamily="34" charset="-34"/>
                  <a:cs typeface="FC Home" panose="020B0500040200020003" pitchFamily="34" charset="-34"/>
                </a:endParaRPr>
              </a:p>
            </p:txBody>
          </p:sp>
        </p:grpSp>
      </p:grpSp>
      <p:grpSp>
        <p:nvGrpSpPr>
          <p:cNvPr id="191" name="Group 190">
            <a:extLst>
              <a:ext uri="{FF2B5EF4-FFF2-40B4-BE49-F238E27FC236}">
                <a16:creationId xmlns:a16="http://schemas.microsoft.com/office/drawing/2014/main" id="{C766BF9D-D9D1-4650-A42F-14218FDC7C97}"/>
              </a:ext>
            </a:extLst>
          </p:cNvPr>
          <p:cNvGrpSpPr/>
          <p:nvPr/>
        </p:nvGrpSpPr>
        <p:grpSpPr>
          <a:xfrm>
            <a:off x="1644945" y="5050297"/>
            <a:ext cx="1800997" cy="966377"/>
            <a:chOff x="2037572" y="5050733"/>
            <a:chExt cx="1800997" cy="966377"/>
          </a:xfrm>
        </p:grpSpPr>
        <p:sp>
          <p:nvSpPr>
            <p:cNvPr id="192" name="TextBox 191">
              <a:extLst>
                <a:ext uri="{FF2B5EF4-FFF2-40B4-BE49-F238E27FC236}">
                  <a16:creationId xmlns:a16="http://schemas.microsoft.com/office/drawing/2014/main" id="{8693D562-9070-4FD6-A4B7-34E029F3858A}"/>
                </a:ext>
              </a:extLst>
            </p:cNvPr>
            <p:cNvSpPr txBox="1"/>
            <p:nvPr/>
          </p:nvSpPr>
          <p:spPr>
            <a:xfrm>
              <a:off x="2369731" y="5160492"/>
              <a:ext cx="1324598" cy="689358"/>
            </a:xfrm>
            <a:prstGeom prst="rect">
              <a:avLst/>
            </a:prstGeom>
            <a:noFill/>
          </p:spPr>
          <p:txBody>
            <a:bodyPr vert="horz" wrap="square" lIns="72000" tIns="36000" bIns="36000" rtlCol="0" anchor="ctr" anchorCtr="0">
              <a:noAutofit/>
            </a:bodyPr>
            <a:lstStyle/>
            <a:p>
              <a:pPr>
                <a:lnSpc>
                  <a:spcPct val="150000"/>
                </a:lnSpc>
              </a:pPr>
              <a:r>
                <a:rPr lang="en-GB" sz="4800" b="1" i="1" dirty="0">
                  <a:solidFill>
                    <a:srgbClr val="FF6600"/>
                  </a:solidFill>
                  <a:latin typeface="FC Home" panose="020B0500040200020003" pitchFamily="34" charset="-34"/>
                  <a:cs typeface="FC Home" panose="020B0500040200020003" pitchFamily="34" charset="-34"/>
                </a:rPr>
                <a:t>-108</a:t>
              </a:r>
              <a:endParaRPr lang="en-US" sz="4800" b="1" i="1" dirty="0">
                <a:solidFill>
                  <a:srgbClr val="FF6600"/>
                </a:solidFill>
                <a:latin typeface="FC Home" panose="020B0500040200020003" pitchFamily="34" charset="-34"/>
                <a:cs typeface="FC Home" panose="020B0500040200020003" pitchFamily="34" charset="-34"/>
              </a:endParaRPr>
            </a:p>
          </p:txBody>
        </p:sp>
        <p:grpSp>
          <p:nvGrpSpPr>
            <p:cNvPr id="193" name="Group 192">
              <a:extLst>
                <a:ext uri="{FF2B5EF4-FFF2-40B4-BE49-F238E27FC236}">
                  <a16:creationId xmlns:a16="http://schemas.microsoft.com/office/drawing/2014/main" id="{240E7BB5-1749-438D-BAAB-FFF1C16F5B8E}"/>
                </a:ext>
              </a:extLst>
            </p:cNvPr>
            <p:cNvGrpSpPr/>
            <p:nvPr/>
          </p:nvGrpSpPr>
          <p:grpSpPr>
            <a:xfrm>
              <a:off x="2880968" y="5099688"/>
              <a:ext cx="957601" cy="283538"/>
              <a:chOff x="2710778" y="4680647"/>
              <a:chExt cx="957601" cy="283538"/>
            </a:xfrm>
          </p:grpSpPr>
          <p:sp>
            <p:nvSpPr>
              <p:cNvPr id="198" name="Right Arrow 13">
                <a:extLst>
                  <a:ext uri="{FF2B5EF4-FFF2-40B4-BE49-F238E27FC236}">
                    <a16:creationId xmlns:a16="http://schemas.microsoft.com/office/drawing/2014/main" id="{DB376E64-8374-45E0-9117-64B7A69A9716}"/>
                  </a:ext>
                </a:extLst>
              </p:cNvPr>
              <p:cNvSpPr/>
              <p:nvPr/>
            </p:nvSpPr>
            <p:spPr bwMode="auto">
              <a:xfrm rot="5400000">
                <a:off x="3424293" y="4720100"/>
                <a:ext cx="258997" cy="229174"/>
              </a:xfrm>
              <a:prstGeom prst="rightArrow">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199" name="TextBox 198">
                <a:extLst>
                  <a:ext uri="{FF2B5EF4-FFF2-40B4-BE49-F238E27FC236}">
                    <a16:creationId xmlns:a16="http://schemas.microsoft.com/office/drawing/2014/main" id="{5F867524-85AE-4B96-ABB1-3A86E8E7D78F}"/>
                  </a:ext>
                </a:extLst>
              </p:cNvPr>
              <p:cNvSpPr txBox="1"/>
              <p:nvPr/>
            </p:nvSpPr>
            <p:spPr>
              <a:xfrm>
                <a:off x="2710778" y="4680647"/>
                <a:ext cx="747817" cy="264892"/>
              </a:xfrm>
              <a:prstGeom prst="rect">
                <a:avLst/>
              </a:prstGeom>
              <a:noFill/>
            </p:spPr>
            <p:txBody>
              <a:bodyPr vert="horz" wrap="square" lIns="72000" tIns="36000" bIns="36000" rtlCol="0" anchor="ctr" anchorCtr="0">
                <a:noAutofit/>
              </a:bodyPr>
              <a:lstStyle/>
              <a:p>
                <a:pPr>
                  <a:lnSpc>
                    <a:spcPct val="150000"/>
                  </a:lnSpc>
                </a:pPr>
                <a:r>
                  <a:rPr lang="th-TH" i="1" dirty="0">
                    <a:solidFill>
                      <a:srgbClr val="FF6600"/>
                    </a:solidFill>
                    <a:latin typeface="FC Home" panose="020B0500040200020003" pitchFamily="34" charset="-34"/>
                    <a:cs typeface="FC Home" panose="020B0500040200020003" pitchFamily="34" charset="-34"/>
                  </a:rPr>
                  <a:t>(ลดลง)</a:t>
                </a:r>
                <a:endParaRPr lang="en-US" b="1" i="1" dirty="0">
                  <a:solidFill>
                    <a:srgbClr val="FF6600"/>
                  </a:solidFill>
                  <a:latin typeface="FC Home" panose="020B0500040200020003" pitchFamily="34" charset="-34"/>
                  <a:cs typeface="FC Home" panose="020B0500040200020003" pitchFamily="34" charset="-34"/>
                </a:endParaRPr>
              </a:p>
            </p:txBody>
          </p:sp>
        </p:grpSp>
        <p:sp>
          <p:nvSpPr>
            <p:cNvPr id="194" name="TextBox 193">
              <a:extLst>
                <a:ext uri="{FF2B5EF4-FFF2-40B4-BE49-F238E27FC236}">
                  <a16:creationId xmlns:a16="http://schemas.microsoft.com/office/drawing/2014/main" id="{9485A073-2981-475F-B6FC-9147B9851602}"/>
                </a:ext>
              </a:extLst>
            </p:cNvPr>
            <p:cNvSpPr txBox="1"/>
            <p:nvPr/>
          </p:nvSpPr>
          <p:spPr>
            <a:xfrm>
              <a:off x="2747038" y="5800193"/>
              <a:ext cx="848637" cy="216917"/>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400" b="1" i="1" dirty="0">
                <a:latin typeface="FC Home" panose="020B0500040200020003" pitchFamily="34" charset="-34"/>
                <a:cs typeface="FC Home" panose="020B0500040200020003" pitchFamily="34" charset="-34"/>
              </a:endParaRPr>
            </a:p>
          </p:txBody>
        </p:sp>
        <p:grpSp>
          <p:nvGrpSpPr>
            <p:cNvPr id="195" name="Group 194">
              <a:extLst>
                <a:ext uri="{FF2B5EF4-FFF2-40B4-BE49-F238E27FC236}">
                  <a16:creationId xmlns:a16="http://schemas.microsoft.com/office/drawing/2014/main" id="{F2A91CF9-44C0-4F13-8BD9-D27D07F492FC}"/>
                </a:ext>
              </a:extLst>
            </p:cNvPr>
            <p:cNvGrpSpPr/>
            <p:nvPr/>
          </p:nvGrpSpPr>
          <p:grpSpPr>
            <a:xfrm>
              <a:off x="2037572" y="5050733"/>
              <a:ext cx="867902" cy="359129"/>
              <a:chOff x="263352" y="2092424"/>
              <a:chExt cx="867902" cy="359129"/>
            </a:xfrm>
          </p:grpSpPr>
          <p:sp>
            <p:nvSpPr>
              <p:cNvPr id="196" name="Rounded Rectangle 255">
                <a:extLst>
                  <a:ext uri="{FF2B5EF4-FFF2-40B4-BE49-F238E27FC236}">
                    <a16:creationId xmlns:a16="http://schemas.microsoft.com/office/drawing/2014/main" id="{5D8326EA-5326-4798-9B73-E74DAC7CAD88}"/>
                  </a:ext>
                </a:extLst>
              </p:cNvPr>
              <p:cNvSpPr/>
              <p:nvPr/>
            </p:nvSpPr>
            <p:spPr bwMode="auto">
              <a:xfrm>
                <a:off x="263352" y="2146417"/>
                <a:ext cx="867902" cy="305136"/>
              </a:xfrm>
              <a:prstGeom prst="roundRect">
                <a:avLst>
                  <a:gd name="adj" fmla="val 50000"/>
                </a:avLst>
              </a:prstGeom>
              <a:solidFill>
                <a:srgbClr val="7030A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197" name="TextBox 196">
                <a:extLst>
                  <a:ext uri="{FF2B5EF4-FFF2-40B4-BE49-F238E27FC236}">
                    <a16:creationId xmlns:a16="http://schemas.microsoft.com/office/drawing/2014/main" id="{7A1B8678-B9AD-4124-947D-9E14DF294E26}"/>
                  </a:ext>
                </a:extLst>
              </p:cNvPr>
              <p:cNvSpPr txBox="1"/>
              <p:nvPr/>
            </p:nvSpPr>
            <p:spPr>
              <a:xfrm>
                <a:off x="332610" y="2092424"/>
                <a:ext cx="752610" cy="264892"/>
              </a:xfrm>
              <a:prstGeom prst="rect">
                <a:avLst/>
              </a:prstGeom>
              <a:noFill/>
            </p:spPr>
            <p:txBody>
              <a:bodyPr vert="horz" wrap="square" lIns="72000" tIns="36000" bIns="36000" rtlCol="0" anchor="ctr" anchorCtr="0">
                <a:noAutofit/>
              </a:bodyPr>
              <a:lstStyle/>
              <a:p>
                <a:pPr algn="ctr">
                  <a:lnSpc>
                    <a:spcPct val="150000"/>
                  </a:lnSpc>
                </a:pPr>
                <a:r>
                  <a:rPr lang="th-TH" dirty="0">
                    <a:solidFill>
                      <a:schemeClr val="bg1"/>
                    </a:solidFill>
                    <a:latin typeface="FC Home" panose="020B0500040200020003" pitchFamily="34" charset="-34"/>
                    <a:cs typeface="FC Home" panose="020B0500040200020003" pitchFamily="34" charset="-34"/>
                  </a:rPr>
                  <a:t>ผลต่าง</a:t>
                </a:r>
                <a:endParaRPr lang="en-US" dirty="0">
                  <a:solidFill>
                    <a:schemeClr val="bg1"/>
                  </a:solidFill>
                  <a:latin typeface="FC Home" panose="020B0500040200020003" pitchFamily="34" charset="-34"/>
                  <a:cs typeface="FC Home" panose="020B0500040200020003" pitchFamily="34" charset="-34"/>
                </a:endParaRPr>
              </a:p>
            </p:txBody>
          </p:sp>
        </p:grpSp>
      </p:grpSp>
      <p:grpSp>
        <p:nvGrpSpPr>
          <p:cNvPr id="200" name="Group 199">
            <a:extLst>
              <a:ext uri="{FF2B5EF4-FFF2-40B4-BE49-F238E27FC236}">
                <a16:creationId xmlns:a16="http://schemas.microsoft.com/office/drawing/2014/main" id="{90CB7AF3-9E34-4906-8D98-5824B9E2578D}"/>
              </a:ext>
            </a:extLst>
          </p:cNvPr>
          <p:cNvGrpSpPr/>
          <p:nvPr/>
        </p:nvGrpSpPr>
        <p:grpSpPr>
          <a:xfrm>
            <a:off x="8846050" y="1475375"/>
            <a:ext cx="3226614" cy="941631"/>
            <a:chOff x="263352" y="2131610"/>
            <a:chExt cx="3226614" cy="941631"/>
          </a:xfrm>
        </p:grpSpPr>
        <p:sp>
          <p:nvSpPr>
            <p:cNvPr id="201" name="TextBox 200">
              <a:extLst>
                <a:ext uri="{FF2B5EF4-FFF2-40B4-BE49-F238E27FC236}">
                  <a16:creationId xmlns:a16="http://schemas.microsoft.com/office/drawing/2014/main" id="{71FED926-27EA-45DA-843E-419C419BC6FF}"/>
                </a:ext>
              </a:extLst>
            </p:cNvPr>
            <p:cNvSpPr txBox="1"/>
            <p:nvPr/>
          </p:nvSpPr>
          <p:spPr>
            <a:xfrm>
              <a:off x="1079499" y="2255100"/>
              <a:ext cx="1691827"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FF0000"/>
                  </a:solidFill>
                  <a:latin typeface="FC Home" panose="020B0500040200020003" pitchFamily="34" charset="-34"/>
                  <a:cs typeface="FC Home" panose="020B0500040200020003" pitchFamily="34" charset="-34"/>
                </a:rPr>
                <a:t>12</a:t>
              </a:r>
              <a:r>
                <a:rPr lang="en-GB" sz="4800" b="1" i="1" dirty="0">
                  <a:solidFill>
                    <a:srgbClr val="FF0000"/>
                  </a:solidFill>
                  <a:latin typeface="FC Home" panose="020B0500040200020003" pitchFamily="34" charset="-34"/>
                  <a:cs typeface="FC Home" panose="020B0500040200020003" pitchFamily="34" charset="-34"/>
                </a:rPr>
                <a:t>0</a:t>
              </a:r>
              <a:r>
                <a:rPr lang="th-TH" sz="4800" b="1" i="1" dirty="0">
                  <a:solidFill>
                    <a:srgbClr val="FF0000"/>
                  </a:solidFill>
                  <a:latin typeface="FC Home" panose="020B0500040200020003" pitchFamily="34" charset="-34"/>
                  <a:cs typeface="FC Home" panose="020B0500040200020003" pitchFamily="34" charset="-34"/>
                </a:rPr>
                <a:t>.</a:t>
              </a:r>
              <a:r>
                <a:rPr lang="en-GB" sz="4800" b="1" i="1" dirty="0">
                  <a:solidFill>
                    <a:srgbClr val="FF0000"/>
                  </a:solidFill>
                  <a:latin typeface="FC Home" panose="020B0500040200020003" pitchFamily="34" charset="-34"/>
                  <a:cs typeface="FC Home" panose="020B0500040200020003" pitchFamily="34" charset="-34"/>
                </a:rPr>
                <a:t>07</a:t>
              </a:r>
              <a:endParaRPr lang="en-US" sz="4800" b="1" i="1" dirty="0">
                <a:solidFill>
                  <a:srgbClr val="FF0000"/>
                </a:solidFill>
                <a:latin typeface="FC Home" panose="020B0500040200020003" pitchFamily="34" charset="-34"/>
                <a:cs typeface="FC Home" panose="020B0500040200020003" pitchFamily="34" charset="-34"/>
              </a:endParaRPr>
            </a:p>
          </p:txBody>
        </p:sp>
        <p:grpSp>
          <p:nvGrpSpPr>
            <p:cNvPr id="202" name="Group 201">
              <a:extLst>
                <a:ext uri="{FF2B5EF4-FFF2-40B4-BE49-F238E27FC236}">
                  <a16:creationId xmlns:a16="http://schemas.microsoft.com/office/drawing/2014/main" id="{F539B3AC-15B2-4758-9ACE-61366E22C8E7}"/>
                </a:ext>
              </a:extLst>
            </p:cNvPr>
            <p:cNvGrpSpPr/>
            <p:nvPr/>
          </p:nvGrpSpPr>
          <p:grpSpPr>
            <a:xfrm>
              <a:off x="263352" y="2131610"/>
              <a:ext cx="866346" cy="319943"/>
              <a:chOff x="263352" y="2131610"/>
              <a:chExt cx="866346" cy="319943"/>
            </a:xfrm>
          </p:grpSpPr>
          <p:sp>
            <p:nvSpPr>
              <p:cNvPr id="208" name="Rounded Rectangle 265">
                <a:extLst>
                  <a:ext uri="{FF2B5EF4-FFF2-40B4-BE49-F238E27FC236}">
                    <a16:creationId xmlns:a16="http://schemas.microsoft.com/office/drawing/2014/main" id="{C24E36DA-36CF-4E89-ABE8-60A5DEE4707D}"/>
                  </a:ext>
                </a:extLst>
              </p:cNvPr>
              <p:cNvSpPr/>
              <p:nvPr/>
            </p:nvSpPr>
            <p:spPr bwMode="auto">
              <a:xfrm>
                <a:off x="263352" y="2146417"/>
                <a:ext cx="866346"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09" name="TextBox 208">
                <a:extLst>
                  <a:ext uri="{FF2B5EF4-FFF2-40B4-BE49-F238E27FC236}">
                    <a16:creationId xmlns:a16="http://schemas.microsoft.com/office/drawing/2014/main" id="{A312E814-975E-4B29-9A00-FE2DDA58C25C}"/>
                  </a:ext>
                </a:extLst>
              </p:cNvPr>
              <p:cNvSpPr txBox="1"/>
              <p:nvPr/>
            </p:nvSpPr>
            <p:spPr>
              <a:xfrm>
                <a:off x="342974" y="2131610"/>
                <a:ext cx="717490" cy="264892"/>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ปัจจุบัน</a:t>
                </a:r>
                <a:endParaRPr lang="en-US" dirty="0">
                  <a:latin typeface="FC Home" panose="020B0500040200020003" pitchFamily="34" charset="-34"/>
                  <a:cs typeface="FC Home" panose="020B0500040200020003" pitchFamily="34" charset="-34"/>
                </a:endParaRPr>
              </a:p>
            </p:txBody>
          </p:sp>
        </p:grpSp>
        <p:sp>
          <p:nvSpPr>
            <p:cNvPr id="203" name="TextBox 202">
              <a:extLst>
                <a:ext uri="{FF2B5EF4-FFF2-40B4-BE49-F238E27FC236}">
                  <a16:creationId xmlns:a16="http://schemas.microsoft.com/office/drawing/2014/main" id="{351FE91F-0574-456F-AE5A-0D865C0C384E}"/>
                </a:ext>
              </a:extLst>
            </p:cNvPr>
            <p:cNvSpPr txBox="1"/>
            <p:nvPr/>
          </p:nvSpPr>
          <p:spPr>
            <a:xfrm>
              <a:off x="1818778" y="2856324"/>
              <a:ext cx="848637" cy="216917"/>
            </a:xfrm>
            <a:prstGeom prst="rect">
              <a:avLst/>
            </a:prstGeom>
            <a:noFill/>
          </p:spPr>
          <p:txBody>
            <a:bodyPr vert="horz" wrap="square" lIns="72000" tIns="36000" bIns="36000" rtlCol="0" anchor="ctr" anchorCtr="0">
              <a:noAutofit/>
            </a:bodyPr>
            <a:lstStyle/>
            <a:p>
              <a:pPr algn="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600" b="1" i="1" dirty="0">
                <a:latin typeface="FC Home" panose="020B0500040200020003" pitchFamily="34" charset="-34"/>
                <a:cs typeface="FC Home" panose="020B0500040200020003" pitchFamily="34" charset="-34"/>
              </a:endParaRPr>
            </a:p>
          </p:txBody>
        </p:sp>
        <p:grpSp>
          <p:nvGrpSpPr>
            <p:cNvPr id="204" name="Group 203">
              <a:extLst>
                <a:ext uri="{FF2B5EF4-FFF2-40B4-BE49-F238E27FC236}">
                  <a16:creationId xmlns:a16="http://schemas.microsoft.com/office/drawing/2014/main" id="{3FB0DD19-0DD4-40B4-8B18-E1E74A5BC28E}"/>
                </a:ext>
              </a:extLst>
            </p:cNvPr>
            <p:cNvGrpSpPr/>
            <p:nvPr/>
          </p:nvGrpSpPr>
          <p:grpSpPr>
            <a:xfrm>
              <a:off x="327429" y="2398825"/>
              <a:ext cx="936839" cy="450765"/>
              <a:chOff x="4000954" y="2785674"/>
              <a:chExt cx="936839" cy="450765"/>
            </a:xfrm>
          </p:grpSpPr>
          <p:sp>
            <p:nvSpPr>
              <p:cNvPr id="206" name="TextBox 205">
                <a:extLst>
                  <a:ext uri="{FF2B5EF4-FFF2-40B4-BE49-F238E27FC236}">
                    <a16:creationId xmlns:a16="http://schemas.microsoft.com/office/drawing/2014/main" id="{0BE7C169-C0FF-4922-9005-4703AC87275C}"/>
                  </a:ext>
                </a:extLst>
              </p:cNvPr>
              <p:cNvSpPr txBox="1"/>
              <p:nvPr/>
            </p:nvSpPr>
            <p:spPr>
              <a:xfrm>
                <a:off x="4000954" y="3017504"/>
                <a:ext cx="920645" cy="218935"/>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a:t>
                </a:r>
                <a:r>
                  <a:rPr lang="en-GB" sz="1400" i="1" dirty="0">
                    <a:solidFill>
                      <a:schemeClr val="tx1">
                        <a:lumMod val="65000"/>
                        <a:lumOff val="35000"/>
                      </a:schemeClr>
                    </a:solidFill>
                    <a:latin typeface="FC Home" panose="020B0500040200020003" pitchFamily="34" charset="-34"/>
                    <a:cs typeface="FC Home" panose="020B0500040200020003" pitchFamily="34" charset="-34"/>
                  </a:rPr>
                  <a:t>12</a:t>
                </a:r>
                <a:r>
                  <a:rPr lang="th-TH" sz="1400" i="1" dirty="0">
                    <a:solidFill>
                      <a:schemeClr val="tx1">
                        <a:lumMod val="65000"/>
                        <a:lumOff val="35000"/>
                      </a:schemeClr>
                    </a:solidFill>
                    <a:latin typeface="FC Home" panose="020B0500040200020003" pitchFamily="34" charset="-34"/>
                    <a:cs typeface="FC Home" panose="020B0500040200020003" pitchFamily="34" charset="-34"/>
                  </a:rPr>
                  <a:t> พ.ค. 64)</a:t>
                </a:r>
                <a:endParaRPr lang="en-US" sz="1400" b="1" i="1" dirty="0">
                  <a:latin typeface="FC Home" panose="020B0500040200020003" pitchFamily="34" charset="-34"/>
                  <a:cs typeface="FC Home" panose="020B0500040200020003" pitchFamily="34" charset="-34"/>
                </a:endParaRPr>
              </a:p>
            </p:txBody>
          </p:sp>
          <p:sp>
            <p:nvSpPr>
              <p:cNvPr id="207" name="TextBox 206">
                <a:extLst>
                  <a:ext uri="{FF2B5EF4-FFF2-40B4-BE49-F238E27FC236}">
                    <a16:creationId xmlns:a16="http://schemas.microsoft.com/office/drawing/2014/main" id="{F695D163-C7CD-4BDB-B961-C846B5AA9D65}"/>
                  </a:ext>
                </a:extLst>
              </p:cNvPr>
              <p:cNvSpPr txBox="1"/>
              <p:nvPr/>
            </p:nvSpPr>
            <p:spPr>
              <a:xfrm>
                <a:off x="4006031" y="2785674"/>
                <a:ext cx="931762" cy="308159"/>
              </a:xfrm>
              <a:prstGeom prst="rect">
                <a:avLst/>
              </a:prstGeom>
              <a:noFill/>
            </p:spPr>
            <p:txBody>
              <a:bodyPr vert="horz" wrap="square" lIns="72000" tIns="36000" bIns="36000" rtlCol="0" anchor="ctr" anchorCtr="0">
                <a:noAutofit/>
              </a:bodyPr>
              <a:lstStyle/>
              <a:p>
                <a:pP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ปริมาณน้ำ</a:t>
                </a:r>
                <a:endParaRPr lang="en-US" sz="3200" b="1" i="1" dirty="0">
                  <a:solidFill>
                    <a:srgbClr val="033572"/>
                  </a:solidFill>
                  <a:latin typeface="FC Home" panose="020B0500040200020003" pitchFamily="34" charset="-34"/>
                  <a:cs typeface="FC Home" panose="020B0500040200020003" pitchFamily="34" charset="-34"/>
                </a:endParaRPr>
              </a:p>
            </p:txBody>
          </p:sp>
        </p:grpSp>
        <p:sp>
          <p:nvSpPr>
            <p:cNvPr id="205" name="TextBox 204">
              <a:extLst>
                <a:ext uri="{FF2B5EF4-FFF2-40B4-BE49-F238E27FC236}">
                  <a16:creationId xmlns:a16="http://schemas.microsoft.com/office/drawing/2014/main" id="{1F9DD879-9BFD-4A41-83A5-840C74119309}"/>
                </a:ext>
              </a:extLst>
            </p:cNvPr>
            <p:cNvSpPr txBox="1"/>
            <p:nvPr/>
          </p:nvSpPr>
          <p:spPr>
            <a:xfrm>
              <a:off x="2516997" y="2386187"/>
              <a:ext cx="972969"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(51%)</a:t>
              </a:r>
              <a:endParaRPr lang="en-US" sz="3200" b="1" i="1" dirty="0">
                <a:latin typeface="FC Home" panose="020B0500040200020003" pitchFamily="34" charset="-34"/>
                <a:cs typeface="FC Home" panose="020B0500040200020003" pitchFamily="34" charset="-34"/>
              </a:endParaRPr>
            </a:p>
          </p:txBody>
        </p:sp>
      </p:grpSp>
      <p:grpSp>
        <p:nvGrpSpPr>
          <p:cNvPr id="210" name="Group 209">
            <a:extLst>
              <a:ext uri="{FF2B5EF4-FFF2-40B4-BE49-F238E27FC236}">
                <a16:creationId xmlns:a16="http://schemas.microsoft.com/office/drawing/2014/main" id="{DA88A3E8-8A76-4AF9-B247-D489E47807FF}"/>
              </a:ext>
            </a:extLst>
          </p:cNvPr>
          <p:cNvGrpSpPr/>
          <p:nvPr/>
        </p:nvGrpSpPr>
        <p:grpSpPr>
          <a:xfrm>
            <a:off x="8365851" y="3726472"/>
            <a:ext cx="2681018" cy="982790"/>
            <a:chOff x="345017" y="4070705"/>
            <a:chExt cx="2681018" cy="982790"/>
          </a:xfrm>
        </p:grpSpPr>
        <p:grpSp>
          <p:nvGrpSpPr>
            <p:cNvPr id="211" name="Group 210">
              <a:extLst>
                <a:ext uri="{FF2B5EF4-FFF2-40B4-BE49-F238E27FC236}">
                  <a16:creationId xmlns:a16="http://schemas.microsoft.com/office/drawing/2014/main" id="{49A8472B-AC5A-490F-84D2-5D3714CEA3DD}"/>
                </a:ext>
              </a:extLst>
            </p:cNvPr>
            <p:cNvGrpSpPr/>
            <p:nvPr/>
          </p:nvGrpSpPr>
          <p:grpSpPr>
            <a:xfrm>
              <a:off x="345017" y="4228020"/>
              <a:ext cx="2681018" cy="825475"/>
              <a:chOff x="3994906" y="2656492"/>
              <a:chExt cx="2681018" cy="825475"/>
            </a:xfrm>
          </p:grpSpPr>
          <p:sp>
            <p:nvSpPr>
              <p:cNvPr id="215" name="TextBox 214">
                <a:extLst>
                  <a:ext uri="{FF2B5EF4-FFF2-40B4-BE49-F238E27FC236}">
                    <a16:creationId xmlns:a16="http://schemas.microsoft.com/office/drawing/2014/main" id="{54A8D306-D7D8-4A0A-A97A-648896A0C053}"/>
                  </a:ext>
                </a:extLst>
              </p:cNvPr>
              <p:cNvSpPr txBox="1"/>
              <p:nvPr/>
            </p:nvSpPr>
            <p:spPr>
              <a:xfrm>
                <a:off x="3994906" y="2656492"/>
                <a:ext cx="1644091"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FF0000"/>
                    </a:solidFill>
                    <a:latin typeface="FC Home" panose="020B0500040200020003" pitchFamily="34" charset="-34"/>
                    <a:cs typeface="FC Home" panose="020B0500040200020003" pitchFamily="34" charset="-34"/>
                  </a:rPr>
                  <a:t>233.87</a:t>
                </a:r>
                <a:endParaRPr lang="en-US" sz="4800" b="1" i="1" dirty="0">
                  <a:solidFill>
                    <a:srgbClr val="FF0000"/>
                  </a:solidFill>
                  <a:latin typeface="FC Home" panose="020B0500040200020003" pitchFamily="34" charset="-34"/>
                  <a:cs typeface="FC Home" panose="020B0500040200020003" pitchFamily="34" charset="-34"/>
                </a:endParaRPr>
              </a:p>
            </p:txBody>
          </p:sp>
          <p:sp>
            <p:nvSpPr>
              <p:cNvPr id="216" name="TextBox 215">
                <a:extLst>
                  <a:ext uri="{FF2B5EF4-FFF2-40B4-BE49-F238E27FC236}">
                    <a16:creationId xmlns:a16="http://schemas.microsoft.com/office/drawing/2014/main" id="{ED36E9CB-0693-4E6E-AECA-D034A5B80951}"/>
                  </a:ext>
                </a:extLst>
              </p:cNvPr>
              <p:cNvSpPr txBox="1"/>
              <p:nvPr/>
            </p:nvSpPr>
            <p:spPr>
              <a:xfrm>
                <a:off x="4718857" y="3265050"/>
                <a:ext cx="848637" cy="216917"/>
              </a:xfrm>
              <a:prstGeom prst="rect">
                <a:avLst/>
              </a:prstGeom>
              <a:noFill/>
            </p:spPr>
            <p:txBody>
              <a:bodyPr vert="horz" wrap="square" lIns="72000" tIns="36000" bIns="36000" rtlCol="0" anchor="ctr" anchorCtr="0">
                <a:noAutofit/>
              </a:bodyPr>
              <a:lstStyle/>
              <a:p>
                <a:pPr algn="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600" b="1" i="1" dirty="0">
                  <a:latin typeface="FC Home" panose="020B0500040200020003" pitchFamily="34" charset="-34"/>
                  <a:cs typeface="FC Home" panose="020B0500040200020003" pitchFamily="34" charset="-34"/>
                </a:endParaRPr>
              </a:p>
            </p:txBody>
          </p:sp>
          <p:sp>
            <p:nvSpPr>
              <p:cNvPr id="217" name="TextBox 216">
                <a:extLst>
                  <a:ext uri="{FF2B5EF4-FFF2-40B4-BE49-F238E27FC236}">
                    <a16:creationId xmlns:a16="http://schemas.microsoft.com/office/drawing/2014/main" id="{9BE8027C-5F44-45EE-BB31-4739A32A4915}"/>
                  </a:ext>
                </a:extLst>
              </p:cNvPr>
              <p:cNvSpPr txBox="1"/>
              <p:nvPr/>
            </p:nvSpPr>
            <p:spPr>
              <a:xfrm>
                <a:off x="5480264" y="2796347"/>
                <a:ext cx="1195660"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a:t>
                </a:r>
                <a:r>
                  <a:rPr lang="th-TH" sz="3200" i="1" dirty="0">
                    <a:latin typeface="FC Home" panose="020B0500040200020003" pitchFamily="34" charset="-34"/>
                    <a:cs typeface="FC Home" panose="020B0500040200020003" pitchFamily="34" charset="-34"/>
                  </a:rPr>
                  <a:t>100</a:t>
                </a:r>
                <a:r>
                  <a:rPr lang="en-US" sz="3200" i="1" dirty="0">
                    <a:latin typeface="FC Home" panose="020B0500040200020003" pitchFamily="34" charset="-34"/>
                    <a:cs typeface="FC Home" panose="020B0500040200020003" pitchFamily="34" charset="-34"/>
                  </a:rPr>
                  <a:t>%)</a:t>
                </a:r>
                <a:endParaRPr lang="en-US" sz="3200" b="1" i="1" dirty="0">
                  <a:latin typeface="FC Home" panose="020B0500040200020003" pitchFamily="34" charset="-34"/>
                  <a:cs typeface="FC Home" panose="020B0500040200020003" pitchFamily="34" charset="-34"/>
                </a:endParaRPr>
              </a:p>
            </p:txBody>
          </p:sp>
        </p:grpSp>
        <p:grpSp>
          <p:nvGrpSpPr>
            <p:cNvPr id="212" name="Group 211">
              <a:extLst>
                <a:ext uri="{FF2B5EF4-FFF2-40B4-BE49-F238E27FC236}">
                  <a16:creationId xmlns:a16="http://schemas.microsoft.com/office/drawing/2014/main" id="{72B8F018-1420-48D4-8E2F-0261FB39B0CF}"/>
                </a:ext>
              </a:extLst>
            </p:cNvPr>
            <p:cNvGrpSpPr/>
            <p:nvPr/>
          </p:nvGrpSpPr>
          <p:grpSpPr>
            <a:xfrm>
              <a:off x="387291" y="4070705"/>
              <a:ext cx="1341767" cy="320437"/>
              <a:chOff x="258773" y="2131116"/>
              <a:chExt cx="1341767" cy="320437"/>
            </a:xfrm>
          </p:grpSpPr>
          <p:sp>
            <p:nvSpPr>
              <p:cNvPr id="213" name="Rounded Rectangle 270">
                <a:extLst>
                  <a:ext uri="{FF2B5EF4-FFF2-40B4-BE49-F238E27FC236}">
                    <a16:creationId xmlns:a16="http://schemas.microsoft.com/office/drawing/2014/main" id="{89671984-B6AE-4271-AA8D-31F139C0FDC7}"/>
                  </a:ext>
                </a:extLst>
              </p:cNvPr>
              <p:cNvSpPr/>
              <p:nvPr/>
            </p:nvSpPr>
            <p:spPr bwMode="auto">
              <a:xfrm>
                <a:off x="263351" y="2146417"/>
                <a:ext cx="1337189"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14" name="TextBox 213">
                <a:extLst>
                  <a:ext uri="{FF2B5EF4-FFF2-40B4-BE49-F238E27FC236}">
                    <a16:creationId xmlns:a16="http://schemas.microsoft.com/office/drawing/2014/main" id="{6F3FE3EB-DCD9-420B-8B5D-D671BA2CE9C4}"/>
                  </a:ext>
                </a:extLst>
              </p:cNvPr>
              <p:cNvSpPr txBox="1"/>
              <p:nvPr/>
            </p:nvSpPr>
            <p:spPr>
              <a:xfrm>
                <a:off x="258773" y="2131116"/>
                <a:ext cx="1289357" cy="264892"/>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ความจุกักเก็บ</a:t>
                </a:r>
                <a:endParaRPr lang="en-US" dirty="0">
                  <a:latin typeface="FC Home" panose="020B0500040200020003" pitchFamily="34" charset="-34"/>
                  <a:cs typeface="FC Home" panose="020B0500040200020003" pitchFamily="34" charset="-34"/>
                </a:endParaRPr>
              </a:p>
            </p:txBody>
          </p:sp>
        </p:grpSp>
      </p:grpSp>
      <p:grpSp>
        <p:nvGrpSpPr>
          <p:cNvPr id="225" name="Group 224">
            <a:extLst>
              <a:ext uri="{FF2B5EF4-FFF2-40B4-BE49-F238E27FC236}">
                <a16:creationId xmlns:a16="http://schemas.microsoft.com/office/drawing/2014/main" id="{F77A6CD5-64CD-45F2-AEB2-60F8364FD484}"/>
              </a:ext>
            </a:extLst>
          </p:cNvPr>
          <p:cNvGrpSpPr/>
          <p:nvPr/>
        </p:nvGrpSpPr>
        <p:grpSpPr>
          <a:xfrm>
            <a:off x="10097636" y="5801416"/>
            <a:ext cx="1931127" cy="216917"/>
            <a:chOff x="6350186" y="5867773"/>
            <a:chExt cx="1931127" cy="216917"/>
          </a:xfrm>
        </p:grpSpPr>
        <p:sp>
          <p:nvSpPr>
            <p:cNvPr id="226" name="TextBox 225">
              <a:extLst>
                <a:ext uri="{FF2B5EF4-FFF2-40B4-BE49-F238E27FC236}">
                  <a16:creationId xmlns:a16="http://schemas.microsoft.com/office/drawing/2014/main" id="{64E7173E-2013-4CDD-95DD-B6518D46DBB9}"/>
                </a:ext>
              </a:extLst>
            </p:cNvPr>
            <p:cNvSpPr txBox="1"/>
            <p:nvPr/>
          </p:nvSpPr>
          <p:spPr>
            <a:xfrm>
              <a:off x="6350186" y="5867773"/>
              <a:ext cx="1931127" cy="216917"/>
            </a:xfrm>
            <a:prstGeom prst="rect">
              <a:avLst/>
            </a:prstGeom>
            <a:noFill/>
          </p:spPr>
          <p:txBody>
            <a:bodyPr vert="horz" wrap="square" lIns="72000" tIns="36000" bIns="36000" rtlCol="0" anchor="ctr" anchorCtr="0">
              <a:noAutofit/>
            </a:bodyPr>
            <a:lstStyle/>
            <a:p>
              <a:pPr algn="r">
                <a:lnSpc>
                  <a:spcPct val="150000"/>
                </a:lnSpc>
              </a:pPr>
              <a:r>
                <a:rPr lang="th-TH" sz="1400" dirty="0">
                  <a:solidFill>
                    <a:schemeClr val="tx1">
                      <a:lumMod val="65000"/>
                      <a:lumOff val="35000"/>
                    </a:schemeClr>
                  </a:solidFill>
                  <a:latin typeface="FC Home" panose="020B0500040200020003" pitchFamily="34" charset="-34"/>
                  <a:cs typeface="FC Home" panose="020B0500040200020003" pitchFamily="34" charset="-34"/>
                </a:rPr>
                <a:t>ตำแหน่งที่ตั้งอ่างขนาดกลาง</a:t>
              </a:r>
              <a:endParaRPr lang="en-US" sz="1400" b="1" dirty="0">
                <a:latin typeface="FC Home" panose="020B0500040200020003" pitchFamily="34" charset="-34"/>
                <a:cs typeface="FC Home" panose="020B0500040200020003" pitchFamily="34" charset="-34"/>
              </a:endParaRPr>
            </a:p>
          </p:txBody>
        </p:sp>
        <p:sp>
          <p:nvSpPr>
            <p:cNvPr id="227" name="Oval 226">
              <a:extLst>
                <a:ext uri="{FF2B5EF4-FFF2-40B4-BE49-F238E27FC236}">
                  <a16:creationId xmlns:a16="http://schemas.microsoft.com/office/drawing/2014/main" id="{013C99F6-6AD6-4CA8-87FE-7060CEE9F6F9}"/>
                </a:ext>
              </a:extLst>
            </p:cNvPr>
            <p:cNvSpPr/>
            <p:nvPr/>
          </p:nvSpPr>
          <p:spPr bwMode="auto">
            <a:xfrm>
              <a:off x="6350186" y="5952807"/>
              <a:ext cx="120948" cy="129263"/>
            </a:xfrm>
            <a:prstGeom prst="ellipse">
              <a:avLst/>
            </a:prstGeom>
            <a:gradFill flip="none" rotWithShape="1">
              <a:gsLst>
                <a:gs pos="0">
                  <a:srgbClr val="0B78FE"/>
                </a:gs>
                <a:gs pos="55000">
                  <a:srgbClr val="0B78FE"/>
                </a:gs>
              </a:gsLst>
              <a:lin ang="16200000" scaled="1"/>
              <a:tileRect/>
            </a:grad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grpSp>
        <p:nvGrpSpPr>
          <p:cNvPr id="228" name="Group 227">
            <a:extLst>
              <a:ext uri="{FF2B5EF4-FFF2-40B4-BE49-F238E27FC236}">
                <a16:creationId xmlns:a16="http://schemas.microsoft.com/office/drawing/2014/main" id="{3101CB67-3039-4402-A092-0606959304C0}"/>
              </a:ext>
            </a:extLst>
          </p:cNvPr>
          <p:cNvGrpSpPr/>
          <p:nvPr/>
        </p:nvGrpSpPr>
        <p:grpSpPr>
          <a:xfrm>
            <a:off x="8071613" y="4885315"/>
            <a:ext cx="1979769" cy="975311"/>
            <a:chOff x="7804046" y="4704528"/>
            <a:chExt cx="1667795" cy="975311"/>
          </a:xfrm>
        </p:grpSpPr>
        <p:grpSp>
          <p:nvGrpSpPr>
            <p:cNvPr id="229" name="Group 228">
              <a:extLst>
                <a:ext uri="{FF2B5EF4-FFF2-40B4-BE49-F238E27FC236}">
                  <a16:creationId xmlns:a16="http://schemas.microsoft.com/office/drawing/2014/main" id="{11F8DD32-779B-4F63-B7D2-5B7530917E0E}"/>
                </a:ext>
              </a:extLst>
            </p:cNvPr>
            <p:cNvGrpSpPr/>
            <p:nvPr/>
          </p:nvGrpSpPr>
          <p:grpSpPr>
            <a:xfrm>
              <a:off x="7804046" y="4704528"/>
              <a:ext cx="1588173" cy="975311"/>
              <a:chOff x="1514547" y="5166115"/>
              <a:chExt cx="1588173" cy="975311"/>
            </a:xfrm>
          </p:grpSpPr>
          <p:grpSp>
            <p:nvGrpSpPr>
              <p:cNvPr id="233" name="Group 232">
                <a:extLst>
                  <a:ext uri="{FF2B5EF4-FFF2-40B4-BE49-F238E27FC236}">
                    <a16:creationId xmlns:a16="http://schemas.microsoft.com/office/drawing/2014/main" id="{49751EB1-1ADB-4949-B3C9-3ACA5546417E}"/>
                  </a:ext>
                </a:extLst>
              </p:cNvPr>
              <p:cNvGrpSpPr/>
              <p:nvPr/>
            </p:nvGrpSpPr>
            <p:grpSpPr>
              <a:xfrm>
                <a:off x="1514547" y="5326039"/>
                <a:ext cx="1588173" cy="815387"/>
                <a:chOff x="4002869" y="2665930"/>
                <a:chExt cx="1588173" cy="815387"/>
              </a:xfrm>
            </p:grpSpPr>
            <p:sp>
              <p:nvSpPr>
                <p:cNvPr id="237" name="TextBox 236">
                  <a:extLst>
                    <a:ext uri="{FF2B5EF4-FFF2-40B4-BE49-F238E27FC236}">
                      <a16:creationId xmlns:a16="http://schemas.microsoft.com/office/drawing/2014/main" id="{EFF94D8A-8C75-4548-84D7-B7D248EF72FC}"/>
                    </a:ext>
                  </a:extLst>
                </p:cNvPr>
                <p:cNvSpPr txBox="1"/>
                <p:nvPr/>
              </p:nvSpPr>
              <p:spPr>
                <a:xfrm>
                  <a:off x="4002869" y="2665930"/>
                  <a:ext cx="1588173"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FF6600"/>
                      </a:solidFill>
                      <a:latin typeface="FC Home" panose="020B0500040200020003" pitchFamily="34" charset="-34"/>
                      <a:cs typeface="FC Home" panose="020B0500040200020003" pitchFamily="34" charset="-34"/>
                    </a:rPr>
                    <a:t>-</a:t>
                  </a:r>
                  <a:r>
                    <a:rPr lang="en-GB" sz="4800" b="1" i="1" dirty="0">
                      <a:solidFill>
                        <a:srgbClr val="FF6600"/>
                      </a:solidFill>
                      <a:latin typeface="FC Home" panose="020B0500040200020003" pitchFamily="34" charset="-34"/>
                      <a:cs typeface="FC Home" panose="020B0500040200020003" pitchFamily="34" charset="-34"/>
                    </a:rPr>
                    <a:t>51</a:t>
                  </a:r>
                  <a:r>
                    <a:rPr lang="th-TH" sz="4800" b="1" i="1" dirty="0">
                      <a:solidFill>
                        <a:srgbClr val="FF6600"/>
                      </a:solidFill>
                      <a:latin typeface="FC Home" panose="020B0500040200020003" pitchFamily="34" charset="-34"/>
                      <a:cs typeface="FC Home" panose="020B0500040200020003" pitchFamily="34" charset="-34"/>
                    </a:rPr>
                    <a:t>.</a:t>
                  </a:r>
                  <a:r>
                    <a:rPr lang="en-GB" sz="4800" b="1" i="1" dirty="0">
                      <a:solidFill>
                        <a:srgbClr val="FF6600"/>
                      </a:solidFill>
                      <a:latin typeface="FC Home" panose="020B0500040200020003" pitchFamily="34" charset="-34"/>
                      <a:cs typeface="FC Home" panose="020B0500040200020003" pitchFamily="34" charset="-34"/>
                    </a:rPr>
                    <a:t>74</a:t>
                  </a:r>
                  <a:endParaRPr lang="en-US" sz="4800" b="1" i="1" dirty="0">
                    <a:solidFill>
                      <a:srgbClr val="FF6600"/>
                    </a:solidFill>
                    <a:latin typeface="FC Home" panose="020B0500040200020003" pitchFamily="34" charset="-34"/>
                    <a:cs typeface="FC Home" panose="020B0500040200020003" pitchFamily="34" charset="-34"/>
                  </a:endParaRPr>
                </a:p>
              </p:txBody>
            </p:sp>
            <p:sp>
              <p:nvSpPr>
                <p:cNvPr id="238" name="TextBox 237">
                  <a:extLst>
                    <a:ext uri="{FF2B5EF4-FFF2-40B4-BE49-F238E27FC236}">
                      <a16:creationId xmlns:a16="http://schemas.microsoft.com/office/drawing/2014/main" id="{E754650F-2EAB-430E-98F4-E761AB089079}"/>
                    </a:ext>
                  </a:extLst>
                </p:cNvPr>
                <p:cNvSpPr txBox="1"/>
                <p:nvPr/>
              </p:nvSpPr>
              <p:spPr>
                <a:xfrm>
                  <a:off x="4489563" y="3264400"/>
                  <a:ext cx="848637" cy="216917"/>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400" b="1" i="1" dirty="0">
                    <a:latin typeface="FC Home" panose="020B0500040200020003" pitchFamily="34" charset="-34"/>
                    <a:cs typeface="FC Home" panose="020B0500040200020003" pitchFamily="34" charset="-34"/>
                  </a:endParaRPr>
                </a:p>
              </p:txBody>
            </p:sp>
          </p:grpSp>
          <p:grpSp>
            <p:nvGrpSpPr>
              <p:cNvPr id="234" name="Group 233">
                <a:extLst>
                  <a:ext uri="{FF2B5EF4-FFF2-40B4-BE49-F238E27FC236}">
                    <a16:creationId xmlns:a16="http://schemas.microsoft.com/office/drawing/2014/main" id="{6267086C-F4CD-446D-9737-9A7581234CFD}"/>
                  </a:ext>
                </a:extLst>
              </p:cNvPr>
              <p:cNvGrpSpPr/>
              <p:nvPr/>
            </p:nvGrpSpPr>
            <p:grpSpPr>
              <a:xfrm>
                <a:off x="1557658" y="5166115"/>
                <a:ext cx="867902" cy="319943"/>
                <a:chOff x="263352" y="2131610"/>
                <a:chExt cx="867902" cy="319943"/>
              </a:xfrm>
            </p:grpSpPr>
            <p:sp>
              <p:nvSpPr>
                <p:cNvPr id="235" name="Rounded Rectangle 290">
                  <a:extLst>
                    <a:ext uri="{FF2B5EF4-FFF2-40B4-BE49-F238E27FC236}">
                      <a16:creationId xmlns:a16="http://schemas.microsoft.com/office/drawing/2014/main" id="{34BEC629-EECE-4EB5-B8C8-AD102259CC42}"/>
                    </a:ext>
                  </a:extLst>
                </p:cNvPr>
                <p:cNvSpPr/>
                <p:nvPr/>
              </p:nvSpPr>
              <p:spPr bwMode="auto">
                <a:xfrm>
                  <a:off x="263352" y="2146417"/>
                  <a:ext cx="867902" cy="305136"/>
                </a:xfrm>
                <a:prstGeom prst="roundRect">
                  <a:avLst>
                    <a:gd name="adj" fmla="val 50000"/>
                  </a:avLst>
                </a:prstGeom>
                <a:solidFill>
                  <a:srgbClr val="7030A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36" name="TextBox 235">
                  <a:extLst>
                    <a:ext uri="{FF2B5EF4-FFF2-40B4-BE49-F238E27FC236}">
                      <a16:creationId xmlns:a16="http://schemas.microsoft.com/office/drawing/2014/main" id="{F374D650-BD97-4B5D-9A17-8C79473624A8}"/>
                    </a:ext>
                  </a:extLst>
                </p:cNvPr>
                <p:cNvSpPr txBox="1"/>
                <p:nvPr/>
              </p:nvSpPr>
              <p:spPr>
                <a:xfrm>
                  <a:off x="342974" y="2131610"/>
                  <a:ext cx="752610" cy="264892"/>
                </a:xfrm>
                <a:prstGeom prst="rect">
                  <a:avLst/>
                </a:prstGeom>
                <a:noFill/>
              </p:spPr>
              <p:txBody>
                <a:bodyPr vert="horz" wrap="square" lIns="72000" tIns="36000" bIns="36000" rtlCol="0" anchor="ctr" anchorCtr="0">
                  <a:noAutofit/>
                </a:bodyPr>
                <a:lstStyle/>
                <a:p>
                  <a:pPr algn="ctr">
                    <a:lnSpc>
                      <a:spcPct val="150000"/>
                    </a:lnSpc>
                  </a:pPr>
                  <a:r>
                    <a:rPr lang="th-TH" dirty="0">
                      <a:solidFill>
                        <a:schemeClr val="bg1"/>
                      </a:solidFill>
                      <a:latin typeface="FC Home" panose="020B0500040200020003" pitchFamily="34" charset="-34"/>
                      <a:cs typeface="FC Home" panose="020B0500040200020003" pitchFamily="34" charset="-34"/>
                    </a:rPr>
                    <a:t>ผลต่าง</a:t>
                  </a:r>
                  <a:endParaRPr lang="en-US" dirty="0">
                    <a:solidFill>
                      <a:schemeClr val="bg1"/>
                    </a:solidFill>
                    <a:latin typeface="FC Home" panose="020B0500040200020003" pitchFamily="34" charset="-34"/>
                    <a:cs typeface="FC Home" panose="020B0500040200020003" pitchFamily="34" charset="-34"/>
                  </a:endParaRPr>
                </a:p>
              </p:txBody>
            </p:sp>
          </p:grpSp>
        </p:grpSp>
        <p:grpSp>
          <p:nvGrpSpPr>
            <p:cNvPr id="230" name="Group 229">
              <a:extLst>
                <a:ext uri="{FF2B5EF4-FFF2-40B4-BE49-F238E27FC236}">
                  <a16:creationId xmlns:a16="http://schemas.microsoft.com/office/drawing/2014/main" id="{813BE1A5-C0BA-4959-8770-C8177CC09F25}"/>
                </a:ext>
              </a:extLst>
            </p:cNvPr>
            <p:cNvGrpSpPr/>
            <p:nvPr/>
          </p:nvGrpSpPr>
          <p:grpSpPr>
            <a:xfrm>
              <a:off x="8693893" y="4730265"/>
              <a:ext cx="777948" cy="268939"/>
              <a:chOff x="9873595" y="4775795"/>
              <a:chExt cx="777948" cy="268939"/>
            </a:xfrm>
          </p:grpSpPr>
          <p:sp>
            <p:nvSpPr>
              <p:cNvPr id="231" name="Right Arrow 300">
                <a:extLst>
                  <a:ext uri="{FF2B5EF4-FFF2-40B4-BE49-F238E27FC236}">
                    <a16:creationId xmlns:a16="http://schemas.microsoft.com/office/drawing/2014/main" id="{EA789301-A07C-475A-BBB7-15B864189DB7}"/>
                  </a:ext>
                </a:extLst>
              </p:cNvPr>
              <p:cNvSpPr/>
              <p:nvPr/>
            </p:nvSpPr>
            <p:spPr bwMode="auto">
              <a:xfrm rot="5400000">
                <a:off x="10432295" y="4825487"/>
                <a:ext cx="258997" cy="179498"/>
              </a:xfrm>
              <a:prstGeom prst="rightArrow">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32" name="TextBox 231">
                <a:extLst>
                  <a:ext uri="{FF2B5EF4-FFF2-40B4-BE49-F238E27FC236}">
                    <a16:creationId xmlns:a16="http://schemas.microsoft.com/office/drawing/2014/main" id="{90C08AEB-5967-4BE4-849B-1FB8FE030429}"/>
                  </a:ext>
                </a:extLst>
              </p:cNvPr>
              <p:cNvSpPr txBox="1"/>
              <p:nvPr/>
            </p:nvSpPr>
            <p:spPr>
              <a:xfrm>
                <a:off x="9873595" y="4775795"/>
                <a:ext cx="647247" cy="264892"/>
              </a:xfrm>
              <a:prstGeom prst="rect">
                <a:avLst/>
              </a:prstGeom>
              <a:noFill/>
            </p:spPr>
            <p:txBody>
              <a:bodyPr vert="horz" wrap="square" lIns="72000" tIns="36000" bIns="36000" rtlCol="0" anchor="ctr" anchorCtr="0">
                <a:noAutofit/>
              </a:bodyPr>
              <a:lstStyle/>
              <a:p>
                <a:pPr>
                  <a:lnSpc>
                    <a:spcPct val="150000"/>
                  </a:lnSpc>
                </a:pPr>
                <a:r>
                  <a:rPr lang="th-TH" i="1" dirty="0">
                    <a:solidFill>
                      <a:srgbClr val="FF6600"/>
                    </a:solidFill>
                    <a:latin typeface="FC Home" panose="020B0500040200020003" pitchFamily="34" charset="-34"/>
                    <a:cs typeface="FC Home" panose="020B0500040200020003" pitchFamily="34" charset="-34"/>
                  </a:rPr>
                  <a:t>(ลดลง)</a:t>
                </a:r>
                <a:endParaRPr lang="en-US" b="1" i="1" dirty="0">
                  <a:solidFill>
                    <a:srgbClr val="FF6600"/>
                  </a:solidFill>
                  <a:latin typeface="FC Home" panose="020B0500040200020003" pitchFamily="34" charset="-34"/>
                  <a:cs typeface="FC Home" panose="020B0500040200020003" pitchFamily="34" charset="-34"/>
                </a:endParaRPr>
              </a:p>
            </p:txBody>
          </p:sp>
        </p:grpSp>
      </p:grpSp>
      <p:grpSp>
        <p:nvGrpSpPr>
          <p:cNvPr id="12" name="Group 11">
            <a:extLst>
              <a:ext uri="{FF2B5EF4-FFF2-40B4-BE49-F238E27FC236}">
                <a16:creationId xmlns:a16="http://schemas.microsoft.com/office/drawing/2014/main" id="{46DF1048-1F67-44EE-ACAF-4DC0481CF643}"/>
              </a:ext>
            </a:extLst>
          </p:cNvPr>
          <p:cNvGrpSpPr/>
          <p:nvPr/>
        </p:nvGrpSpPr>
        <p:grpSpPr>
          <a:xfrm>
            <a:off x="9084803" y="2584602"/>
            <a:ext cx="3039419" cy="943932"/>
            <a:chOff x="8855887" y="2570689"/>
            <a:chExt cx="3039419" cy="943932"/>
          </a:xfrm>
        </p:grpSpPr>
        <p:grpSp>
          <p:nvGrpSpPr>
            <p:cNvPr id="10" name="Group 9">
              <a:extLst>
                <a:ext uri="{FF2B5EF4-FFF2-40B4-BE49-F238E27FC236}">
                  <a16:creationId xmlns:a16="http://schemas.microsoft.com/office/drawing/2014/main" id="{F47E4896-EE10-4AD1-9562-5D34B8861164}"/>
                </a:ext>
              </a:extLst>
            </p:cNvPr>
            <p:cNvGrpSpPr/>
            <p:nvPr/>
          </p:nvGrpSpPr>
          <p:grpSpPr>
            <a:xfrm>
              <a:off x="8871857" y="2691000"/>
              <a:ext cx="3023449" cy="823621"/>
              <a:chOff x="8871857" y="2691000"/>
              <a:chExt cx="3023449" cy="823621"/>
            </a:xfrm>
          </p:grpSpPr>
          <p:sp>
            <p:nvSpPr>
              <p:cNvPr id="219" name="TextBox 218">
                <a:extLst>
                  <a:ext uri="{FF2B5EF4-FFF2-40B4-BE49-F238E27FC236}">
                    <a16:creationId xmlns:a16="http://schemas.microsoft.com/office/drawing/2014/main" id="{08106285-4564-49E2-93BA-A0D11EF1C37D}"/>
                  </a:ext>
                </a:extLst>
              </p:cNvPr>
              <p:cNvSpPr txBox="1"/>
              <p:nvPr/>
            </p:nvSpPr>
            <p:spPr>
              <a:xfrm>
                <a:off x="9595953" y="2691000"/>
                <a:ext cx="1594865" cy="620321"/>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FF0000"/>
                    </a:solidFill>
                    <a:latin typeface="FC Home" panose="020B0500040200020003" pitchFamily="34" charset="-34"/>
                    <a:cs typeface="FC Home" panose="020B0500040200020003" pitchFamily="34" charset="-34"/>
                  </a:rPr>
                  <a:t>171.81</a:t>
                </a:r>
                <a:endParaRPr lang="en-US" sz="4800" b="1" i="1" dirty="0">
                  <a:solidFill>
                    <a:srgbClr val="FF0000"/>
                  </a:solidFill>
                  <a:latin typeface="FC Home" panose="020B0500040200020003" pitchFamily="34" charset="-34"/>
                  <a:cs typeface="FC Home" panose="020B0500040200020003" pitchFamily="34" charset="-34"/>
                </a:endParaRPr>
              </a:p>
            </p:txBody>
          </p:sp>
          <p:sp>
            <p:nvSpPr>
              <p:cNvPr id="220" name="TextBox 219">
                <a:extLst>
                  <a:ext uri="{FF2B5EF4-FFF2-40B4-BE49-F238E27FC236}">
                    <a16:creationId xmlns:a16="http://schemas.microsoft.com/office/drawing/2014/main" id="{22F14C37-E660-419B-A6CF-5F933AF1F07C}"/>
                  </a:ext>
                </a:extLst>
              </p:cNvPr>
              <p:cNvSpPr txBox="1"/>
              <p:nvPr/>
            </p:nvSpPr>
            <p:spPr>
              <a:xfrm>
                <a:off x="10138127" y="3297704"/>
                <a:ext cx="848637" cy="216917"/>
              </a:xfrm>
              <a:prstGeom prst="rect">
                <a:avLst/>
              </a:prstGeom>
              <a:noFill/>
            </p:spPr>
            <p:txBody>
              <a:bodyPr vert="horz" wrap="square" lIns="72000" tIns="36000" bIns="36000" rtlCol="0" anchor="ctr" anchorCtr="0">
                <a:noAutofit/>
              </a:bodyPr>
              <a:lstStyle/>
              <a:p>
                <a:pPr algn="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600" b="1" i="1" dirty="0">
                  <a:latin typeface="FC Home" panose="020B0500040200020003" pitchFamily="34" charset="-34"/>
                  <a:cs typeface="FC Home" panose="020B0500040200020003" pitchFamily="34" charset="-34"/>
                </a:endParaRPr>
              </a:p>
            </p:txBody>
          </p:sp>
          <p:grpSp>
            <p:nvGrpSpPr>
              <p:cNvPr id="221" name="Group 220">
                <a:extLst>
                  <a:ext uri="{FF2B5EF4-FFF2-40B4-BE49-F238E27FC236}">
                    <a16:creationId xmlns:a16="http://schemas.microsoft.com/office/drawing/2014/main" id="{FBF9FE3C-58BD-4DFD-B7FF-F032189B6BBC}"/>
                  </a:ext>
                </a:extLst>
              </p:cNvPr>
              <p:cNvGrpSpPr/>
              <p:nvPr/>
            </p:nvGrpSpPr>
            <p:grpSpPr>
              <a:xfrm>
                <a:off x="8871857" y="2872885"/>
                <a:ext cx="1008901" cy="454840"/>
                <a:chOff x="3994079" y="2813441"/>
                <a:chExt cx="1008901" cy="454840"/>
              </a:xfrm>
            </p:grpSpPr>
            <p:sp>
              <p:nvSpPr>
                <p:cNvPr id="223" name="TextBox 222">
                  <a:extLst>
                    <a:ext uri="{FF2B5EF4-FFF2-40B4-BE49-F238E27FC236}">
                      <a16:creationId xmlns:a16="http://schemas.microsoft.com/office/drawing/2014/main" id="{6809C74F-AF47-4758-858A-E6ADABD02730}"/>
                    </a:ext>
                  </a:extLst>
                </p:cNvPr>
                <p:cNvSpPr txBox="1"/>
                <p:nvPr/>
              </p:nvSpPr>
              <p:spPr>
                <a:xfrm>
                  <a:off x="3994079" y="3033857"/>
                  <a:ext cx="920645" cy="234424"/>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(1 พ.ย. 63)</a:t>
                  </a:r>
                  <a:endParaRPr lang="en-US" sz="1400" b="1" i="1" dirty="0">
                    <a:latin typeface="FC Home" panose="020B0500040200020003" pitchFamily="34" charset="-34"/>
                    <a:cs typeface="FC Home" panose="020B0500040200020003" pitchFamily="34" charset="-34"/>
                  </a:endParaRPr>
                </a:p>
              </p:txBody>
            </p:sp>
            <p:sp>
              <p:nvSpPr>
                <p:cNvPr id="224" name="TextBox 223">
                  <a:extLst>
                    <a:ext uri="{FF2B5EF4-FFF2-40B4-BE49-F238E27FC236}">
                      <a16:creationId xmlns:a16="http://schemas.microsoft.com/office/drawing/2014/main" id="{FA529B70-F63C-4403-8F85-2A25E0CC3743}"/>
                    </a:ext>
                  </a:extLst>
                </p:cNvPr>
                <p:cNvSpPr txBox="1"/>
                <p:nvPr/>
              </p:nvSpPr>
              <p:spPr>
                <a:xfrm>
                  <a:off x="3995413" y="2813441"/>
                  <a:ext cx="1007567" cy="308159"/>
                </a:xfrm>
                <a:prstGeom prst="rect">
                  <a:avLst/>
                </a:prstGeom>
                <a:noFill/>
              </p:spPr>
              <p:txBody>
                <a:bodyPr vert="horz" wrap="square" lIns="72000" tIns="36000" bIns="36000" rtlCol="0" anchor="ctr" anchorCtr="0">
                  <a:noAutofit/>
                </a:bodyPr>
                <a:lstStyle/>
                <a:p>
                  <a:pPr>
                    <a:lnSpc>
                      <a:spcPct val="150000"/>
                    </a:lnSpc>
                  </a:pPr>
                  <a:r>
                    <a:rPr lang="th-TH" sz="1600" i="1" dirty="0">
                      <a:solidFill>
                        <a:schemeClr val="tx1">
                          <a:lumMod val="65000"/>
                          <a:lumOff val="35000"/>
                        </a:schemeClr>
                      </a:solidFill>
                      <a:latin typeface="FC Home" panose="020B0500040200020003" pitchFamily="34" charset="-34"/>
                      <a:cs typeface="FC Home" panose="020B0500040200020003" pitchFamily="34" charset="-34"/>
                    </a:rPr>
                    <a:t>ปริมาณน้ำ</a:t>
                  </a:r>
                  <a:endParaRPr lang="en-US" sz="3200" b="1" i="1" dirty="0">
                    <a:solidFill>
                      <a:srgbClr val="033572"/>
                    </a:solidFill>
                    <a:latin typeface="FC Home" panose="020B0500040200020003" pitchFamily="34" charset="-34"/>
                    <a:cs typeface="FC Home" panose="020B0500040200020003" pitchFamily="34" charset="-34"/>
                  </a:endParaRPr>
                </a:p>
              </p:txBody>
            </p:sp>
          </p:grpSp>
          <p:sp>
            <p:nvSpPr>
              <p:cNvPr id="222" name="TextBox 221">
                <a:extLst>
                  <a:ext uri="{FF2B5EF4-FFF2-40B4-BE49-F238E27FC236}">
                    <a16:creationId xmlns:a16="http://schemas.microsoft.com/office/drawing/2014/main" id="{E04106C0-2E48-41FC-9D78-137E1AB04C57}"/>
                  </a:ext>
                </a:extLst>
              </p:cNvPr>
              <p:cNvSpPr txBox="1"/>
              <p:nvPr/>
            </p:nvSpPr>
            <p:spPr>
              <a:xfrm>
                <a:off x="10922337" y="2820308"/>
                <a:ext cx="972969" cy="497177"/>
              </a:xfrm>
              <a:prstGeom prst="rect">
                <a:avLst/>
              </a:prstGeom>
              <a:noFill/>
            </p:spPr>
            <p:txBody>
              <a:bodyPr vert="horz" wrap="square" lIns="72000" tIns="36000" bIns="36000" rtlCol="0" anchor="ctr" anchorCtr="0">
                <a:noAutofit/>
              </a:bodyPr>
              <a:lstStyle/>
              <a:p>
                <a:pPr>
                  <a:lnSpc>
                    <a:spcPct val="150000"/>
                  </a:lnSpc>
                </a:pPr>
                <a:r>
                  <a:rPr lang="en-US" sz="3200" i="1" dirty="0">
                    <a:latin typeface="FC Home" panose="020B0500040200020003" pitchFamily="34" charset="-34"/>
                    <a:cs typeface="FC Home" panose="020B0500040200020003" pitchFamily="34" charset="-34"/>
                  </a:rPr>
                  <a:t>(73%)</a:t>
                </a:r>
                <a:endParaRPr lang="en-US" sz="3200" b="1" i="1" dirty="0">
                  <a:latin typeface="FC Home" panose="020B0500040200020003" pitchFamily="34" charset="-34"/>
                  <a:cs typeface="FC Home" panose="020B0500040200020003" pitchFamily="34" charset="-34"/>
                </a:endParaRPr>
              </a:p>
            </p:txBody>
          </p:sp>
        </p:grpSp>
        <p:grpSp>
          <p:nvGrpSpPr>
            <p:cNvPr id="11" name="Group 10">
              <a:extLst>
                <a:ext uri="{FF2B5EF4-FFF2-40B4-BE49-F238E27FC236}">
                  <a16:creationId xmlns:a16="http://schemas.microsoft.com/office/drawing/2014/main" id="{ADAE5D8C-A9D2-4385-8AFD-19D376FC9F86}"/>
                </a:ext>
              </a:extLst>
            </p:cNvPr>
            <p:cNvGrpSpPr/>
            <p:nvPr/>
          </p:nvGrpSpPr>
          <p:grpSpPr>
            <a:xfrm>
              <a:off x="8855887" y="2570689"/>
              <a:ext cx="1350878" cy="351332"/>
              <a:chOff x="8855887" y="2570689"/>
              <a:chExt cx="1350878" cy="351332"/>
            </a:xfrm>
          </p:grpSpPr>
          <p:sp>
            <p:nvSpPr>
              <p:cNvPr id="239" name="Rounded Rectangle 249">
                <a:extLst>
                  <a:ext uri="{FF2B5EF4-FFF2-40B4-BE49-F238E27FC236}">
                    <a16:creationId xmlns:a16="http://schemas.microsoft.com/office/drawing/2014/main" id="{66F27A13-4B5E-49AB-AFE5-1F935ABA066D}"/>
                  </a:ext>
                </a:extLst>
              </p:cNvPr>
              <p:cNvSpPr/>
              <p:nvPr/>
            </p:nvSpPr>
            <p:spPr bwMode="auto">
              <a:xfrm>
                <a:off x="8869576" y="2616885"/>
                <a:ext cx="1337189" cy="305136"/>
              </a:xfrm>
              <a:prstGeom prst="roundRect">
                <a:avLst>
                  <a:gd name="adj" fmla="val 50000"/>
                </a:avLst>
              </a:prstGeom>
              <a:solidFill>
                <a:srgbClr val="B5CEE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40" name="TextBox 239">
                <a:extLst>
                  <a:ext uri="{FF2B5EF4-FFF2-40B4-BE49-F238E27FC236}">
                    <a16:creationId xmlns:a16="http://schemas.microsoft.com/office/drawing/2014/main" id="{A2C71209-CD9C-4695-8E6B-379DC8B83EF2}"/>
                  </a:ext>
                </a:extLst>
              </p:cNvPr>
              <p:cNvSpPr txBox="1"/>
              <p:nvPr/>
            </p:nvSpPr>
            <p:spPr>
              <a:xfrm>
                <a:off x="8855887" y="2570689"/>
                <a:ext cx="1311653" cy="301070"/>
              </a:xfrm>
              <a:prstGeom prst="rect">
                <a:avLst/>
              </a:prstGeom>
              <a:noFill/>
            </p:spPr>
            <p:txBody>
              <a:bodyPr vert="horz" wrap="square" lIns="72000" tIns="36000" bIns="36000" rtlCol="0" anchor="ctr" anchorCtr="0">
                <a:noAutofit/>
              </a:bodyPr>
              <a:lstStyle/>
              <a:p>
                <a:pPr algn="r">
                  <a:lnSpc>
                    <a:spcPct val="150000"/>
                  </a:lnSpc>
                </a:pPr>
                <a:r>
                  <a:rPr lang="th-TH" dirty="0">
                    <a:latin typeface="FC Home" panose="020B0500040200020003" pitchFamily="34" charset="-34"/>
                    <a:cs typeface="FC Home" panose="020B0500040200020003" pitchFamily="34" charset="-34"/>
                  </a:rPr>
                  <a:t>เริ่มต้นฤดูแล้ง</a:t>
                </a:r>
                <a:endParaRPr lang="en-US" dirty="0">
                  <a:latin typeface="FC Home" panose="020B0500040200020003" pitchFamily="34" charset="-34"/>
                  <a:cs typeface="FC Home" panose="020B0500040200020003" pitchFamily="34" charset="-34"/>
                </a:endParaRPr>
              </a:p>
            </p:txBody>
          </p:sp>
        </p:grpSp>
      </p:grpSp>
    </p:spTree>
    <p:extLst>
      <p:ext uri="{BB962C8B-B14F-4D97-AF65-F5344CB8AC3E}">
        <p14:creationId xmlns:p14="http://schemas.microsoft.com/office/powerpoint/2010/main" val="42365897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2558FDD-BEDB-4722-93B5-69B7D1466D5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ปริมาณน้ำในแหล่งน้ำนอกเขตชลประทาน</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13" name="ตัวแทนหมายเลขสไลด์ 1">
            <a:extLst>
              <a:ext uri="{FF2B5EF4-FFF2-40B4-BE49-F238E27FC236}">
                <a16:creationId xmlns:a16="http://schemas.microsoft.com/office/drawing/2014/main" id="{0438A415-9BA0-4650-846F-42A2D98A53CE}"/>
              </a:ext>
            </a:extLst>
          </p:cNvPr>
          <p:cNvSpPr>
            <a:spLocks noGrp="1"/>
          </p:cNvSpPr>
          <p:nvPr>
            <p:ph type="sldNum" sz="quarter" idx="10"/>
          </p:nvPr>
        </p:nvSpPr>
        <p:spPr>
          <a:xfrm>
            <a:off x="11208568" y="6478466"/>
            <a:ext cx="968413"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4" name="Rectangle 7">
            <a:extLst>
              <a:ext uri="{FF2B5EF4-FFF2-40B4-BE49-F238E27FC236}">
                <a16:creationId xmlns:a16="http://schemas.microsoft.com/office/drawing/2014/main" id="{DE91CF5E-474D-4DB3-8CE1-D0207F4CD82B}"/>
              </a:ext>
            </a:extLst>
          </p:cNvPr>
          <p:cNvSpPr/>
          <p:nvPr/>
        </p:nvSpPr>
        <p:spPr>
          <a:xfrm>
            <a:off x="263352" y="6572423"/>
            <a:ext cx="42484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 กรมทรัพยากรน้ำ</a:t>
            </a:r>
          </a:p>
        </p:txBody>
      </p:sp>
      <p:grpSp>
        <p:nvGrpSpPr>
          <p:cNvPr id="3" name="Group 2">
            <a:extLst>
              <a:ext uri="{FF2B5EF4-FFF2-40B4-BE49-F238E27FC236}">
                <a16:creationId xmlns:a16="http://schemas.microsoft.com/office/drawing/2014/main" id="{B2AB08C3-8B2A-416A-978C-24F101A55259}"/>
              </a:ext>
            </a:extLst>
          </p:cNvPr>
          <p:cNvGrpSpPr/>
          <p:nvPr/>
        </p:nvGrpSpPr>
        <p:grpSpPr>
          <a:xfrm>
            <a:off x="2384268" y="2236274"/>
            <a:ext cx="8034152" cy="3408489"/>
            <a:chOff x="552016" y="1844823"/>
            <a:chExt cx="10654409" cy="4520132"/>
          </a:xfrm>
        </p:grpSpPr>
        <p:pic>
          <p:nvPicPr>
            <p:cNvPr id="18" name="Picture 17">
              <a:extLst>
                <a:ext uri="{FF2B5EF4-FFF2-40B4-BE49-F238E27FC236}">
                  <a16:creationId xmlns:a16="http://schemas.microsoft.com/office/drawing/2014/main" id="{6B74E164-76F6-4144-986A-54A511C603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022"/>
            <a:stretch/>
          </p:blipFill>
          <p:spPr>
            <a:xfrm>
              <a:off x="552016" y="1844823"/>
              <a:ext cx="2219902" cy="45201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2" name="Picture 21">
              <a:extLst>
                <a:ext uri="{FF2B5EF4-FFF2-40B4-BE49-F238E27FC236}">
                  <a16:creationId xmlns:a16="http://schemas.microsoft.com/office/drawing/2014/main" id="{BE88673B-C382-49B5-B2FD-8643DE25E13A}"/>
                </a:ext>
              </a:extLst>
            </p:cNvPr>
            <p:cNvPicPr>
              <a:picLocks noChangeAspect="1"/>
            </p:cNvPicPr>
            <p:nvPr/>
          </p:nvPicPr>
          <p:blipFill rotWithShape="1">
            <a:blip r:embed="rId4"/>
            <a:srcRect b="4714"/>
            <a:stretch/>
          </p:blipFill>
          <p:spPr>
            <a:xfrm>
              <a:off x="9036363" y="1884395"/>
              <a:ext cx="2170062"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 name="Picture 22">
              <a:extLst>
                <a:ext uri="{FF2B5EF4-FFF2-40B4-BE49-F238E27FC236}">
                  <a16:creationId xmlns:a16="http://schemas.microsoft.com/office/drawing/2014/main" id="{B1C151B6-E881-44CE-AD74-354489AD52B0}"/>
                </a:ext>
              </a:extLst>
            </p:cNvPr>
            <p:cNvPicPr>
              <a:picLocks noChangeAspect="1"/>
            </p:cNvPicPr>
            <p:nvPr/>
          </p:nvPicPr>
          <p:blipFill rotWithShape="1">
            <a:blip r:embed="rId5"/>
            <a:srcRect b="4544"/>
            <a:stretch/>
          </p:blipFill>
          <p:spPr>
            <a:xfrm>
              <a:off x="3363546" y="1884395"/>
              <a:ext cx="2166196"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4" name="Picture 23">
              <a:extLst>
                <a:ext uri="{FF2B5EF4-FFF2-40B4-BE49-F238E27FC236}">
                  <a16:creationId xmlns:a16="http://schemas.microsoft.com/office/drawing/2014/main" id="{2353D560-0664-4CD1-9915-84D88FAC85E0}"/>
                </a:ext>
              </a:extLst>
            </p:cNvPr>
            <p:cNvPicPr>
              <a:picLocks noChangeAspect="1"/>
            </p:cNvPicPr>
            <p:nvPr/>
          </p:nvPicPr>
          <p:blipFill rotWithShape="1">
            <a:blip r:embed="rId6"/>
            <a:srcRect b="5129"/>
            <a:stretch/>
          </p:blipFill>
          <p:spPr>
            <a:xfrm>
              <a:off x="6193274" y="1884395"/>
              <a:ext cx="2179557"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12" name="Group 11">
            <a:extLst>
              <a:ext uri="{FF2B5EF4-FFF2-40B4-BE49-F238E27FC236}">
                <a16:creationId xmlns:a16="http://schemas.microsoft.com/office/drawing/2014/main" id="{02BCCF7A-80A1-49EB-946E-4456D2BD3C76}"/>
              </a:ext>
            </a:extLst>
          </p:cNvPr>
          <p:cNvGrpSpPr/>
          <p:nvPr/>
        </p:nvGrpSpPr>
        <p:grpSpPr>
          <a:xfrm>
            <a:off x="1940" y="6151281"/>
            <a:ext cx="12192000" cy="723353"/>
            <a:chOff x="0" y="6132165"/>
            <a:chExt cx="12192000" cy="723353"/>
          </a:xfrm>
        </p:grpSpPr>
        <p:sp>
          <p:nvSpPr>
            <p:cNvPr id="15" name="สี่เหลี่ยมผืนผ้า 3">
              <a:extLst>
                <a:ext uri="{FF2B5EF4-FFF2-40B4-BE49-F238E27FC236}">
                  <a16:creationId xmlns:a16="http://schemas.microsoft.com/office/drawing/2014/main" id="{6F1685D8-4A8F-45F3-B704-BDBF92F0EF76}"/>
                </a:ext>
              </a:extLst>
            </p:cNvPr>
            <p:cNvSpPr/>
            <p:nvPr/>
          </p:nvSpPr>
          <p:spPr bwMode="auto">
            <a:xfrm>
              <a:off x="7508" y="6543750"/>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6" name="Group 15">
              <a:extLst>
                <a:ext uri="{FF2B5EF4-FFF2-40B4-BE49-F238E27FC236}">
                  <a16:creationId xmlns:a16="http://schemas.microsoft.com/office/drawing/2014/main" id="{FE193ED2-43E2-4C95-89A9-C0A9D2B02AD4}"/>
                </a:ext>
              </a:extLst>
            </p:cNvPr>
            <p:cNvGrpSpPr/>
            <p:nvPr/>
          </p:nvGrpSpPr>
          <p:grpSpPr>
            <a:xfrm>
              <a:off x="0" y="6132165"/>
              <a:ext cx="12192000" cy="462446"/>
              <a:chOff x="0" y="6132165"/>
              <a:chExt cx="12192000" cy="462446"/>
            </a:xfrm>
          </p:grpSpPr>
          <p:sp>
            <p:nvSpPr>
              <p:cNvPr id="17" name="Freeform 33">
                <a:extLst>
                  <a:ext uri="{FF2B5EF4-FFF2-40B4-BE49-F238E27FC236}">
                    <a16:creationId xmlns:a16="http://schemas.microsoft.com/office/drawing/2014/main" id="{6E12F746-45A9-4470-8881-F19A8E0E14CD}"/>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5" name="Freeform 32">
                <a:extLst>
                  <a:ext uri="{FF2B5EF4-FFF2-40B4-BE49-F238E27FC236}">
                    <a16:creationId xmlns:a16="http://schemas.microsoft.com/office/drawing/2014/main" id="{C923C375-D06C-4D36-A0C4-3D1E00B7DAE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6" name="TextBox 25">
                <a:extLst>
                  <a:ext uri="{FF2B5EF4-FFF2-40B4-BE49-F238E27FC236}">
                    <a16:creationId xmlns:a16="http://schemas.microsoft.com/office/drawing/2014/main" id="{1BFF8FEF-134E-4822-ADD6-A10288E1315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7" name="Group 26">
                <a:extLst>
                  <a:ext uri="{FF2B5EF4-FFF2-40B4-BE49-F238E27FC236}">
                    <a16:creationId xmlns:a16="http://schemas.microsoft.com/office/drawing/2014/main" id="{A1879197-6C72-45DA-98C9-24FDB5CF8D15}"/>
                  </a:ext>
                </a:extLst>
              </p:cNvPr>
              <p:cNvGrpSpPr/>
              <p:nvPr/>
            </p:nvGrpSpPr>
            <p:grpSpPr>
              <a:xfrm>
                <a:off x="9120336" y="6223211"/>
                <a:ext cx="2952328" cy="252385"/>
                <a:chOff x="9120336" y="6223211"/>
                <a:chExt cx="2952328" cy="252385"/>
              </a:xfrm>
            </p:grpSpPr>
            <p:sp>
              <p:nvSpPr>
                <p:cNvPr id="31" name="TextBox 30">
                  <a:extLst>
                    <a:ext uri="{FF2B5EF4-FFF2-40B4-BE49-F238E27FC236}">
                      <a16:creationId xmlns:a16="http://schemas.microsoft.com/office/drawing/2014/main" id="{EA9AD370-4914-4DF3-8935-1C1B6994284D}"/>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2" name="Picture 31">
                  <a:extLst>
                    <a:ext uri="{FF2B5EF4-FFF2-40B4-BE49-F238E27FC236}">
                      <a16:creationId xmlns:a16="http://schemas.microsoft.com/office/drawing/2014/main" id="{1516A306-217D-4C5E-A62D-0CFBFA87901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3" name="Picture 32">
                  <a:extLst>
                    <a:ext uri="{FF2B5EF4-FFF2-40B4-BE49-F238E27FC236}">
                      <a16:creationId xmlns:a16="http://schemas.microsoft.com/office/drawing/2014/main" id="{06BD9DAB-1CA1-442E-8CA6-8DD801A0F52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8" name="Group 27">
                <a:extLst>
                  <a:ext uri="{FF2B5EF4-FFF2-40B4-BE49-F238E27FC236}">
                    <a16:creationId xmlns:a16="http://schemas.microsoft.com/office/drawing/2014/main" id="{631589D7-EDB6-4831-B13E-87CD1C5035AC}"/>
                  </a:ext>
                </a:extLst>
              </p:cNvPr>
              <p:cNvGrpSpPr/>
              <p:nvPr/>
            </p:nvGrpSpPr>
            <p:grpSpPr>
              <a:xfrm>
                <a:off x="263352" y="6188227"/>
                <a:ext cx="615709" cy="376323"/>
                <a:chOff x="454695" y="6005005"/>
                <a:chExt cx="615709" cy="376323"/>
              </a:xfrm>
            </p:grpSpPr>
            <p:pic>
              <p:nvPicPr>
                <p:cNvPr id="29" name="Picture 7" descr="logo dwr">
                  <a:extLst>
                    <a:ext uri="{FF2B5EF4-FFF2-40B4-BE49-F238E27FC236}">
                      <a16:creationId xmlns:a16="http://schemas.microsoft.com/office/drawing/2014/main" id="{2AA2F736-D744-4C97-B70D-AA71DFD51918}"/>
                    </a:ext>
                  </a:extLst>
                </p:cNvPr>
                <p:cNvPicPr>
                  <a:picLocks noChangeAspect="1" noChangeArrowheads="1"/>
                </p:cNvPicPr>
                <p:nvPr/>
              </p:nvPicPr>
              <p:blipFill>
                <a:blip r:embed="rId9"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0" name="Picture 2" descr="ผลการค้นหารูปภาพสำหรับ โลโก้ กระทรวงทรัพ">
                  <a:extLst>
                    <a:ext uri="{FF2B5EF4-FFF2-40B4-BE49-F238E27FC236}">
                      <a16:creationId xmlns:a16="http://schemas.microsoft.com/office/drawing/2014/main" id="{9F2EE178-5376-4432-9C9F-90E2A5780704}"/>
                    </a:ext>
                  </a:extLst>
                </p:cNvPr>
                <p:cNvPicPr>
                  <a:picLocks noChangeAspect="1" noChangeArrowheads="1"/>
                </p:cNvPicPr>
                <p:nvPr/>
              </p:nvPicPr>
              <p:blipFill>
                <a:blip r:embed="rId10"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34" name="Rectangle 7">
            <a:extLst>
              <a:ext uri="{FF2B5EF4-FFF2-40B4-BE49-F238E27FC236}">
                <a16:creationId xmlns:a16="http://schemas.microsoft.com/office/drawing/2014/main" id="{1FA353DE-439F-4D25-8F95-95F1EA889CD9}"/>
              </a:ext>
            </a:extLst>
          </p:cNvPr>
          <p:cNvSpPr/>
          <p:nvPr/>
        </p:nvSpPr>
        <p:spPr>
          <a:xfrm>
            <a:off x="262806" y="6581001"/>
            <a:ext cx="3013050" cy="276999"/>
          </a:xfrm>
          <a:prstGeom prst="rect">
            <a:avLst/>
          </a:prstGeom>
        </p:spPr>
        <p:txBody>
          <a:bodyPr wrap="square">
            <a:spAutoFit/>
          </a:bodyPr>
          <a:lstStyle/>
          <a:p>
            <a:pPr>
              <a:defRPr/>
            </a:pPr>
            <a:r>
              <a:rPr lang="th-TH" sz="1200" b="1" dirty="0">
                <a:solidFill>
                  <a:srgbClr val="FFFFFF"/>
                </a:solidFill>
                <a:latin typeface="TH SarabunPSK" panose="020B0500040200020003" pitchFamily="34" charset="-34"/>
                <a:cs typeface="TH SarabunPSK" panose="020B0500040200020003" pitchFamily="34" charset="-34"/>
              </a:rPr>
              <a:t>ที่มา</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ศูนย์ป้องกันวิกฤติน้ำ กรมทรัพยากรน้ำ</a:t>
            </a:r>
          </a:p>
        </p:txBody>
      </p:sp>
      <p:grpSp>
        <p:nvGrpSpPr>
          <p:cNvPr id="4" name="Group 3">
            <a:extLst>
              <a:ext uri="{FF2B5EF4-FFF2-40B4-BE49-F238E27FC236}">
                <a16:creationId xmlns:a16="http://schemas.microsoft.com/office/drawing/2014/main" id="{2D5443E6-7A89-49D7-BDDB-FC0ED8A7E9FE}"/>
              </a:ext>
            </a:extLst>
          </p:cNvPr>
          <p:cNvGrpSpPr/>
          <p:nvPr/>
        </p:nvGrpSpPr>
        <p:grpSpPr>
          <a:xfrm>
            <a:off x="285772" y="1131849"/>
            <a:ext cx="7610784" cy="1040354"/>
            <a:chOff x="213408" y="1052736"/>
            <a:chExt cx="7610784" cy="1040354"/>
          </a:xfrm>
        </p:grpSpPr>
        <p:sp>
          <p:nvSpPr>
            <p:cNvPr id="19" name="TextBox 18">
              <a:extLst>
                <a:ext uri="{FF2B5EF4-FFF2-40B4-BE49-F238E27FC236}">
                  <a16:creationId xmlns:a16="http://schemas.microsoft.com/office/drawing/2014/main" id="{714894C0-4EA8-4678-94CB-E4544E640FAF}"/>
                </a:ext>
              </a:extLst>
            </p:cNvPr>
            <p:cNvSpPr txBox="1"/>
            <p:nvPr/>
          </p:nvSpPr>
          <p:spPr>
            <a:xfrm>
              <a:off x="213408" y="1052736"/>
              <a:ext cx="501849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80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ข้อมูลการตรวจวัดปริมาณน้ำ</a:t>
              </a:r>
              <a:r>
                <a:rPr kumimoji="0" lang="th-TH" sz="2800" u="none" strike="noStrike" kern="120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ในแหล่งน้ำ</a:t>
              </a:r>
              <a:endParaRPr kumimoji="0" lang="en-US" sz="280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38" name="TextBox 37">
              <a:extLst>
                <a:ext uri="{FF2B5EF4-FFF2-40B4-BE49-F238E27FC236}">
                  <a16:creationId xmlns:a16="http://schemas.microsoft.com/office/drawing/2014/main" id="{0F2FEF0D-801A-45A0-B84A-88A2A9A82771}"/>
                </a:ext>
              </a:extLst>
            </p:cNvPr>
            <p:cNvSpPr txBox="1"/>
            <p:nvPr/>
          </p:nvSpPr>
          <p:spPr>
            <a:xfrm>
              <a:off x="213408" y="1385204"/>
              <a:ext cx="761078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กรมทรัพยากรน้ำ ผ่าน </a:t>
              </a:r>
              <a:r>
                <a:rPr kumimoji="0" lang="en-US" sz="4000" b="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rPr>
                <a:t>Mobile Application</a:t>
              </a:r>
            </a:p>
          </p:txBody>
        </p:sp>
      </p:grpSp>
      <p:sp>
        <p:nvSpPr>
          <p:cNvPr id="35" name="ตัวแทนหมายเลขสไลด์ 1">
            <a:extLst>
              <a:ext uri="{FF2B5EF4-FFF2-40B4-BE49-F238E27FC236}">
                <a16:creationId xmlns:a16="http://schemas.microsoft.com/office/drawing/2014/main" id="{EF996B99-8812-48A6-B5C2-2D29B1CBED74}"/>
              </a:ext>
            </a:extLst>
          </p:cNvPr>
          <p:cNvSpPr txBox="1">
            <a:spLocks/>
          </p:cNvSpPr>
          <p:nvPr/>
        </p:nvSpPr>
        <p:spPr bwMode="auto">
          <a:xfrm>
            <a:off x="9332181" y="6508735"/>
            <a:ext cx="2844800" cy="29415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GB" sz="2000" b="1">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24</a:t>
            </a:fld>
            <a:endParaRPr lang="en-GB" sz="2000" b="1" dirty="0">
              <a:latin typeface="TH SarabunPSK" panose="020B0500040200020003" pitchFamily="34" charset="-34"/>
              <a:cs typeface="TH SarabunPSK" panose="020B0500040200020003" pitchFamily="34" charset="-34"/>
            </a:endParaRPr>
          </a:p>
        </p:txBody>
      </p:sp>
    </p:spTree>
    <p:extLst>
      <p:ext uri="{BB962C8B-B14F-4D97-AF65-F5344CB8AC3E}">
        <p14:creationId xmlns:p14="http://schemas.microsoft.com/office/powerpoint/2010/main" val="102604117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6213" b="24558"/>
          <a:stretch/>
        </p:blipFill>
        <p:spPr>
          <a:xfrm>
            <a:off x="1" y="980728"/>
            <a:ext cx="12191999" cy="5598322"/>
          </a:xfrm>
          <a:prstGeom prst="rect">
            <a:avLst/>
          </a:prstGeom>
        </p:spPr>
      </p:pic>
      <p:sp>
        <p:nvSpPr>
          <p:cNvPr id="36" name="Rectangle 35"/>
          <p:cNvSpPr/>
          <p:nvPr/>
        </p:nvSpPr>
        <p:spPr bwMode="auto">
          <a:xfrm>
            <a:off x="1" y="980727"/>
            <a:ext cx="12191999" cy="5613883"/>
          </a:xfrm>
          <a:prstGeom prst="rect">
            <a:avLst/>
          </a:prstGeom>
          <a:gradFill flip="none" rotWithShape="1">
            <a:gsLst>
              <a:gs pos="0">
                <a:srgbClr val="ED7D31">
                  <a:alpha val="70000"/>
                </a:srgbClr>
              </a:gs>
              <a:gs pos="100000">
                <a:srgbClr val="FEE5A8">
                  <a:alpha val="90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 name="Rectangle 2">
            <a:extLst>
              <a:ext uri="{FF2B5EF4-FFF2-40B4-BE49-F238E27FC236}">
                <a16:creationId xmlns:a16="http://schemas.microsoft.com/office/drawing/2014/main" id="{E2558FDD-BEDB-4722-93B5-69B7D1466D5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พื้นที่ประสบภัยแล้ง 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63</a:t>
            </a:r>
          </a:p>
        </p:txBody>
      </p:sp>
      <p:grpSp>
        <p:nvGrpSpPr>
          <p:cNvPr id="4" name="Group 3"/>
          <p:cNvGrpSpPr/>
          <p:nvPr/>
        </p:nvGrpSpPr>
        <p:grpSpPr>
          <a:xfrm>
            <a:off x="1940" y="6151281"/>
            <a:ext cx="12192000" cy="723353"/>
            <a:chOff x="0" y="6132165"/>
            <a:chExt cx="12192000" cy="723353"/>
          </a:xfrm>
        </p:grpSpPr>
        <p:sp>
          <p:nvSpPr>
            <p:cNvPr id="9" name="สี่เหลี่ยมผืนผ้า 3">
              <a:extLst>
                <a:ext uri="{FF2B5EF4-FFF2-40B4-BE49-F238E27FC236}">
                  <a16:creationId xmlns:a16="http://schemas.microsoft.com/office/drawing/2014/main" id="{0FF9C95F-C3CA-4303-A55B-A4AB8A7CEFB4}"/>
                </a:ext>
              </a:extLst>
            </p:cNvPr>
            <p:cNvSpPr/>
            <p:nvPr/>
          </p:nvSpPr>
          <p:spPr bwMode="auto">
            <a:xfrm>
              <a:off x="7508" y="6543750"/>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5" name="Group 24">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6"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8" name="TextBox 27">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9" name="Group 28">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3" name="TextBox 32">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4" name="Picture 33">
                  <a:extLst>
                    <a:ext uri="{FF2B5EF4-FFF2-40B4-BE49-F238E27FC236}">
                      <a16:creationId xmlns:a16="http://schemas.microsoft.com/office/drawing/2014/main" id="{E9084D14-395D-4952-BFA0-CD22C72E59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5" name="Picture 34">
                  <a:extLst>
                    <a:ext uri="{FF2B5EF4-FFF2-40B4-BE49-F238E27FC236}">
                      <a16:creationId xmlns:a16="http://schemas.microsoft.com/office/drawing/2014/main" id="{FECA0590-41D4-4EA1-B940-D897631C1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0" name="Group 29">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31"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2"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3" name="ตัวแทนหมายเลขสไลด์ 1">
            <a:extLst>
              <a:ext uri="{FF2B5EF4-FFF2-40B4-BE49-F238E27FC236}">
                <a16:creationId xmlns:a16="http://schemas.microsoft.com/office/drawing/2014/main" id="{0438A415-9BA0-4650-846F-42A2D98A53CE}"/>
              </a:ext>
            </a:extLst>
          </p:cNvPr>
          <p:cNvSpPr>
            <a:spLocks noGrp="1"/>
          </p:cNvSpPr>
          <p:nvPr>
            <p:ph type="sldNum" sz="quarter" idx="10"/>
          </p:nvPr>
        </p:nvSpPr>
        <p:spPr>
          <a:xfrm>
            <a:off x="11208568" y="6478466"/>
            <a:ext cx="968413"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4" name="Rectangle 7">
            <a:extLst>
              <a:ext uri="{FF2B5EF4-FFF2-40B4-BE49-F238E27FC236}">
                <a16:creationId xmlns:a16="http://schemas.microsoft.com/office/drawing/2014/main" id="{DE91CF5E-474D-4DB3-8CE1-D0207F4CD82B}"/>
              </a:ext>
            </a:extLst>
          </p:cNvPr>
          <p:cNvSpPr/>
          <p:nvPr/>
        </p:nvSpPr>
        <p:spPr>
          <a:xfrm>
            <a:off x="263352" y="6572423"/>
            <a:ext cx="4248472" cy="276999"/>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กรมป้องกันและบรรเทาสาธารณภัย / ข้อมูล ณ วันที่ 14</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พฤษภาคม</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256</a:t>
            </a:r>
            <a:r>
              <a:rPr kumimoji="0" lang="th-TH"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4</a:t>
            </a:r>
          </a:p>
        </p:txBody>
      </p:sp>
      <p:pic>
        <p:nvPicPr>
          <p:cNvPr id="18" name="Picture 17">
            <a:extLst>
              <a:ext uri="{FF2B5EF4-FFF2-40B4-BE49-F238E27FC236}">
                <a16:creationId xmlns:a16="http://schemas.microsoft.com/office/drawing/2014/main" id="{6DC0742F-B92F-494F-A0C2-AEEEBF0F3FF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3352" y="1636247"/>
            <a:ext cx="2360121" cy="4356203"/>
          </a:xfrm>
          <a:prstGeom prst="rect">
            <a:avLst/>
          </a:prstGeom>
          <a:effectLst>
            <a:outerShdw dist="101600" dir="2700000" algn="tl" rotWithShape="0">
              <a:prstClr val="black">
                <a:alpha val="20000"/>
              </a:prstClr>
            </a:outerShdw>
          </a:effectLst>
        </p:spPr>
      </p:pic>
      <p:sp>
        <p:nvSpPr>
          <p:cNvPr id="5" name="Round Same Side Corner Rectangle 4"/>
          <p:cNvSpPr/>
          <p:nvPr/>
        </p:nvSpPr>
        <p:spPr bwMode="auto">
          <a:xfrm>
            <a:off x="6669824" y="1220367"/>
            <a:ext cx="5330832" cy="866278"/>
          </a:xfrm>
          <a:prstGeom prst="round2SameRect">
            <a:avLst>
              <a:gd name="adj1" fmla="val 36806"/>
              <a:gd name="adj2" fmla="val 0"/>
            </a:avLst>
          </a:prstGeom>
          <a:solidFill>
            <a:srgbClr val="CC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21" name="Group 20"/>
          <p:cNvGrpSpPr/>
          <p:nvPr/>
        </p:nvGrpSpPr>
        <p:grpSpPr>
          <a:xfrm>
            <a:off x="257801" y="1099439"/>
            <a:ext cx="5063333" cy="553998"/>
            <a:chOff x="3028936" y="1062004"/>
            <a:chExt cx="5063333" cy="553998"/>
          </a:xfrm>
        </p:grpSpPr>
        <p:sp>
          <p:nvSpPr>
            <p:cNvPr id="22" name="TextBox 21">
              <a:extLst>
                <a:ext uri="{FF2B5EF4-FFF2-40B4-BE49-F238E27FC236}">
                  <a16:creationId xmlns:a16="http://schemas.microsoft.com/office/drawing/2014/main" id="{F6378090-6850-4CE2-B10C-58B8D50F4CAB}"/>
                </a:ext>
              </a:extLst>
            </p:cNvPr>
            <p:cNvSpPr txBox="1"/>
            <p:nvPr/>
          </p:nvSpPr>
          <p:spPr>
            <a:xfrm>
              <a:off x="3028936" y="1062004"/>
              <a:ext cx="2726110"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พื้นที่ประสบภัยแล้ง</a:t>
              </a:r>
              <a:endParaRPr kumimoji="0" lang="en-US" sz="3000" b="0" i="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endParaRPr>
            </a:p>
          </p:txBody>
        </p:sp>
        <p:sp>
          <p:nvSpPr>
            <p:cNvPr id="23" name="TextBox 22">
              <a:extLst>
                <a:ext uri="{FF2B5EF4-FFF2-40B4-BE49-F238E27FC236}">
                  <a16:creationId xmlns:a16="http://schemas.microsoft.com/office/drawing/2014/main" id="{F6378090-6850-4CE2-B10C-58B8D50F4CAB}"/>
                </a:ext>
              </a:extLst>
            </p:cNvPr>
            <p:cNvSpPr txBox="1"/>
            <p:nvPr/>
          </p:nvSpPr>
          <p:spPr>
            <a:xfrm>
              <a:off x="5479052" y="1182932"/>
              <a:ext cx="26132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chemeClr val="accent6"/>
                  </a:solidFill>
                  <a:effectLst/>
                  <a:uLnTx/>
                  <a:uFillTx/>
                  <a:latin typeface="FC Home" panose="020B0500040200020003" pitchFamily="34" charset="-34"/>
                  <a:ea typeface="+mn-ea"/>
                  <a:cs typeface="FC Home" panose="020B0500040200020003" pitchFamily="34" charset="-34"/>
                </a:rPr>
                <a:t>ย้อนหลัง 10 ปี (2555-2564)</a:t>
              </a:r>
              <a:endParaRPr kumimoji="0" lang="en-US" sz="2000" b="0" i="0" u="none" strike="noStrike" kern="1200" cap="none" spc="0" normalizeH="0" baseline="0" noProof="0" dirty="0">
                <a:ln>
                  <a:noFill/>
                </a:ln>
                <a:solidFill>
                  <a:schemeClr val="accent6"/>
                </a:solidFill>
                <a:effectLst/>
                <a:uLnTx/>
                <a:uFillTx/>
                <a:latin typeface="FC Home" panose="020B0500040200020003" pitchFamily="34" charset="-34"/>
                <a:ea typeface="+mn-ea"/>
                <a:cs typeface="FC Home" panose="020B0500040200020003" pitchFamily="34" charset="-34"/>
              </a:endParaRPr>
            </a:p>
          </p:txBody>
        </p:sp>
      </p:grpSp>
      <p:sp>
        <p:nvSpPr>
          <p:cNvPr id="8" name="Round Same Side Corner Rectangle 7"/>
          <p:cNvSpPr/>
          <p:nvPr/>
        </p:nvSpPr>
        <p:spPr bwMode="auto">
          <a:xfrm rot="16200000">
            <a:off x="3227411" y="3872776"/>
            <a:ext cx="4104456" cy="192568"/>
          </a:xfrm>
          <a:prstGeom prst="round2SameRect">
            <a:avLst>
              <a:gd name="adj1" fmla="val 50000"/>
              <a:gd name="adj2" fmla="val 0"/>
            </a:avLst>
          </a:prstGeom>
          <a:solidFill>
            <a:srgbClr val="CC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7" name="Group 6"/>
          <p:cNvGrpSpPr/>
          <p:nvPr/>
        </p:nvGrpSpPr>
        <p:grpSpPr>
          <a:xfrm>
            <a:off x="1804820" y="3135060"/>
            <a:ext cx="3456384" cy="2058869"/>
            <a:chOff x="1804820" y="3135060"/>
            <a:chExt cx="3456384" cy="2058869"/>
          </a:xfrm>
        </p:grpSpPr>
        <p:sp>
          <p:nvSpPr>
            <p:cNvPr id="20" name="TextBox 19">
              <a:extLst>
                <a:ext uri="{FF2B5EF4-FFF2-40B4-BE49-F238E27FC236}">
                  <a16:creationId xmlns:a16="http://schemas.microsoft.com/office/drawing/2014/main" id="{78ED9AB4-8894-4408-AA9C-16851FB99DB3}"/>
                </a:ext>
              </a:extLst>
            </p:cNvPr>
            <p:cNvSpPr txBox="1"/>
            <p:nvPr/>
          </p:nvSpPr>
          <p:spPr>
            <a:xfrm>
              <a:off x="1804820" y="4178266"/>
              <a:ext cx="3456384" cy="1015663"/>
            </a:xfrm>
            <a:prstGeom prst="rect">
              <a:avLst/>
            </a:prstGeom>
            <a:noFill/>
            <a:effectLst>
              <a:glow rad="127000">
                <a:srgbClr val="FFC000">
                  <a:alpha val="53000"/>
                </a:srgbClr>
              </a:glo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h-TH" sz="3000" dirty="0">
                  <a:ln cap="rnd">
                    <a:noFill/>
                  </a:ln>
                  <a:solidFill>
                    <a:srgbClr val="FF0000"/>
                  </a:solidFill>
                  <a:effectLst>
                    <a:glow rad="139700">
                      <a:srgbClr val="FFCC66">
                        <a:alpha val="40000"/>
                      </a:srgbClr>
                    </a:glow>
                    <a:outerShdw blurRad="38100" dist="38100" dir="2700000" algn="tl">
                      <a:srgbClr val="000000">
                        <a:alpha val="43137"/>
                      </a:srgbClr>
                    </a:outerShdw>
                  </a:effectLst>
                  <a:latin typeface="FC Home" panose="020B0500040200020003" pitchFamily="34" charset="-34"/>
                  <a:cs typeface="FC Home" panose="020B0500040200020003" pitchFamily="34" charset="-34"/>
                </a:rPr>
                <a:t>ปี </a:t>
              </a:r>
              <a:r>
                <a:rPr kumimoji="0" lang="en-GB" sz="3000" b="0" u="none" strike="noStrike" kern="1200" cap="none" spc="0" normalizeH="0" baseline="0" noProof="0" dirty="0">
                  <a:ln cap="rnd">
                    <a:noFill/>
                  </a:ln>
                  <a:solidFill>
                    <a:srgbClr val="FF0000"/>
                  </a:solidFill>
                  <a:effectLst>
                    <a:glow rad="139700">
                      <a:srgbClr val="FFCC66">
                        <a:alpha val="40000"/>
                      </a:srgbClr>
                    </a:glow>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2564</a:t>
              </a:r>
              <a:endParaRPr kumimoji="0" lang="th-TH" sz="3000" b="0" u="none" strike="noStrike" kern="1200" cap="none" spc="0" normalizeH="0" baseline="0" noProof="0" dirty="0">
                <a:ln cap="rnd">
                  <a:noFill/>
                </a:ln>
                <a:solidFill>
                  <a:srgbClr val="FF0000"/>
                </a:solidFill>
                <a:effectLst>
                  <a:glow rad="139700">
                    <a:srgbClr val="FFCC66">
                      <a:alpha val="40000"/>
                    </a:srgbClr>
                  </a:glow>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3000" b="0" u="none" strike="noStrike" kern="1200" cap="none" spc="0" normalizeH="0" baseline="0" noProof="0" dirty="0">
                  <a:ln cap="rnd">
                    <a:noFill/>
                  </a:ln>
                  <a:solidFill>
                    <a:srgbClr val="FF0000"/>
                  </a:solidFill>
                  <a:effectLst>
                    <a:glow rad="139700">
                      <a:srgbClr val="FFCC66">
                        <a:alpha val="40000"/>
                      </a:srgbClr>
                    </a:glow>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ไม่มีพื้นที่ประกาศภัยแล้ง</a:t>
              </a:r>
              <a:endParaRPr kumimoji="0" lang="en-GB" sz="3000" b="0" u="none" strike="noStrike" kern="1200" cap="none" spc="0" normalizeH="0" baseline="0" noProof="0" dirty="0">
                <a:ln cap="rnd">
                  <a:noFill/>
                </a:ln>
                <a:solidFill>
                  <a:srgbClr val="FF0000"/>
                </a:solidFill>
                <a:effectLst>
                  <a:glow rad="139700">
                    <a:srgbClr val="FFCC66">
                      <a:alpha val="40000"/>
                    </a:srgbClr>
                  </a:glow>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pic>
          <p:nvPicPr>
            <p:cNvPr id="6" name="Picture 5"/>
            <p:cNvPicPr>
              <a:picLocks noChangeAspect="1"/>
            </p:cNvPicPr>
            <p:nvPr/>
          </p:nvPicPr>
          <p:blipFill rotWithShape="1">
            <a:blip r:embed="rId9" cstate="print">
              <a:extLst>
                <a:ext uri="{28A0092B-C50C-407E-A947-70E740481C1C}">
                  <a14:useLocalDpi xmlns:a14="http://schemas.microsoft.com/office/drawing/2010/main" val="0"/>
                </a:ext>
              </a:extLst>
            </a:blip>
            <a:srcRect l="4954" t="3778" r="4328" b="5503"/>
            <a:stretch/>
          </p:blipFill>
          <p:spPr>
            <a:xfrm>
              <a:off x="2982253" y="3135060"/>
              <a:ext cx="1101518" cy="1101518"/>
            </a:xfrm>
            <a:prstGeom prst="rect">
              <a:avLst/>
            </a:prstGeom>
          </p:spPr>
        </p:pic>
      </p:grpSp>
      <p:graphicFrame>
        <p:nvGraphicFramePr>
          <p:cNvPr id="19" name="Table 8">
            <a:extLst>
              <a:ext uri="{FF2B5EF4-FFF2-40B4-BE49-F238E27FC236}">
                <a16:creationId xmlns:a16="http://schemas.microsoft.com/office/drawing/2014/main" id="{9352BA3A-5C29-4EAC-8670-A28992C66E55}"/>
              </a:ext>
            </a:extLst>
          </p:cNvPr>
          <p:cNvGraphicFramePr>
            <a:graphicFrameLocks noGrp="1"/>
          </p:cNvGraphicFramePr>
          <p:nvPr>
            <p:extLst>
              <p:ext uri="{D42A27DB-BD31-4B8C-83A1-F6EECF244321}">
                <p14:modId xmlns:p14="http://schemas.microsoft.com/office/powerpoint/2010/main" val="1239554349"/>
              </p:ext>
            </p:extLst>
          </p:nvPr>
        </p:nvGraphicFramePr>
        <p:xfrm>
          <a:off x="5303911" y="1330424"/>
          <a:ext cx="6695536" cy="4701208"/>
        </p:xfrm>
        <a:graphic>
          <a:graphicData uri="http://schemas.openxmlformats.org/drawingml/2006/table">
            <a:tbl>
              <a:tblPr firstRow="1" bandRow="1">
                <a:tableStyleId>{5C22544A-7EE6-4342-B048-85BDC9FD1C3A}</a:tableStyleId>
              </a:tblPr>
              <a:tblGrid>
                <a:gridCol w="1368153">
                  <a:extLst>
                    <a:ext uri="{9D8B030D-6E8A-4147-A177-3AD203B41FA5}">
                      <a16:colId xmlns:a16="http://schemas.microsoft.com/office/drawing/2014/main" val="467036255"/>
                    </a:ext>
                  </a:extLst>
                </a:gridCol>
                <a:gridCol w="1310062">
                  <a:extLst>
                    <a:ext uri="{9D8B030D-6E8A-4147-A177-3AD203B41FA5}">
                      <a16:colId xmlns:a16="http://schemas.microsoft.com/office/drawing/2014/main" val="2639029923"/>
                    </a:ext>
                  </a:extLst>
                </a:gridCol>
                <a:gridCol w="1339107">
                  <a:extLst>
                    <a:ext uri="{9D8B030D-6E8A-4147-A177-3AD203B41FA5}">
                      <a16:colId xmlns:a16="http://schemas.microsoft.com/office/drawing/2014/main" val="1197703838"/>
                    </a:ext>
                  </a:extLst>
                </a:gridCol>
                <a:gridCol w="1339107">
                  <a:extLst>
                    <a:ext uri="{9D8B030D-6E8A-4147-A177-3AD203B41FA5}">
                      <a16:colId xmlns:a16="http://schemas.microsoft.com/office/drawing/2014/main" val="2140136498"/>
                    </a:ext>
                  </a:extLst>
                </a:gridCol>
                <a:gridCol w="1339107">
                  <a:extLst>
                    <a:ext uri="{9D8B030D-6E8A-4147-A177-3AD203B41FA5}">
                      <a16:colId xmlns:a16="http://schemas.microsoft.com/office/drawing/2014/main" val="2404261331"/>
                    </a:ext>
                  </a:extLst>
                </a:gridCol>
              </a:tblGrid>
              <a:tr h="586408">
                <a:tc>
                  <a:txBody>
                    <a:bodyPr/>
                    <a:lstStyle/>
                    <a:p>
                      <a:pPr algn="ctr"/>
                      <a:endParaRPr lang="en-GB" sz="2000" b="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b="0" dirty="0">
                          <a:latin typeface="FC Home" panose="020B0500040200020003" pitchFamily="34" charset="-34"/>
                          <a:cs typeface="FC Home" panose="020B0500040200020003" pitchFamily="34" charset="-34"/>
                        </a:rPr>
                        <a:t>จังหวัด</a:t>
                      </a:r>
                      <a:endParaRPr lang="en-GB" sz="2400" b="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b="0" dirty="0">
                          <a:latin typeface="FC Home" panose="020B0500040200020003" pitchFamily="34" charset="-34"/>
                          <a:cs typeface="FC Home" panose="020B0500040200020003" pitchFamily="34" charset="-34"/>
                        </a:rPr>
                        <a:t>อำเภอ</a:t>
                      </a:r>
                      <a:endParaRPr lang="en-GB" sz="2400" b="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b="0" dirty="0">
                          <a:latin typeface="FC Home" panose="020B0500040200020003" pitchFamily="34" charset="-34"/>
                          <a:cs typeface="FC Home" panose="020B0500040200020003" pitchFamily="34" charset="-34"/>
                        </a:rPr>
                        <a:t>ตำบล</a:t>
                      </a:r>
                      <a:endParaRPr lang="en-GB" sz="2400" b="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b="0" dirty="0">
                          <a:latin typeface="FC Home" panose="020B0500040200020003" pitchFamily="34" charset="-34"/>
                          <a:cs typeface="FC Home" panose="020B0500040200020003" pitchFamily="34" charset="-34"/>
                        </a:rPr>
                        <a:t>หมู่บ้าน</a:t>
                      </a:r>
                      <a:endParaRPr lang="en-GB" sz="2400" b="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45005416"/>
                  </a:ext>
                </a:extLst>
              </a:tr>
              <a:tr h="329104">
                <a:tc>
                  <a:txBody>
                    <a:bodyPr/>
                    <a:lstStyle/>
                    <a:p>
                      <a:pPr algn="ctr"/>
                      <a:r>
                        <a:rPr lang="en-GB" sz="2400" b="0" dirty="0">
                          <a:latin typeface="FC Home" panose="020B0500040200020003" pitchFamily="34" charset="-34"/>
                          <a:cs typeface="FC Home" panose="020B0500040200020003" pitchFamily="34" charset="-34"/>
                        </a:rPr>
                        <a:t>2555</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53</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575</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4,117</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40,723</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EE5A8"/>
                    </a:solidFill>
                  </a:tcPr>
                </a:tc>
                <a:extLst>
                  <a:ext uri="{0D108BD9-81ED-4DB2-BD59-A6C34878D82A}">
                    <a16:rowId xmlns:a16="http://schemas.microsoft.com/office/drawing/2014/main" val="1679772615"/>
                  </a:ext>
                </a:extLst>
              </a:tr>
              <a:tr h="329104">
                <a:tc>
                  <a:txBody>
                    <a:bodyPr/>
                    <a:lstStyle/>
                    <a:p>
                      <a:pPr algn="ctr"/>
                      <a:r>
                        <a:rPr lang="en-GB" sz="2400" b="0" dirty="0">
                          <a:latin typeface="FC Home" panose="020B0500040200020003" pitchFamily="34" charset="-34"/>
                          <a:cs typeface="FC Home" panose="020B0500040200020003" pitchFamily="34" charset="-34"/>
                        </a:rPr>
                        <a:t>2556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58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591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3,932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36,944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extLst>
                  <a:ext uri="{0D108BD9-81ED-4DB2-BD59-A6C34878D82A}">
                    <a16:rowId xmlns:a16="http://schemas.microsoft.com/office/drawing/2014/main" val="249667238"/>
                  </a:ext>
                </a:extLst>
              </a:tr>
              <a:tr h="329104">
                <a:tc>
                  <a:txBody>
                    <a:bodyPr/>
                    <a:lstStyle/>
                    <a:p>
                      <a:pPr algn="ctr"/>
                      <a:r>
                        <a:rPr lang="en-GB" sz="2400" b="0" dirty="0">
                          <a:latin typeface="FC Home" panose="020B0500040200020003" pitchFamily="34" charset="-34"/>
                          <a:cs typeface="FC Home" panose="020B0500040200020003" pitchFamily="34" charset="-34"/>
                        </a:rPr>
                        <a:t>2557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49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376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2,402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22,253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extLst>
                  <a:ext uri="{0D108BD9-81ED-4DB2-BD59-A6C34878D82A}">
                    <a16:rowId xmlns:a16="http://schemas.microsoft.com/office/drawing/2014/main" val="3974964653"/>
                  </a:ext>
                </a:extLst>
              </a:tr>
              <a:tr h="329104">
                <a:tc>
                  <a:txBody>
                    <a:bodyPr/>
                    <a:lstStyle/>
                    <a:p>
                      <a:pPr algn="ctr"/>
                      <a:r>
                        <a:rPr lang="en-GB" sz="2400" b="0" dirty="0">
                          <a:latin typeface="FC Home" panose="020B0500040200020003" pitchFamily="34" charset="-34"/>
                          <a:cs typeface="FC Home" panose="020B0500040200020003" pitchFamily="34" charset="-34"/>
                        </a:rPr>
                        <a:t>2558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40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265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1,458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12,972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extLst>
                  <a:ext uri="{0D108BD9-81ED-4DB2-BD59-A6C34878D82A}">
                    <a16:rowId xmlns:a16="http://schemas.microsoft.com/office/drawing/2014/main" val="1005799541"/>
                  </a:ext>
                </a:extLst>
              </a:tr>
              <a:tr h="329104">
                <a:tc>
                  <a:txBody>
                    <a:bodyPr/>
                    <a:lstStyle/>
                    <a:p>
                      <a:pPr algn="ctr"/>
                      <a:r>
                        <a:rPr lang="en-GB" sz="2400" b="0" dirty="0">
                          <a:latin typeface="FC Home" panose="020B0500040200020003" pitchFamily="34" charset="-34"/>
                          <a:cs typeface="FC Home" panose="020B0500040200020003" pitchFamily="34" charset="-34"/>
                        </a:rPr>
                        <a:t>2559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41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267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1,444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11,840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extLst>
                  <a:ext uri="{0D108BD9-81ED-4DB2-BD59-A6C34878D82A}">
                    <a16:rowId xmlns:a16="http://schemas.microsoft.com/office/drawing/2014/main" val="2341970971"/>
                  </a:ext>
                </a:extLst>
              </a:tr>
              <a:tr h="329104">
                <a:tc>
                  <a:txBody>
                    <a:bodyPr/>
                    <a:lstStyle/>
                    <a:p>
                      <a:pPr algn="ctr"/>
                      <a:r>
                        <a:rPr lang="en-GB" sz="2400" b="0" dirty="0">
                          <a:latin typeface="FC Home" panose="020B0500040200020003" pitchFamily="34" charset="-34"/>
                          <a:cs typeface="FC Home" panose="020B0500040200020003" pitchFamily="34" charset="-34"/>
                        </a:rPr>
                        <a:t>2560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85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extLst>
                  <a:ext uri="{0D108BD9-81ED-4DB2-BD59-A6C34878D82A}">
                    <a16:rowId xmlns:a16="http://schemas.microsoft.com/office/drawing/2014/main" val="2119626059"/>
                  </a:ext>
                </a:extLst>
              </a:tr>
              <a:tr h="329104">
                <a:tc>
                  <a:txBody>
                    <a:bodyPr/>
                    <a:lstStyle/>
                    <a:p>
                      <a:pPr algn="ctr"/>
                      <a:r>
                        <a:rPr lang="en-GB" sz="2400" b="0" dirty="0">
                          <a:latin typeface="FC Home" panose="020B0500040200020003" pitchFamily="34" charset="-34"/>
                          <a:cs typeface="FC Home" panose="020B0500040200020003" pitchFamily="34" charset="-34"/>
                        </a:rPr>
                        <a:t>2561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th-TH" sz="2400" b="0" dirty="0">
                          <a:latin typeface="FC Home" panose="020B0500040200020003" pitchFamily="34" charset="-34"/>
                          <a:cs typeface="FC Home" panose="020B0500040200020003" pitchFamily="34" charset="-34"/>
                        </a:rPr>
                        <a:t>-</a:t>
                      </a:r>
                      <a:endParaRPr lang="en-GB" sz="2400" b="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th-TH" sz="2400" b="0" dirty="0">
                          <a:latin typeface="FC Home" panose="020B0500040200020003" pitchFamily="34" charset="-34"/>
                          <a:cs typeface="FC Home" panose="020B0500040200020003" pitchFamily="34" charset="-34"/>
                        </a:rPr>
                        <a:t>-</a:t>
                      </a:r>
                      <a:endParaRPr lang="en-GB" sz="2400" b="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th-TH" sz="2400" b="0" dirty="0">
                          <a:latin typeface="FC Home" panose="020B0500040200020003" pitchFamily="34" charset="-34"/>
                          <a:cs typeface="FC Home" panose="020B0500040200020003" pitchFamily="34" charset="-34"/>
                        </a:rPr>
                        <a:t>-</a:t>
                      </a:r>
                      <a:endParaRPr lang="en-GB" sz="2400" b="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th-TH" sz="2400" b="0" dirty="0">
                          <a:latin typeface="FC Home" panose="020B0500040200020003" pitchFamily="34" charset="-34"/>
                          <a:cs typeface="FC Home" panose="020B0500040200020003" pitchFamily="34" charset="-34"/>
                        </a:rPr>
                        <a:t>-</a:t>
                      </a:r>
                      <a:endParaRPr lang="en-GB" sz="2400" b="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extLst>
                  <a:ext uri="{0D108BD9-81ED-4DB2-BD59-A6C34878D82A}">
                    <a16:rowId xmlns:a16="http://schemas.microsoft.com/office/drawing/2014/main" val="4138980125"/>
                  </a:ext>
                </a:extLst>
              </a:tr>
              <a:tr h="329104">
                <a:tc>
                  <a:txBody>
                    <a:bodyPr/>
                    <a:lstStyle/>
                    <a:p>
                      <a:pPr algn="ctr"/>
                      <a:r>
                        <a:rPr lang="en-GB" sz="2400" b="0" dirty="0">
                          <a:latin typeface="FC Home" panose="020B0500040200020003" pitchFamily="34" charset="-34"/>
                          <a:cs typeface="FC Home" panose="020B0500040200020003" pitchFamily="34" charset="-34"/>
                        </a:rPr>
                        <a:t>2562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26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178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1,199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tc>
                  <a:txBody>
                    <a:bodyPr/>
                    <a:lstStyle/>
                    <a:p>
                      <a:pPr algn="ctr"/>
                      <a:r>
                        <a:rPr lang="en-GB" sz="2400" b="0" dirty="0">
                          <a:latin typeface="FC Home" panose="020B0500040200020003" pitchFamily="34" charset="-34"/>
                          <a:cs typeface="FC Home" panose="020B0500040200020003" pitchFamily="34" charset="-34"/>
                        </a:rPr>
                        <a:t>12,826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60000"/>
                      </a:schemeClr>
                    </a:solidFill>
                  </a:tcPr>
                </a:tc>
                <a:extLst>
                  <a:ext uri="{0D108BD9-81ED-4DB2-BD59-A6C34878D82A}">
                    <a16:rowId xmlns:a16="http://schemas.microsoft.com/office/drawing/2014/main" val="441576684"/>
                  </a:ext>
                </a:extLst>
              </a:tr>
              <a:tr h="442194">
                <a:tc>
                  <a:txBody>
                    <a:bodyPr/>
                    <a:lstStyle/>
                    <a:p>
                      <a:pPr algn="ctr"/>
                      <a:r>
                        <a:rPr lang="en-GB" sz="2400" b="0" dirty="0">
                          <a:latin typeface="FC Home" panose="020B0500040200020003" pitchFamily="34" charset="-34"/>
                          <a:cs typeface="FC Home" panose="020B0500040200020003" pitchFamily="34" charset="-34"/>
                        </a:rPr>
                        <a:t>2563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30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168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891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tc>
                  <a:txBody>
                    <a:bodyPr/>
                    <a:lstStyle/>
                    <a:p>
                      <a:pPr algn="ctr"/>
                      <a:r>
                        <a:rPr lang="en-GB" sz="2400" b="0" dirty="0">
                          <a:latin typeface="FC Home" panose="020B0500040200020003" pitchFamily="34" charset="-34"/>
                          <a:cs typeface="FC Home" panose="020B0500040200020003" pitchFamily="34" charset="-34"/>
                        </a:rPr>
                        <a:t>7,662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E5A8"/>
                    </a:solidFill>
                  </a:tcPr>
                </a:tc>
                <a:extLst>
                  <a:ext uri="{0D108BD9-81ED-4DB2-BD59-A6C34878D82A}">
                    <a16:rowId xmlns:a16="http://schemas.microsoft.com/office/drawing/2014/main" val="592762325"/>
                  </a:ext>
                </a:extLst>
              </a:tr>
            </a:tbl>
          </a:graphicData>
        </a:graphic>
      </p:graphicFrame>
      <p:sp>
        <p:nvSpPr>
          <p:cNvPr id="10" name="Rectangle 9"/>
          <p:cNvSpPr/>
          <p:nvPr/>
        </p:nvSpPr>
        <p:spPr bwMode="auto">
          <a:xfrm>
            <a:off x="6669824" y="1653437"/>
            <a:ext cx="5330832" cy="263394"/>
          </a:xfrm>
          <a:prstGeom prst="rect">
            <a:avLst/>
          </a:prstGeom>
          <a:gradFill flip="none" rotWithShape="1">
            <a:gsLst>
              <a:gs pos="100000">
                <a:schemeClr val="tx1">
                  <a:alpha val="20000"/>
                </a:schemeClr>
              </a:gs>
              <a:gs pos="0">
                <a:schemeClr val="bg1">
                  <a:alpha val="0"/>
                </a:scheme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Tree>
    <p:extLst>
      <p:ext uri="{BB962C8B-B14F-4D97-AF65-F5344CB8AC3E}">
        <p14:creationId xmlns:p14="http://schemas.microsoft.com/office/powerpoint/2010/main" val="385742792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0" y="4745326"/>
            <a:ext cx="12197918" cy="1732404"/>
          </a:xfrm>
          <a:prstGeom prst="rect">
            <a:avLst/>
          </a:prstGeom>
          <a:solidFill>
            <a:srgbClr val="DCEE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5" name="Rectangle 154"/>
          <p:cNvSpPr/>
          <p:nvPr/>
        </p:nvSpPr>
        <p:spPr bwMode="auto">
          <a:xfrm>
            <a:off x="3987074" y="4743902"/>
            <a:ext cx="4042576" cy="1828522"/>
          </a:xfrm>
          <a:prstGeom prst="rect">
            <a:avLst/>
          </a:prstGeom>
          <a:solidFill>
            <a:srgbClr val="CDE6E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1" name="Rectangle 120"/>
          <p:cNvSpPr/>
          <p:nvPr/>
        </p:nvSpPr>
        <p:spPr bwMode="auto">
          <a:xfrm>
            <a:off x="3997640" y="1064808"/>
            <a:ext cx="4042576" cy="3682452"/>
          </a:xfrm>
          <a:prstGeom prst="rect">
            <a:avLst/>
          </a:prstGeom>
          <a:gradFill>
            <a:gsLst>
              <a:gs pos="59000">
                <a:schemeClr val="accent1">
                  <a:lumMod val="5000"/>
                  <a:lumOff val="95000"/>
                </a:schemeClr>
              </a:gs>
              <a:gs pos="100000">
                <a:srgbClr val="DCEEF0"/>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36" name="Group 135"/>
          <p:cNvGrpSpPr/>
          <p:nvPr/>
        </p:nvGrpSpPr>
        <p:grpSpPr>
          <a:xfrm>
            <a:off x="4225771" y="1248193"/>
            <a:ext cx="3526413" cy="3609655"/>
            <a:chOff x="4312460" y="1440184"/>
            <a:chExt cx="3439724" cy="3687491"/>
          </a:xfrm>
        </p:grpSpPr>
        <p:sp>
          <p:nvSpPr>
            <p:cNvPr id="81" name="Rounded Rectangle 80"/>
            <p:cNvSpPr/>
            <p:nvPr/>
          </p:nvSpPr>
          <p:spPr bwMode="auto">
            <a:xfrm>
              <a:off x="4312460" y="2439094"/>
              <a:ext cx="3439724" cy="2688581"/>
            </a:xfrm>
            <a:prstGeom prst="round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22" name="Group 121"/>
            <p:cNvGrpSpPr/>
            <p:nvPr/>
          </p:nvGrpSpPr>
          <p:grpSpPr>
            <a:xfrm>
              <a:off x="4356189" y="1440184"/>
              <a:ext cx="3335605" cy="1051363"/>
              <a:chOff x="280648" y="1088536"/>
              <a:chExt cx="3335605" cy="1051363"/>
            </a:xfrm>
          </p:grpSpPr>
          <p:sp>
            <p:nvSpPr>
              <p:cNvPr id="123" name="TextBox 122">
                <a:extLst>
                  <a:ext uri="{FF2B5EF4-FFF2-40B4-BE49-F238E27FC236}">
                    <a16:creationId xmlns:a16="http://schemas.microsoft.com/office/drawing/2014/main" id="{F6378090-6850-4CE2-B10C-58B8D50F4CAB}"/>
                  </a:ext>
                </a:extLst>
              </p:cNvPr>
              <p:cNvSpPr txBox="1"/>
              <p:nvPr/>
            </p:nvSpPr>
            <p:spPr>
              <a:xfrm>
                <a:off x="900888" y="1088536"/>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มิ.ย. 6</a:t>
                </a:r>
                <a:r>
                  <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4</a:t>
                </a:r>
              </a:p>
            </p:txBody>
          </p:sp>
          <p:grpSp>
            <p:nvGrpSpPr>
              <p:cNvPr id="124" name="Group 123"/>
              <p:cNvGrpSpPr/>
              <p:nvPr/>
            </p:nvGrpSpPr>
            <p:grpSpPr>
              <a:xfrm>
                <a:off x="280648" y="1800982"/>
                <a:ext cx="3335605" cy="338917"/>
                <a:chOff x="263352" y="2149078"/>
                <a:chExt cx="3335605" cy="338917"/>
              </a:xfrm>
            </p:grpSpPr>
            <p:grpSp>
              <p:nvGrpSpPr>
                <p:cNvPr id="128" name="Group 127"/>
                <p:cNvGrpSpPr/>
                <p:nvPr/>
              </p:nvGrpSpPr>
              <p:grpSpPr>
                <a:xfrm>
                  <a:off x="263352" y="2149078"/>
                  <a:ext cx="1420443" cy="338554"/>
                  <a:chOff x="483736" y="2618623"/>
                  <a:chExt cx="1420443" cy="338554"/>
                </a:xfrm>
              </p:grpSpPr>
              <p:sp>
                <p:nvSpPr>
                  <p:cNvPr id="132" name="Flowchart: Terminator 131"/>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3" name="TextBox 132">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มิ.ย.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29" name="Group 128"/>
                <p:cNvGrpSpPr/>
                <p:nvPr/>
              </p:nvGrpSpPr>
              <p:grpSpPr>
                <a:xfrm>
                  <a:off x="1996285" y="2149441"/>
                  <a:ext cx="1602672" cy="338554"/>
                  <a:chOff x="723530" y="2623178"/>
                  <a:chExt cx="1602672" cy="338554"/>
                </a:xfrm>
              </p:grpSpPr>
              <p:sp>
                <p:nvSpPr>
                  <p:cNvPr id="130" name="Flowchart: Terminator 129"/>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1" name="TextBox 130">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25" name="Picture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648" y="1192337"/>
                <a:ext cx="598413" cy="598413"/>
              </a:xfrm>
              <a:prstGeom prst="rect">
                <a:avLst/>
              </a:prstGeom>
            </p:spPr>
          </p:pic>
        </p:grpSp>
      </p:grpSp>
      <p:sp>
        <p:nvSpPr>
          <p:cNvPr id="16" name="Rectangle 15"/>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 name="Slide Number Placeholder 3">
            <a:extLst>
              <a:ext uri="{FF2B5EF4-FFF2-40B4-BE49-F238E27FC236}">
                <a16:creationId xmlns:a16="http://schemas.microsoft.com/office/drawing/2014/main" id="{BFFE1974-7C28-49A3-A274-1D1B41E10A35}"/>
              </a:ext>
            </a:extLst>
          </p:cNvPr>
          <p:cNvSpPr txBox="1">
            <a:spLocks/>
          </p:cNvSpPr>
          <p:nvPr/>
        </p:nvSpPr>
        <p:spPr bwMode="auto">
          <a:xfrm>
            <a:off x="10577341" y="6528333"/>
            <a:ext cx="1614660" cy="317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4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2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cxnSp>
        <p:nvCxnSpPr>
          <p:cNvPr id="4" name="Straight Connector 3"/>
          <p:cNvCxnSpPr/>
          <p:nvPr/>
        </p:nvCxnSpPr>
        <p:spPr bwMode="auto">
          <a:xfrm>
            <a:off x="-1" y="6588318"/>
            <a:ext cx="12193940" cy="0"/>
          </a:xfrm>
          <a:prstGeom prst="line">
            <a:avLst/>
          </a:prstGeom>
          <a:solidFill>
            <a:schemeClr val="accent1"/>
          </a:solidFill>
          <a:ln w="9525" cap="flat" cmpd="sng" algn="ctr">
            <a:solidFill>
              <a:srgbClr val="292929"/>
            </a:solidFill>
            <a:prstDash val="solid"/>
            <a:round/>
            <a:headEnd type="none" w="med" len="med"/>
            <a:tailEnd type="none" w="med" len="med"/>
          </a:ln>
          <a:effectLst/>
        </p:spPr>
      </p:cxnSp>
      <p:sp>
        <p:nvSpPr>
          <p:cNvPr id="13" name="Rectangle 7">
            <a:extLst>
              <a:ext uri="{FF2B5EF4-FFF2-40B4-BE49-F238E27FC236}">
                <a16:creationId xmlns:a16="http://schemas.microsoft.com/office/drawing/2014/main" id="{74215B10-040F-4BA5-8056-E4205E60607D}"/>
              </a:ext>
            </a:extLst>
          </p:cNvPr>
          <p:cNvSpPr/>
          <p:nvPr/>
        </p:nvSpPr>
        <p:spPr>
          <a:xfrm>
            <a:off x="263352" y="6572423"/>
            <a:ext cx="5096291"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กองอำนวยการน้ำแห่งชาติ</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9</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พ.ค. 6</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4</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1" name="TextBox 20">
            <a:extLst>
              <a:ext uri="{FF2B5EF4-FFF2-40B4-BE49-F238E27FC236}">
                <a16:creationId xmlns:a16="http://schemas.microsoft.com/office/drawing/2014/main" id="{F6378090-6850-4CE2-B10C-58B8D50F4CAB}"/>
              </a:ext>
            </a:extLst>
          </p:cNvPr>
          <p:cNvSpPr txBox="1"/>
          <p:nvPr/>
        </p:nvSpPr>
        <p:spPr>
          <a:xfrm>
            <a:off x="47328" y="4725144"/>
            <a:ext cx="3897808"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ปริมาณฝนมากกว่าปกติ</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บริเวณด้านตะวันตกของภาคเหนือ ภาคกลาง ภาคตะวันออกเฉียงเหนือ ภาคตะวันออก และภาคใต้ตอนบน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ปริมาณฝนน้อยกว่าปกติ</a:t>
            </a:r>
            <a:r>
              <a:rPr kumimoji="0" lang="th-TH" sz="16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ด้านตะวันออกของภาคเหนือ  ด้านตะวันตกของภาคตะวันออก และพื้นที่ส่วนใหญ่ของภาคใต้ตอนล่าง</a:t>
            </a:r>
          </a:p>
        </p:txBody>
      </p:sp>
      <p:grpSp>
        <p:nvGrpSpPr>
          <p:cNvPr id="94" name="Group 93"/>
          <p:cNvGrpSpPr/>
          <p:nvPr/>
        </p:nvGrpSpPr>
        <p:grpSpPr>
          <a:xfrm>
            <a:off x="0" y="6132165"/>
            <a:ext cx="12192000" cy="462446"/>
            <a:chOff x="0" y="6132165"/>
            <a:chExt cx="12192000" cy="462446"/>
          </a:xfrm>
        </p:grpSpPr>
        <p:sp>
          <p:nvSpPr>
            <p:cNvPr id="102" name="Freeform 101"/>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3" name="Freeform 102"/>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4" name="TextBox 103"/>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05" name="Group 104"/>
            <p:cNvGrpSpPr/>
            <p:nvPr/>
          </p:nvGrpSpPr>
          <p:grpSpPr>
            <a:xfrm>
              <a:off x="9120336" y="6223211"/>
              <a:ext cx="2952328" cy="252385"/>
              <a:chOff x="9120336" y="6223211"/>
              <a:chExt cx="2952328" cy="252385"/>
            </a:xfrm>
          </p:grpSpPr>
          <p:sp>
            <p:nvSpPr>
              <p:cNvPr id="109" name="TextBox 108"/>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110" name="Picture 10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11" name="Picture 1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06" name="Group 105"/>
            <p:cNvGrpSpPr/>
            <p:nvPr/>
          </p:nvGrpSpPr>
          <p:grpSpPr>
            <a:xfrm>
              <a:off x="263352" y="6188227"/>
              <a:ext cx="615709" cy="376323"/>
              <a:chOff x="454695" y="6005005"/>
              <a:chExt cx="615709" cy="376323"/>
            </a:xfrm>
          </p:grpSpPr>
          <p:pic>
            <p:nvPicPr>
              <p:cNvPr id="107" name="Picture 7" descr="logo dw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08"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sp>
        <p:nvSpPr>
          <p:cNvPr id="112" name="TextBox 111">
            <a:extLst>
              <a:ext uri="{FF2B5EF4-FFF2-40B4-BE49-F238E27FC236}">
                <a16:creationId xmlns:a16="http://schemas.microsoft.com/office/drawing/2014/main" id="{F6378090-6850-4CE2-B10C-58B8D50F4CAB}"/>
              </a:ext>
            </a:extLst>
          </p:cNvPr>
          <p:cNvSpPr txBox="1"/>
          <p:nvPr/>
        </p:nvSpPr>
        <p:spPr>
          <a:xfrm>
            <a:off x="4021981" y="4797152"/>
            <a:ext cx="4007669"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ปริมาณฝนมากกว่าปกติ</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บางพื้นที่ของภาคเหนือ ภาคกลาง ตอนบนของภาคตะวันออกเฉียงเหนือ ภาคตะวันออก รวมถึงภาคใต้ตอนล่าง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ปริมาณฝนน้อยกว่าปกติ</a:t>
            </a:r>
            <a:r>
              <a:rPr kumimoji="0" lang="th-TH" sz="16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กระจายตัวบางพื้นที่ของประเทศไทย โดยเฉพาะบริเวณภาคตะวันออกเฉียงเหนือ ภาคเหนือ และภาคใต้</a:t>
            </a:r>
          </a:p>
        </p:txBody>
      </p:sp>
      <p:sp>
        <p:nvSpPr>
          <p:cNvPr id="113" name="TextBox 112">
            <a:extLst>
              <a:ext uri="{FF2B5EF4-FFF2-40B4-BE49-F238E27FC236}">
                <a16:creationId xmlns:a16="http://schemas.microsoft.com/office/drawing/2014/main" id="{F6378090-6850-4CE2-B10C-58B8D50F4CAB}"/>
              </a:ext>
            </a:extLst>
          </p:cNvPr>
          <p:cNvSpPr txBox="1"/>
          <p:nvPr/>
        </p:nvSpPr>
        <p:spPr>
          <a:xfrm>
            <a:off x="8100607" y="4869160"/>
            <a:ext cx="408082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ปริมาณฝนมากกว่าปกติ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บริเวณภาคเหนือตอนบน ภาคตะวันออกเฉียงเหนือตอนบน บางพื้นที่ของภาคกลาง และภาคตะวันออก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ปริมาณฝนน้อยกว่าปกติ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พื้นที่ส่วนใหญ่ของภาคเหนือ ภาคตะวันออกเฉียงเหนือตอนล่าง ภาคกลาง และภาคใต้</a:t>
            </a:r>
          </a:p>
        </p:txBody>
      </p:sp>
      <p:sp>
        <p:nvSpPr>
          <p:cNvPr id="18" name="TextBox 17">
            <a:extLst>
              <a:ext uri="{FF2B5EF4-FFF2-40B4-BE49-F238E27FC236}">
                <a16:creationId xmlns:a16="http://schemas.microsoft.com/office/drawing/2014/main" id="{F6378090-6850-4CE2-B10C-58B8D50F4CAB}"/>
              </a:ext>
            </a:extLst>
          </p:cNvPr>
          <p:cNvSpPr txBox="1"/>
          <p:nvPr/>
        </p:nvSpPr>
        <p:spPr>
          <a:xfrm>
            <a:off x="818654" y="1115462"/>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พ.ค. 6</a:t>
            </a:r>
            <a:r>
              <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4</a:t>
            </a:r>
          </a:p>
        </p:txBody>
      </p:sp>
      <p:grpSp>
        <p:nvGrpSpPr>
          <p:cNvPr id="56" name="Group 55"/>
          <p:cNvGrpSpPr/>
          <p:nvPr/>
        </p:nvGrpSpPr>
        <p:grpSpPr>
          <a:xfrm>
            <a:off x="198414" y="1827908"/>
            <a:ext cx="3335605" cy="338917"/>
            <a:chOff x="263352" y="2149078"/>
            <a:chExt cx="3335605" cy="338917"/>
          </a:xfrm>
        </p:grpSpPr>
        <p:grpSp>
          <p:nvGrpSpPr>
            <p:cNvPr id="8" name="Group 7"/>
            <p:cNvGrpSpPr/>
            <p:nvPr/>
          </p:nvGrpSpPr>
          <p:grpSpPr>
            <a:xfrm>
              <a:off x="263352" y="2149078"/>
              <a:ext cx="1420443" cy="338554"/>
              <a:chOff x="483736" y="2618623"/>
              <a:chExt cx="1420443" cy="338554"/>
            </a:xfrm>
          </p:grpSpPr>
          <p:sp>
            <p:nvSpPr>
              <p:cNvPr id="6" name="Flowchart: Terminator 5"/>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4" name="TextBox 113">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พ.ค.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15" name="Group 114"/>
            <p:cNvGrpSpPr/>
            <p:nvPr/>
          </p:nvGrpSpPr>
          <p:grpSpPr>
            <a:xfrm>
              <a:off x="1996285" y="2149441"/>
              <a:ext cx="1602672" cy="338554"/>
              <a:chOff x="723530" y="2623178"/>
              <a:chExt cx="1602672" cy="338554"/>
            </a:xfrm>
          </p:grpSpPr>
          <p:sp>
            <p:nvSpPr>
              <p:cNvPr id="116" name="Flowchart: Terminator 115"/>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7" name="TextBox 116">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414" y="1219263"/>
            <a:ext cx="598413" cy="598413"/>
          </a:xfrm>
          <a:prstGeom prst="rect">
            <a:avLst/>
          </a:prstGeom>
        </p:spPr>
      </p:pic>
      <p:grpSp>
        <p:nvGrpSpPr>
          <p:cNvPr id="77" name="Group 76"/>
          <p:cNvGrpSpPr/>
          <p:nvPr/>
        </p:nvGrpSpPr>
        <p:grpSpPr>
          <a:xfrm>
            <a:off x="3132937" y="908720"/>
            <a:ext cx="4771061" cy="553998"/>
            <a:chOff x="3028936" y="1062004"/>
            <a:chExt cx="4771061" cy="553998"/>
          </a:xfrm>
        </p:grpSpPr>
        <p:sp>
          <p:nvSpPr>
            <p:cNvPr id="119" name="TextBox 118">
              <a:extLst>
                <a:ext uri="{FF2B5EF4-FFF2-40B4-BE49-F238E27FC236}">
                  <a16:creationId xmlns:a16="http://schemas.microsoft.com/office/drawing/2014/main" id="{F6378090-6850-4CE2-B10C-58B8D50F4CAB}"/>
                </a:ext>
              </a:extLst>
            </p:cNvPr>
            <p:cNvSpPr txBox="1"/>
            <p:nvPr/>
          </p:nvSpPr>
          <p:spPr>
            <a:xfrm>
              <a:off x="3028936" y="1062004"/>
              <a:ext cx="3413103"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คาดหมายปริมาณฝน</a:t>
              </a:r>
              <a:endParaRPr kumimoji="0" lang="en-US" sz="3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20" name="TextBox 119">
              <a:extLst>
                <a:ext uri="{FF2B5EF4-FFF2-40B4-BE49-F238E27FC236}">
                  <a16:creationId xmlns:a16="http://schemas.microsoft.com/office/drawing/2014/main" id="{F6378090-6850-4CE2-B10C-58B8D50F4CAB}"/>
                </a:ext>
              </a:extLst>
            </p:cNvPr>
            <p:cNvSpPr txBox="1"/>
            <p:nvPr/>
          </p:nvSpPr>
          <p:spPr>
            <a:xfrm>
              <a:off x="5755046" y="1171915"/>
              <a:ext cx="204495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เดือน พ.ค. - ต.ค. 64</a:t>
              </a:r>
              <a:endParaRPr kumimoji="0" lang="en-US" sz="20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endParaRPr>
            </a:p>
          </p:txBody>
        </p:sp>
      </p:grpSp>
      <p:grpSp>
        <p:nvGrpSpPr>
          <p:cNvPr id="137" name="Group 136"/>
          <p:cNvGrpSpPr/>
          <p:nvPr/>
        </p:nvGrpSpPr>
        <p:grpSpPr>
          <a:xfrm>
            <a:off x="8375502" y="1088536"/>
            <a:ext cx="3335605" cy="1051363"/>
            <a:chOff x="280648" y="1088536"/>
            <a:chExt cx="3335605" cy="1051363"/>
          </a:xfrm>
        </p:grpSpPr>
        <p:sp>
          <p:nvSpPr>
            <p:cNvPr id="138" name="TextBox 137">
              <a:extLst>
                <a:ext uri="{FF2B5EF4-FFF2-40B4-BE49-F238E27FC236}">
                  <a16:creationId xmlns:a16="http://schemas.microsoft.com/office/drawing/2014/main" id="{F6378090-6850-4CE2-B10C-58B8D50F4CAB}"/>
                </a:ext>
              </a:extLst>
            </p:cNvPr>
            <p:cNvSpPr txBox="1"/>
            <p:nvPr/>
          </p:nvSpPr>
          <p:spPr>
            <a:xfrm>
              <a:off x="900888" y="1088536"/>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ก.ค. 64</a:t>
              </a:r>
              <a:endPar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endParaRPr>
            </a:p>
          </p:txBody>
        </p:sp>
        <p:grpSp>
          <p:nvGrpSpPr>
            <p:cNvPr id="139" name="Group 138"/>
            <p:cNvGrpSpPr/>
            <p:nvPr/>
          </p:nvGrpSpPr>
          <p:grpSpPr>
            <a:xfrm>
              <a:off x="280648" y="1800982"/>
              <a:ext cx="3335605" cy="338917"/>
              <a:chOff x="263352" y="2149078"/>
              <a:chExt cx="3335605" cy="338917"/>
            </a:xfrm>
          </p:grpSpPr>
          <p:grpSp>
            <p:nvGrpSpPr>
              <p:cNvPr id="143" name="Group 142"/>
              <p:cNvGrpSpPr/>
              <p:nvPr/>
            </p:nvGrpSpPr>
            <p:grpSpPr>
              <a:xfrm>
                <a:off x="263352" y="2149078"/>
                <a:ext cx="1420443" cy="338554"/>
                <a:chOff x="483736" y="2618623"/>
                <a:chExt cx="1420443" cy="338554"/>
              </a:xfrm>
            </p:grpSpPr>
            <p:sp>
              <p:nvSpPr>
                <p:cNvPr id="147" name="Flowchart: Terminator 146"/>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8" name="TextBox 147">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ก.ค.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44" name="Group 143"/>
              <p:cNvGrpSpPr/>
              <p:nvPr/>
            </p:nvGrpSpPr>
            <p:grpSpPr>
              <a:xfrm>
                <a:off x="1996285" y="2149441"/>
                <a:ext cx="1602672" cy="338554"/>
                <a:chOff x="723530" y="2623178"/>
                <a:chExt cx="1602672" cy="338554"/>
              </a:xfrm>
            </p:grpSpPr>
            <p:sp>
              <p:nvSpPr>
                <p:cNvPr id="145" name="Flowchart: Terminator 144"/>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6" name="TextBox 145">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40" name="Picture 1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648" y="1192337"/>
              <a:ext cx="598413" cy="598413"/>
            </a:xfrm>
            <a:prstGeom prst="rect">
              <a:avLst/>
            </a:prstGeom>
          </p:spPr>
        </p:pic>
      </p:grpSp>
      <p:cxnSp>
        <p:nvCxnSpPr>
          <p:cNvPr id="151" name="Straight Connector 150"/>
          <p:cNvCxnSpPr/>
          <p:nvPr/>
        </p:nvCxnSpPr>
        <p:spPr bwMode="auto">
          <a:xfrm>
            <a:off x="3997640" y="1539574"/>
            <a:ext cx="0" cy="3215822"/>
          </a:xfrm>
          <a:prstGeom prst="line">
            <a:avLst/>
          </a:prstGeom>
          <a:solidFill>
            <a:schemeClr val="accent1"/>
          </a:solidFill>
          <a:ln w="19050" cap="flat" cmpd="sng" algn="ctr">
            <a:gradFill>
              <a:gsLst>
                <a:gs pos="100000">
                  <a:srgbClr val="DCEEF0"/>
                </a:gs>
                <a:gs pos="0">
                  <a:srgbClr val="BAD9DE"/>
                </a:gs>
              </a:gsLst>
              <a:lin ang="5400000" scaled="1"/>
            </a:gradFill>
            <a:prstDash val="sysDash"/>
            <a:round/>
            <a:headEnd type="none" w="med" len="med"/>
            <a:tailEnd type="none" w="med" len="med"/>
          </a:ln>
          <a:effectLst/>
        </p:spPr>
      </p:cxnSp>
      <p:cxnSp>
        <p:nvCxnSpPr>
          <p:cNvPr id="153" name="Straight Connector 152"/>
          <p:cNvCxnSpPr/>
          <p:nvPr/>
        </p:nvCxnSpPr>
        <p:spPr bwMode="auto">
          <a:xfrm>
            <a:off x="8040216" y="1008480"/>
            <a:ext cx="0" cy="5123685"/>
          </a:xfrm>
          <a:prstGeom prst="line">
            <a:avLst/>
          </a:prstGeom>
          <a:solidFill>
            <a:schemeClr val="accent1"/>
          </a:solidFill>
          <a:ln w="19050" cap="flat" cmpd="sng" algn="ctr">
            <a:gradFill>
              <a:gsLst>
                <a:gs pos="100000">
                  <a:srgbClr val="DCEEF0"/>
                </a:gs>
                <a:gs pos="0">
                  <a:srgbClr val="BAD9DE"/>
                </a:gs>
              </a:gsLst>
              <a:lin ang="5400000" scaled="1"/>
            </a:gradFill>
            <a:prstDash val="sysDash"/>
            <a:round/>
            <a:headEnd type="none" w="med" len="med"/>
            <a:tailEnd type="none" w="med" len="med"/>
          </a:ln>
          <a:effectLst/>
        </p:spPr>
      </p:cxnSp>
      <p:pic>
        <p:nvPicPr>
          <p:cNvPr id="149" name="Picture 14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06633" y="4005064"/>
            <a:ext cx="1037639" cy="1037639"/>
          </a:xfrm>
          <a:prstGeom prst="rect">
            <a:avLst/>
          </a:prstGeom>
        </p:spPr>
      </p:pic>
      <p:sp>
        <p:nvSpPr>
          <p:cNvPr id="68" name="Rectangle 2">
            <a:extLst>
              <a:ext uri="{FF2B5EF4-FFF2-40B4-BE49-F238E27FC236}">
                <a16:creationId xmlns:a16="http://schemas.microsoft.com/office/drawing/2014/main" id="{17F7F960-8E0A-44C6-8B44-40FE888DC745}"/>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คาดหมายปริมาณฝน</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pic>
        <p:nvPicPr>
          <p:cNvPr id="69" name="Picture 2">
            <a:extLst>
              <a:ext uri="{FF2B5EF4-FFF2-40B4-BE49-F238E27FC236}">
                <a16:creationId xmlns:a16="http://schemas.microsoft.com/office/drawing/2014/main" id="{B1092538-EA41-46AE-9E72-7C2E000E160F}"/>
              </a:ext>
            </a:extLst>
          </p:cNvPr>
          <p:cNvPicPr>
            <a:picLocks noChangeAspect="1"/>
          </p:cNvPicPr>
          <p:nvPr/>
        </p:nvPicPr>
        <p:blipFill>
          <a:blip r:embed="rId9"/>
          <a:srcRect/>
          <a:stretch/>
        </p:blipFill>
        <p:spPr>
          <a:xfrm>
            <a:off x="362664" y="2269313"/>
            <a:ext cx="1269840" cy="2340000"/>
          </a:xfrm>
          <a:prstGeom prst="rect">
            <a:avLst/>
          </a:prstGeom>
        </p:spPr>
      </p:pic>
      <p:pic>
        <p:nvPicPr>
          <p:cNvPr id="72" name="Picture 4">
            <a:extLst>
              <a:ext uri="{FF2B5EF4-FFF2-40B4-BE49-F238E27FC236}">
                <a16:creationId xmlns:a16="http://schemas.microsoft.com/office/drawing/2014/main" id="{B860A8E0-162C-4A4D-9185-7BCA84573C95}"/>
              </a:ext>
            </a:extLst>
          </p:cNvPr>
          <p:cNvPicPr>
            <a:picLocks noChangeAspect="1"/>
          </p:cNvPicPr>
          <p:nvPr/>
        </p:nvPicPr>
        <p:blipFill>
          <a:blip r:embed="rId10"/>
          <a:srcRect/>
          <a:stretch/>
        </p:blipFill>
        <p:spPr>
          <a:xfrm>
            <a:off x="2135560" y="2269313"/>
            <a:ext cx="1269841" cy="2340000"/>
          </a:xfrm>
          <a:prstGeom prst="rect">
            <a:avLst/>
          </a:prstGeom>
        </p:spPr>
      </p:pic>
      <p:pic>
        <p:nvPicPr>
          <p:cNvPr id="73" name="Picture 2">
            <a:extLst>
              <a:ext uri="{FF2B5EF4-FFF2-40B4-BE49-F238E27FC236}">
                <a16:creationId xmlns:a16="http://schemas.microsoft.com/office/drawing/2014/main" id="{E3B47709-E2B9-43D3-AACD-86EACEFA7829}"/>
              </a:ext>
            </a:extLst>
          </p:cNvPr>
          <p:cNvPicPr>
            <a:picLocks noChangeAspect="1"/>
          </p:cNvPicPr>
          <p:nvPr/>
        </p:nvPicPr>
        <p:blipFill>
          <a:blip r:embed="rId11"/>
          <a:srcRect/>
          <a:stretch/>
        </p:blipFill>
        <p:spPr>
          <a:xfrm>
            <a:off x="4584073" y="2348880"/>
            <a:ext cx="1269840" cy="2340000"/>
          </a:xfrm>
          <a:prstGeom prst="rect">
            <a:avLst/>
          </a:prstGeom>
        </p:spPr>
      </p:pic>
      <p:pic>
        <p:nvPicPr>
          <p:cNvPr id="74" name="Picture 4">
            <a:extLst>
              <a:ext uri="{FF2B5EF4-FFF2-40B4-BE49-F238E27FC236}">
                <a16:creationId xmlns:a16="http://schemas.microsoft.com/office/drawing/2014/main" id="{5F66F3C3-4398-4659-AF11-819B3427EB7C}"/>
              </a:ext>
            </a:extLst>
          </p:cNvPr>
          <p:cNvPicPr>
            <a:picLocks noChangeAspect="1"/>
          </p:cNvPicPr>
          <p:nvPr/>
        </p:nvPicPr>
        <p:blipFill>
          <a:blip r:embed="rId12"/>
          <a:srcRect/>
          <a:stretch/>
        </p:blipFill>
        <p:spPr>
          <a:xfrm>
            <a:off x="6219533" y="2362806"/>
            <a:ext cx="1269841" cy="2340000"/>
          </a:xfrm>
          <a:prstGeom prst="rect">
            <a:avLst/>
          </a:prstGeom>
        </p:spPr>
      </p:pic>
      <p:pic>
        <p:nvPicPr>
          <p:cNvPr id="75" name="Picture 2">
            <a:extLst>
              <a:ext uri="{FF2B5EF4-FFF2-40B4-BE49-F238E27FC236}">
                <a16:creationId xmlns:a16="http://schemas.microsoft.com/office/drawing/2014/main" id="{13C5ADE0-3694-4EA0-9C30-7E7302DD29A6}"/>
              </a:ext>
            </a:extLst>
          </p:cNvPr>
          <p:cNvPicPr>
            <a:picLocks noChangeAspect="1"/>
          </p:cNvPicPr>
          <p:nvPr/>
        </p:nvPicPr>
        <p:blipFill>
          <a:blip r:embed="rId13"/>
          <a:srcRect/>
          <a:stretch/>
        </p:blipFill>
        <p:spPr>
          <a:xfrm>
            <a:off x="8533032" y="2269313"/>
            <a:ext cx="1269840" cy="2340000"/>
          </a:xfrm>
          <a:prstGeom prst="rect">
            <a:avLst/>
          </a:prstGeom>
        </p:spPr>
      </p:pic>
      <p:pic>
        <p:nvPicPr>
          <p:cNvPr id="76" name="Picture 3">
            <a:extLst>
              <a:ext uri="{FF2B5EF4-FFF2-40B4-BE49-F238E27FC236}">
                <a16:creationId xmlns:a16="http://schemas.microsoft.com/office/drawing/2014/main" id="{987F07A8-677C-46DD-94CC-6B0DF059654C}"/>
              </a:ext>
            </a:extLst>
          </p:cNvPr>
          <p:cNvPicPr>
            <a:picLocks noChangeAspect="1"/>
          </p:cNvPicPr>
          <p:nvPr/>
        </p:nvPicPr>
        <p:blipFill>
          <a:blip r:embed="rId14"/>
          <a:stretch>
            <a:fillRect/>
          </a:stretch>
        </p:blipFill>
        <p:spPr>
          <a:xfrm>
            <a:off x="10303800" y="2272612"/>
            <a:ext cx="1269152" cy="2340000"/>
          </a:xfrm>
          <a:prstGeom prst="rect">
            <a:avLst/>
          </a:prstGeom>
        </p:spPr>
      </p:pic>
      <p:sp>
        <p:nvSpPr>
          <p:cNvPr id="67" name="Rectangle 3">
            <a:extLst>
              <a:ext uri="{FF2B5EF4-FFF2-40B4-BE49-F238E27FC236}">
                <a16:creationId xmlns:a16="http://schemas.microsoft.com/office/drawing/2014/main" id="{6D6AF908-FB1F-4299-A7D5-C78D9CEA4EF9}"/>
              </a:ext>
            </a:extLst>
          </p:cNvPr>
          <p:cNvSpPr/>
          <p:nvPr/>
        </p:nvSpPr>
        <p:spPr>
          <a:xfrm>
            <a:off x="824868" y="3633390"/>
            <a:ext cx="909189"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212</a:t>
            </a: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78" name="Rectangle 3">
            <a:extLst>
              <a:ext uri="{FF2B5EF4-FFF2-40B4-BE49-F238E27FC236}">
                <a16:creationId xmlns:a16="http://schemas.microsoft.com/office/drawing/2014/main" id="{4285A1EA-F8DE-4674-8011-0746AE72D8C8}"/>
              </a:ext>
            </a:extLst>
          </p:cNvPr>
          <p:cNvSpPr/>
          <p:nvPr/>
        </p:nvSpPr>
        <p:spPr>
          <a:xfrm>
            <a:off x="2625205" y="3801814"/>
            <a:ext cx="735660" cy="369332"/>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(+14%)</a:t>
            </a:r>
            <a:endParaRPr kumimoji="0" lang="th-TH"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endParaRPr>
          </a:p>
        </p:txBody>
      </p:sp>
      <p:sp>
        <p:nvSpPr>
          <p:cNvPr id="71" name="Rectangle 3">
            <a:extLst>
              <a:ext uri="{FF2B5EF4-FFF2-40B4-BE49-F238E27FC236}">
                <a16:creationId xmlns:a16="http://schemas.microsoft.com/office/drawing/2014/main" id="{63530B05-07E6-477F-B30D-9667CD698415}"/>
              </a:ext>
            </a:extLst>
          </p:cNvPr>
          <p:cNvSpPr/>
          <p:nvPr/>
        </p:nvSpPr>
        <p:spPr>
          <a:xfrm>
            <a:off x="2666531" y="3542031"/>
            <a:ext cx="909189"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+26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79" name="Rectangle 3">
            <a:extLst>
              <a:ext uri="{FF2B5EF4-FFF2-40B4-BE49-F238E27FC236}">
                <a16:creationId xmlns:a16="http://schemas.microsoft.com/office/drawing/2014/main" id="{E9F36390-431C-40E2-A6AE-90384F7392E8}"/>
              </a:ext>
            </a:extLst>
          </p:cNvPr>
          <p:cNvSpPr/>
          <p:nvPr/>
        </p:nvSpPr>
        <p:spPr>
          <a:xfrm>
            <a:off x="5062809" y="3724885"/>
            <a:ext cx="909189"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183</a:t>
            </a: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80" name="Rectangle 3">
            <a:extLst>
              <a:ext uri="{FF2B5EF4-FFF2-40B4-BE49-F238E27FC236}">
                <a16:creationId xmlns:a16="http://schemas.microsoft.com/office/drawing/2014/main" id="{84AB42FB-CFF4-4947-86D5-CFEEE090A3CC}"/>
              </a:ext>
            </a:extLst>
          </p:cNvPr>
          <p:cNvSpPr/>
          <p:nvPr/>
        </p:nvSpPr>
        <p:spPr>
          <a:xfrm>
            <a:off x="6703721" y="3874282"/>
            <a:ext cx="735660" cy="369332"/>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(+5%)</a:t>
            </a:r>
            <a:endParaRPr kumimoji="0" lang="th-TH"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endParaRPr>
          </a:p>
        </p:txBody>
      </p:sp>
      <p:sp>
        <p:nvSpPr>
          <p:cNvPr id="82" name="Rectangle 3">
            <a:extLst>
              <a:ext uri="{FF2B5EF4-FFF2-40B4-BE49-F238E27FC236}">
                <a16:creationId xmlns:a16="http://schemas.microsoft.com/office/drawing/2014/main" id="{A84FB15C-1AA8-4C04-8F13-27CCBF8F33B0}"/>
              </a:ext>
            </a:extLst>
          </p:cNvPr>
          <p:cNvSpPr/>
          <p:nvPr/>
        </p:nvSpPr>
        <p:spPr>
          <a:xfrm>
            <a:off x="6745047" y="3614499"/>
            <a:ext cx="909189"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+8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83" name="Rectangle 3">
            <a:extLst>
              <a:ext uri="{FF2B5EF4-FFF2-40B4-BE49-F238E27FC236}">
                <a16:creationId xmlns:a16="http://schemas.microsoft.com/office/drawing/2014/main" id="{6C230D6F-8074-438B-B541-C0A64FEDA275}"/>
              </a:ext>
            </a:extLst>
          </p:cNvPr>
          <p:cNvSpPr/>
          <p:nvPr/>
        </p:nvSpPr>
        <p:spPr>
          <a:xfrm>
            <a:off x="9012322" y="3654223"/>
            <a:ext cx="909189"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188</a:t>
            </a: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84" name="Rectangle 3">
            <a:extLst>
              <a:ext uri="{FF2B5EF4-FFF2-40B4-BE49-F238E27FC236}">
                <a16:creationId xmlns:a16="http://schemas.microsoft.com/office/drawing/2014/main" id="{22A8B1A3-2623-455E-8DB8-F652A97283B5}"/>
              </a:ext>
            </a:extLst>
          </p:cNvPr>
          <p:cNvSpPr/>
          <p:nvPr/>
        </p:nvSpPr>
        <p:spPr>
          <a:xfrm>
            <a:off x="10805167" y="3800381"/>
            <a:ext cx="735660" cy="369332"/>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(+0%)</a:t>
            </a:r>
            <a:endParaRPr kumimoji="0" lang="th-TH"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endParaRPr>
          </a:p>
        </p:txBody>
      </p:sp>
      <p:sp>
        <p:nvSpPr>
          <p:cNvPr id="85" name="Rectangle 3">
            <a:extLst>
              <a:ext uri="{FF2B5EF4-FFF2-40B4-BE49-F238E27FC236}">
                <a16:creationId xmlns:a16="http://schemas.microsoft.com/office/drawing/2014/main" id="{F3958031-5C5D-404E-A889-6B9AAACCAB0A}"/>
              </a:ext>
            </a:extLst>
          </p:cNvPr>
          <p:cNvSpPr/>
          <p:nvPr/>
        </p:nvSpPr>
        <p:spPr>
          <a:xfrm>
            <a:off x="10846493" y="3540598"/>
            <a:ext cx="100130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+0.4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pic>
        <p:nvPicPr>
          <p:cNvPr id="87" name="Picture 86">
            <a:extLst>
              <a:ext uri="{FF2B5EF4-FFF2-40B4-BE49-F238E27FC236}">
                <a16:creationId xmlns:a16="http://schemas.microsoft.com/office/drawing/2014/main" id="{1DDC46FE-4090-477A-9E72-F44A1DFE23C5}"/>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490997" y="103813"/>
            <a:ext cx="1509660" cy="640080"/>
          </a:xfrm>
          <a:prstGeom prst="rect">
            <a:avLst/>
          </a:prstGeom>
        </p:spPr>
      </p:pic>
    </p:spTree>
    <p:extLst>
      <p:ext uri="{BB962C8B-B14F-4D97-AF65-F5344CB8AC3E}">
        <p14:creationId xmlns:p14="http://schemas.microsoft.com/office/powerpoint/2010/main" val="748699098"/>
      </p:ext>
    </p:extLst>
  </p:cSld>
  <p:clrMapOvr>
    <a:masterClrMapping/>
  </p:clrMapOvr>
  <p:transition advTm="33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0" y="4745326"/>
            <a:ext cx="12197918" cy="1732404"/>
          </a:xfrm>
          <a:prstGeom prst="rect">
            <a:avLst/>
          </a:prstGeom>
          <a:solidFill>
            <a:srgbClr val="DCEE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5" name="Rectangle 154"/>
          <p:cNvSpPr/>
          <p:nvPr/>
        </p:nvSpPr>
        <p:spPr bwMode="auto">
          <a:xfrm>
            <a:off x="3987074" y="4743902"/>
            <a:ext cx="4042576" cy="1828522"/>
          </a:xfrm>
          <a:prstGeom prst="rect">
            <a:avLst/>
          </a:prstGeom>
          <a:solidFill>
            <a:srgbClr val="CDE6E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1" name="Rectangle 120"/>
          <p:cNvSpPr/>
          <p:nvPr/>
        </p:nvSpPr>
        <p:spPr bwMode="auto">
          <a:xfrm>
            <a:off x="3997640" y="1064808"/>
            <a:ext cx="4042576" cy="3682452"/>
          </a:xfrm>
          <a:prstGeom prst="rect">
            <a:avLst/>
          </a:prstGeom>
          <a:gradFill>
            <a:gsLst>
              <a:gs pos="59000">
                <a:schemeClr val="accent1">
                  <a:lumMod val="5000"/>
                  <a:lumOff val="95000"/>
                </a:schemeClr>
              </a:gs>
              <a:gs pos="100000">
                <a:srgbClr val="DCEEF0"/>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36" name="Group 135"/>
          <p:cNvGrpSpPr/>
          <p:nvPr/>
        </p:nvGrpSpPr>
        <p:grpSpPr>
          <a:xfrm>
            <a:off x="4312460" y="1248193"/>
            <a:ext cx="3439724" cy="3753581"/>
            <a:chOff x="4312460" y="1440184"/>
            <a:chExt cx="3439724" cy="3687491"/>
          </a:xfrm>
        </p:grpSpPr>
        <p:sp>
          <p:nvSpPr>
            <p:cNvPr id="81" name="Rounded Rectangle 80"/>
            <p:cNvSpPr/>
            <p:nvPr/>
          </p:nvSpPr>
          <p:spPr bwMode="auto">
            <a:xfrm>
              <a:off x="4312460" y="2439094"/>
              <a:ext cx="3439724" cy="2688581"/>
            </a:xfrm>
            <a:prstGeom prst="round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22" name="Group 121"/>
            <p:cNvGrpSpPr/>
            <p:nvPr/>
          </p:nvGrpSpPr>
          <p:grpSpPr>
            <a:xfrm>
              <a:off x="4356189" y="1440184"/>
              <a:ext cx="3335605" cy="1051363"/>
              <a:chOff x="280648" y="1088536"/>
              <a:chExt cx="3335605" cy="1051363"/>
            </a:xfrm>
          </p:grpSpPr>
          <p:sp>
            <p:nvSpPr>
              <p:cNvPr id="123" name="TextBox 122">
                <a:extLst>
                  <a:ext uri="{FF2B5EF4-FFF2-40B4-BE49-F238E27FC236}">
                    <a16:creationId xmlns:a16="http://schemas.microsoft.com/office/drawing/2014/main" id="{F6378090-6850-4CE2-B10C-58B8D50F4CAB}"/>
                  </a:ext>
                </a:extLst>
              </p:cNvPr>
              <p:cNvSpPr txBox="1"/>
              <p:nvPr/>
            </p:nvSpPr>
            <p:spPr>
              <a:xfrm>
                <a:off x="900888" y="1088536"/>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ก.ย. 6</a:t>
                </a:r>
                <a:r>
                  <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4</a:t>
                </a:r>
              </a:p>
            </p:txBody>
          </p:sp>
          <p:grpSp>
            <p:nvGrpSpPr>
              <p:cNvPr id="124" name="Group 123"/>
              <p:cNvGrpSpPr/>
              <p:nvPr/>
            </p:nvGrpSpPr>
            <p:grpSpPr>
              <a:xfrm>
                <a:off x="280648" y="1800982"/>
                <a:ext cx="3335605" cy="338917"/>
                <a:chOff x="263352" y="2149078"/>
                <a:chExt cx="3335605" cy="338917"/>
              </a:xfrm>
            </p:grpSpPr>
            <p:grpSp>
              <p:nvGrpSpPr>
                <p:cNvPr id="128" name="Group 127"/>
                <p:cNvGrpSpPr/>
                <p:nvPr/>
              </p:nvGrpSpPr>
              <p:grpSpPr>
                <a:xfrm>
                  <a:off x="263352" y="2149078"/>
                  <a:ext cx="1420443" cy="338554"/>
                  <a:chOff x="483736" y="2618623"/>
                  <a:chExt cx="1420443" cy="338554"/>
                </a:xfrm>
              </p:grpSpPr>
              <p:sp>
                <p:nvSpPr>
                  <p:cNvPr id="132" name="Flowchart: Terminator 131"/>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3" name="TextBox 132">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ก.ย.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29" name="Group 128"/>
                <p:cNvGrpSpPr/>
                <p:nvPr/>
              </p:nvGrpSpPr>
              <p:grpSpPr>
                <a:xfrm>
                  <a:off x="1996285" y="2149441"/>
                  <a:ext cx="1602672" cy="338554"/>
                  <a:chOff x="723530" y="2623178"/>
                  <a:chExt cx="1602672" cy="338554"/>
                </a:xfrm>
              </p:grpSpPr>
              <p:sp>
                <p:nvSpPr>
                  <p:cNvPr id="130" name="Flowchart: Terminator 129"/>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1" name="TextBox 130">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25" name="Picture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648" y="1192337"/>
                <a:ext cx="598413" cy="598413"/>
              </a:xfrm>
              <a:prstGeom prst="rect">
                <a:avLst/>
              </a:prstGeom>
            </p:spPr>
          </p:pic>
        </p:grpSp>
      </p:grpSp>
      <p:sp>
        <p:nvSpPr>
          <p:cNvPr id="16" name="Rectangle 15"/>
          <p:cNvSpPr/>
          <p:nvPr/>
        </p:nvSpPr>
        <p:spPr bwMode="auto">
          <a:xfrm>
            <a:off x="-1" y="6561472"/>
            <a:ext cx="12181435" cy="313867"/>
          </a:xfrm>
          <a:prstGeom prst="rect">
            <a:avLst/>
          </a:prstGeom>
          <a:solidFill>
            <a:srgbClr val="292929"/>
          </a:solidFill>
          <a:ln w="9525" cap="flat" cmpd="sng" algn="ctr">
            <a:solidFill>
              <a:srgbClr val="29292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 name="Slide Number Placeholder 3">
            <a:extLst>
              <a:ext uri="{FF2B5EF4-FFF2-40B4-BE49-F238E27FC236}">
                <a16:creationId xmlns:a16="http://schemas.microsoft.com/office/drawing/2014/main" id="{BFFE1974-7C28-49A3-A274-1D1B41E10A35}"/>
              </a:ext>
            </a:extLst>
          </p:cNvPr>
          <p:cNvSpPr txBox="1">
            <a:spLocks/>
          </p:cNvSpPr>
          <p:nvPr/>
        </p:nvSpPr>
        <p:spPr bwMode="auto">
          <a:xfrm>
            <a:off x="10624673" y="6528333"/>
            <a:ext cx="1567328" cy="317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200" kern="1200">
                <a:solidFill>
                  <a:srgbClr val="FFFFFF"/>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4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2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cxnSp>
        <p:nvCxnSpPr>
          <p:cNvPr id="4" name="Straight Connector 3"/>
          <p:cNvCxnSpPr/>
          <p:nvPr/>
        </p:nvCxnSpPr>
        <p:spPr bwMode="auto">
          <a:xfrm>
            <a:off x="-1" y="6588318"/>
            <a:ext cx="12193940" cy="0"/>
          </a:xfrm>
          <a:prstGeom prst="line">
            <a:avLst/>
          </a:prstGeom>
          <a:solidFill>
            <a:schemeClr val="accent1"/>
          </a:solidFill>
          <a:ln w="9525" cap="flat" cmpd="sng" algn="ctr">
            <a:solidFill>
              <a:srgbClr val="292929"/>
            </a:solidFill>
            <a:prstDash val="solid"/>
            <a:round/>
            <a:headEnd type="none" w="med" len="med"/>
            <a:tailEnd type="none" w="med" len="med"/>
          </a:ln>
          <a:effectLst/>
        </p:spPr>
      </p:cxnSp>
      <p:sp>
        <p:nvSpPr>
          <p:cNvPr id="13" name="Rectangle 7">
            <a:extLst>
              <a:ext uri="{FF2B5EF4-FFF2-40B4-BE49-F238E27FC236}">
                <a16:creationId xmlns:a16="http://schemas.microsoft.com/office/drawing/2014/main" id="{74215B10-040F-4BA5-8056-E4205E60607D}"/>
              </a:ext>
            </a:extLst>
          </p:cNvPr>
          <p:cNvSpPr/>
          <p:nvPr/>
        </p:nvSpPr>
        <p:spPr>
          <a:xfrm>
            <a:off x="263352" y="6572423"/>
            <a:ext cx="5096291"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กองอำนวยการน้ำแห่งชาติ</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9</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พ.ค. 6</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4</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1" name="TextBox 20">
            <a:extLst>
              <a:ext uri="{FF2B5EF4-FFF2-40B4-BE49-F238E27FC236}">
                <a16:creationId xmlns:a16="http://schemas.microsoft.com/office/drawing/2014/main" id="{F6378090-6850-4CE2-B10C-58B8D50F4CAB}"/>
              </a:ext>
            </a:extLst>
          </p:cNvPr>
          <p:cNvSpPr txBox="1"/>
          <p:nvPr/>
        </p:nvSpPr>
        <p:spPr>
          <a:xfrm>
            <a:off x="47328" y="4872062"/>
            <a:ext cx="3897808"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ปริมาณฝนมากกว่าปกติ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กระจายตัวบางพื้นที่ของประเทศไทยตอนบน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ปริมาณฝนน้อยกว่าปกติ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โดยเฉพาะภาคเหนือตอนล่าง ภาคตะวันออกเฉียงเหนือ และภาคใต้</a:t>
            </a:r>
          </a:p>
        </p:txBody>
      </p:sp>
      <p:grpSp>
        <p:nvGrpSpPr>
          <p:cNvPr id="94" name="Group 93"/>
          <p:cNvGrpSpPr/>
          <p:nvPr/>
        </p:nvGrpSpPr>
        <p:grpSpPr>
          <a:xfrm>
            <a:off x="0" y="6132165"/>
            <a:ext cx="12192000" cy="462446"/>
            <a:chOff x="0" y="6132165"/>
            <a:chExt cx="12192000" cy="462446"/>
          </a:xfrm>
        </p:grpSpPr>
        <p:sp>
          <p:nvSpPr>
            <p:cNvPr id="102" name="Freeform 101"/>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3" name="Freeform 102"/>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4" name="TextBox 103"/>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05" name="Group 104"/>
            <p:cNvGrpSpPr/>
            <p:nvPr/>
          </p:nvGrpSpPr>
          <p:grpSpPr>
            <a:xfrm>
              <a:off x="9120336" y="6223211"/>
              <a:ext cx="2952328" cy="252385"/>
              <a:chOff x="9120336" y="6223211"/>
              <a:chExt cx="2952328" cy="252385"/>
            </a:xfrm>
          </p:grpSpPr>
          <p:sp>
            <p:nvSpPr>
              <p:cNvPr id="109" name="TextBox 108"/>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110" name="Picture 10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11" name="Picture 1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06" name="Group 105"/>
            <p:cNvGrpSpPr/>
            <p:nvPr/>
          </p:nvGrpSpPr>
          <p:grpSpPr>
            <a:xfrm>
              <a:off x="263352" y="6188227"/>
              <a:ext cx="615709" cy="376323"/>
              <a:chOff x="454695" y="6005005"/>
              <a:chExt cx="615709" cy="376323"/>
            </a:xfrm>
          </p:grpSpPr>
          <p:pic>
            <p:nvPicPr>
              <p:cNvPr id="107" name="Picture 7" descr="logo dw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08"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sp>
        <p:nvSpPr>
          <p:cNvPr id="112" name="TextBox 111">
            <a:extLst>
              <a:ext uri="{FF2B5EF4-FFF2-40B4-BE49-F238E27FC236}">
                <a16:creationId xmlns:a16="http://schemas.microsoft.com/office/drawing/2014/main" id="{F6378090-6850-4CE2-B10C-58B8D50F4CAB}"/>
              </a:ext>
            </a:extLst>
          </p:cNvPr>
          <p:cNvSpPr txBox="1"/>
          <p:nvPr/>
        </p:nvSpPr>
        <p:spPr>
          <a:xfrm>
            <a:off x="4021981" y="5027692"/>
            <a:ext cx="4007669"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ปริมาณฝนมากกว่าปกติ</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พื้นที่ส่วนใหญ่ของภาคตะวันออกเฉียงเหนือ ด้านตะวันออกของภาคกลาง ภาคตะวันออก และภาคใต้ฝั่งตะวันตก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ปริมาณฝนน้อยกว่าปกติ</a:t>
            </a:r>
            <a:r>
              <a:rPr kumimoji="0" lang="th-TH" sz="16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ภาคเหนือ ด้านตะวันตกของประเทศไทย และพื้นที่ส่วนใหญ่ของภาคใต้</a:t>
            </a:r>
          </a:p>
        </p:txBody>
      </p:sp>
      <p:sp>
        <p:nvSpPr>
          <p:cNvPr id="113" name="TextBox 112">
            <a:extLst>
              <a:ext uri="{FF2B5EF4-FFF2-40B4-BE49-F238E27FC236}">
                <a16:creationId xmlns:a16="http://schemas.microsoft.com/office/drawing/2014/main" id="{F6378090-6850-4CE2-B10C-58B8D50F4CAB}"/>
              </a:ext>
            </a:extLst>
          </p:cNvPr>
          <p:cNvSpPr txBox="1"/>
          <p:nvPr/>
        </p:nvSpPr>
        <p:spPr>
          <a:xfrm>
            <a:off x="8100607" y="4869160"/>
            <a:ext cx="4080828"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ปริมาณฝนมากกว่าปกติ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พื้นที่ส่วนใหญ่ของประเทศไทยตอนบนและตอนกลางของภาคใต้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sng"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ปริมาณฝนน้อยกว่าปกติ </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a:t>
            </a: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กระจายตัวบางพื้นที่ของภาคกลาง ภาคตะวันออกเฉียงเหนือ ภาคตะวันออก และภาคใต้</a:t>
            </a:r>
            <a:endParaRPr kumimoji="0" lang="th-TH" sz="1600" b="1"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8" name="TextBox 17">
            <a:extLst>
              <a:ext uri="{FF2B5EF4-FFF2-40B4-BE49-F238E27FC236}">
                <a16:creationId xmlns:a16="http://schemas.microsoft.com/office/drawing/2014/main" id="{F6378090-6850-4CE2-B10C-58B8D50F4CAB}"/>
              </a:ext>
            </a:extLst>
          </p:cNvPr>
          <p:cNvSpPr txBox="1"/>
          <p:nvPr/>
        </p:nvSpPr>
        <p:spPr>
          <a:xfrm>
            <a:off x="818654" y="1115462"/>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ส.ค. 6</a:t>
            </a:r>
            <a:r>
              <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4</a:t>
            </a:r>
          </a:p>
        </p:txBody>
      </p:sp>
      <p:grpSp>
        <p:nvGrpSpPr>
          <p:cNvPr id="56" name="Group 55"/>
          <p:cNvGrpSpPr/>
          <p:nvPr/>
        </p:nvGrpSpPr>
        <p:grpSpPr>
          <a:xfrm>
            <a:off x="198414" y="1827908"/>
            <a:ext cx="3335605" cy="338917"/>
            <a:chOff x="263352" y="2149078"/>
            <a:chExt cx="3335605" cy="338917"/>
          </a:xfrm>
        </p:grpSpPr>
        <p:grpSp>
          <p:nvGrpSpPr>
            <p:cNvPr id="8" name="Group 7"/>
            <p:cNvGrpSpPr/>
            <p:nvPr/>
          </p:nvGrpSpPr>
          <p:grpSpPr>
            <a:xfrm>
              <a:off x="263352" y="2149078"/>
              <a:ext cx="1420443" cy="338554"/>
              <a:chOff x="483736" y="2618623"/>
              <a:chExt cx="1420443" cy="338554"/>
            </a:xfrm>
          </p:grpSpPr>
          <p:sp>
            <p:nvSpPr>
              <p:cNvPr id="6" name="Flowchart: Terminator 5"/>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4" name="TextBox 113">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ส.ค.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15" name="Group 114"/>
            <p:cNvGrpSpPr/>
            <p:nvPr/>
          </p:nvGrpSpPr>
          <p:grpSpPr>
            <a:xfrm>
              <a:off x="1996285" y="2149441"/>
              <a:ext cx="1602672" cy="338554"/>
              <a:chOff x="723530" y="2623178"/>
              <a:chExt cx="1602672" cy="338554"/>
            </a:xfrm>
          </p:grpSpPr>
          <p:sp>
            <p:nvSpPr>
              <p:cNvPr id="116" name="Flowchart: Terminator 115"/>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7" name="TextBox 116">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414" y="1219263"/>
            <a:ext cx="598413" cy="598413"/>
          </a:xfrm>
          <a:prstGeom prst="rect">
            <a:avLst/>
          </a:prstGeom>
        </p:spPr>
      </p:pic>
      <p:grpSp>
        <p:nvGrpSpPr>
          <p:cNvPr id="77" name="Group 76"/>
          <p:cNvGrpSpPr/>
          <p:nvPr/>
        </p:nvGrpSpPr>
        <p:grpSpPr>
          <a:xfrm>
            <a:off x="3132937" y="908720"/>
            <a:ext cx="4771061" cy="553998"/>
            <a:chOff x="3028936" y="1062004"/>
            <a:chExt cx="4771061" cy="553998"/>
          </a:xfrm>
        </p:grpSpPr>
        <p:sp>
          <p:nvSpPr>
            <p:cNvPr id="119" name="TextBox 118">
              <a:extLst>
                <a:ext uri="{FF2B5EF4-FFF2-40B4-BE49-F238E27FC236}">
                  <a16:creationId xmlns:a16="http://schemas.microsoft.com/office/drawing/2014/main" id="{F6378090-6850-4CE2-B10C-58B8D50F4CAB}"/>
                </a:ext>
              </a:extLst>
            </p:cNvPr>
            <p:cNvSpPr txBox="1"/>
            <p:nvPr/>
          </p:nvSpPr>
          <p:spPr>
            <a:xfrm>
              <a:off x="3028936" y="1062004"/>
              <a:ext cx="3413103"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คาดหมายปริมาณฝน</a:t>
              </a:r>
              <a:endParaRPr kumimoji="0" lang="en-US" sz="3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20" name="TextBox 119">
              <a:extLst>
                <a:ext uri="{FF2B5EF4-FFF2-40B4-BE49-F238E27FC236}">
                  <a16:creationId xmlns:a16="http://schemas.microsoft.com/office/drawing/2014/main" id="{F6378090-6850-4CE2-B10C-58B8D50F4CAB}"/>
                </a:ext>
              </a:extLst>
            </p:cNvPr>
            <p:cNvSpPr txBox="1"/>
            <p:nvPr/>
          </p:nvSpPr>
          <p:spPr>
            <a:xfrm>
              <a:off x="5755046" y="1171915"/>
              <a:ext cx="204495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เดือน พ.ค. - ต.ค. 64</a:t>
              </a:r>
              <a:endParaRPr kumimoji="0" lang="en-US" sz="20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endParaRPr>
            </a:p>
          </p:txBody>
        </p:sp>
      </p:grpSp>
      <p:grpSp>
        <p:nvGrpSpPr>
          <p:cNvPr id="137" name="Group 136"/>
          <p:cNvGrpSpPr/>
          <p:nvPr/>
        </p:nvGrpSpPr>
        <p:grpSpPr>
          <a:xfrm>
            <a:off x="8375502" y="1088536"/>
            <a:ext cx="3335605" cy="1051363"/>
            <a:chOff x="280648" y="1088536"/>
            <a:chExt cx="3335605" cy="1051363"/>
          </a:xfrm>
        </p:grpSpPr>
        <p:sp>
          <p:nvSpPr>
            <p:cNvPr id="138" name="TextBox 137">
              <a:extLst>
                <a:ext uri="{FF2B5EF4-FFF2-40B4-BE49-F238E27FC236}">
                  <a16:creationId xmlns:a16="http://schemas.microsoft.com/office/drawing/2014/main" id="{F6378090-6850-4CE2-B10C-58B8D50F4CAB}"/>
                </a:ext>
              </a:extLst>
            </p:cNvPr>
            <p:cNvSpPr txBox="1"/>
            <p:nvPr/>
          </p:nvSpPr>
          <p:spPr>
            <a:xfrm>
              <a:off x="900888" y="1088536"/>
              <a:ext cx="140965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rPr>
                <a:t>ต.ค. 64</a:t>
              </a:r>
              <a:endParaRPr kumimoji="0" lang="en-US" sz="3600" b="0" i="0" u="none" strike="noStrike" kern="1200" cap="none" spc="0" normalizeH="0" baseline="0" noProof="0" dirty="0">
                <a:ln>
                  <a:noFill/>
                </a:ln>
                <a:solidFill>
                  <a:srgbClr val="2B6FB7"/>
                </a:solidFill>
                <a:effectLst/>
                <a:uLnTx/>
                <a:uFillTx/>
                <a:latin typeface="FC Home" panose="020B0500040200020003" pitchFamily="34" charset="-34"/>
                <a:ea typeface="+mn-ea"/>
                <a:cs typeface="FC Home" panose="020B0500040200020003" pitchFamily="34" charset="-34"/>
              </a:endParaRPr>
            </a:p>
          </p:txBody>
        </p:sp>
        <p:grpSp>
          <p:nvGrpSpPr>
            <p:cNvPr id="139" name="Group 138"/>
            <p:cNvGrpSpPr/>
            <p:nvPr/>
          </p:nvGrpSpPr>
          <p:grpSpPr>
            <a:xfrm>
              <a:off x="280648" y="1800982"/>
              <a:ext cx="3335605" cy="338917"/>
              <a:chOff x="263352" y="2149078"/>
              <a:chExt cx="3335605" cy="338917"/>
            </a:xfrm>
          </p:grpSpPr>
          <p:grpSp>
            <p:nvGrpSpPr>
              <p:cNvPr id="143" name="Group 142"/>
              <p:cNvGrpSpPr/>
              <p:nvPr/>
            </p:nvGrpSpPr>
            <p:grpSpPr>
              <a:xfrm>
                <a:off x="263352" y="2149078"/>
                <a:ext cx="1420443" cy="338554"/>
                <a:chOff x="483736" y="2618623"/>
                <a:chExt cx="1420443" cy="338554"/>
              </a:xfrm>
            </p:grpSpPr>
            <p:sp>
              <p:nvSpPr>
                <p:cNvPr id="147" name="Flowchart: Terminator 146"/>
                <p:cNvSpPr/>
                <p:nvPr/>
              </p:nvSpPr>
              <p:spPr bwMode="auto">
                <a:xfrm>
                  <a:off x="490576" y="2641547"/>
                  <a:ext cx="1406764"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8" name="TextBox 147">
                  <a:extLst>
                    <a:ext uri="{FF2B5EF4-FFF2-40B4-BE49-F238E27FC236}">
                      <a16:creationId xmlns:a16="http://schemas.microsoft.com/office/drawing/2014/main" id="{F6378090-6850-4CE2-B10C-58B8D50F4CAB}"/>
                    </a:ext>
                  </a:extLst>
                </p:cNvPr>
                <p:cNvSpPr txBox="1"/>
                <p:nvPr/>
              </p:nvSpPr>
              <p:spPr>
                <a:xfrm>
                  <a:off x="483736" y="2618623"/>
                  <a:ext cx="14204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ฝนเดือน ต.ค. 6</a:t>
                  </a:r>
                  <a:r>
                    <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4</a:t>
                  </a:r>
                </a:p>
              </p:txBody>
            </p:sp>
          </p:grpSp>
          <p:grpSp>
            <p:nvGrpSpPr>
              <p:cNvPr id="144" name="Group 143"/>
              <p:cNvGrpSpPr/>
              <p:nvPr/>
            </p:nvGrpSpPr>
            <p:grpSpPr>
              <a:xfrm>
                <a:off x="1996285" y="2149441"/>
                <a:ext cx="1602672" cy="338554"/>
                <a:chOff x="723530" y="2623178"/>
                <a:chExt cx="1602672" cy="338554"/>
              </a:xfrm>
            </p:grpSpPr>
            <p:sp>
              <p:nvSpPr>
                <p:cNvPr id="145" name="Flowchart: Terminator 144"/>
                <p:cNvSpPr/>
                <p:nvPr/>
              </p:nvSpPr>
              <p:spPr bwMode="auto">
                <a:xfrm>
                  <a:off x="723530" y="2649734"/>
                  <a:ext cx="1595832" cy="305398"/>
                </a:xfrm>
                <a:prstGeom prst="flowChartTerminator">
                  <a:avLst/>
                </a:prstGeom>
                <a:solidFill>
                  <a:srgbClr val="D2E2F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6" name="TextBox 145">
                  <a:extLst>
                    <a:ext uri="{FF2B5EF4-FFF2-40B4-BE49-F238E27FC236}">
                      <a16:creationId xmlns:a16="http://schemas.microsoft.com/office/drawing/2014/main" id="{F6378090-6850-4CE2-B10C-58B8D50F4CAB}"/>
                    </a:ext>
                  </a:extLst>
                </p:cNvPr>
                <p:cNvSpPr txBox="1"/>
                <p:nvPr/>
              </p:nvSpPr>
              <p:spPr>
                <a:xfrm>
                  <a:off x="723530" y="2623178"/>
                  <a:ext cx="160267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สูง-ต่ำ จากค่าปกติ</a:t>
                  </a:r>
                  <a:endParaRPr kumimoji="0" lang="en-US" sz="16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pic>
          <p:nvPicPr>
            <p:cNvPr id="140" name="Picture 1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648" y="1192337"/>
              <a:ext cx="598413" cy="598413"/>
            </a:xfrm>
            <a:prstGeom prst="rect">
              <a:avLst/>
            </a:prstGeom>
          </p:spPr>
        </p:pic>
      </p:grpSp>
      <p:cxnSp>
        <p:nvCxnSpPr>
          <p:cNvPr id="151" name="Straight Connector 150"/>
          <p:cNvCxnSpPr/>
          <p:nvPr/>
        </p:nvCxnSpPr>
        <p:spPr bwMode="auto">
          <a:xfrm>
            <a:off x="3997640" y="1539574"/>
            <a:ext cx="0" cy="3215822"/>
          </a:xfrm>
          <a:prstGeom prst="line">
            <a:avLst/>
          </a:prstGeom>
          <a:solidFill>
            <a:schemeClr val="accent1"/>
          </a:solidFill>
          <a:ln w="19050" cap="flat" cmpd="sng" algn="ctr">
            <a:gradFill>
              <a:gsLst>
                <a:gs pos="100000">
                  <a:srgbClr val="DCEEF0"/>
                </a:gs>
                <a:gs pos="0">
                  <a:srgbClr val="BAD9DE"/>
                </a:gs>
              </a:gsLst>
              <a:lin ang="5400000" scaled="1"/>
            </a:gradFill>
            <a:prstDash val="sysDash"/>
            <a:round/>
            <a:headEnd type="none" w="med" len="med"/>
            <a:tailEnd type="none" w="med" len="med"/>
          </a:ln>
          <a:effectLst/>
        </p:spPr>
      </p:cxnSp>
      <p:cxnSp>
        <p:nvCxnSpPr>
          <p:cNvPr id="153" name="Straight Connector 152"/>
          <p:cNvCxnSpPr/>
          <p:nvPr/>
        </p:nvCxnSpPr>
        <p:spPr bwMode="auto">
          <a:xfrm>
            <a:off x="8040216" y="1008480"/>
            <a:ext cx="0" cy="5123685"/>
          </a:xfrm>
          <a:prstGeom prst="line">
            <a:avLst/>
          </a:prstGeom>
          <a:solidFill>
            <a:schemeClr val="accent1"/>
          </a:solidFill>
          <a:ln w="19050" cap="flat" cmpd="sng" algn="ctr">
            <a:gradFill>
              <a:gsLst>
                <a:gs pos="100000">
                  <a:srgbClr val="DCEEF0"/>
                </a:gs>
                <a:gs pos="0">
                  <a:srgbClr val="BAD9DE"/>
                </a:gs>
              </a:gsLst>
              <a:lin ang="5400000" scaled="1"/>
            </a:gradFill>
            <a:prstDash val="sysDash"/>
            <a:round/>
            <a:headEnd type="none" w="med" len="med"/>
            <a:tailEnd type="none" w="med" len="med"/>
          </a:ln>
          <a:effectLst/>
        </p:spPr>
      </p:cxnSp>
      <p:sp>
        <p:nvSpPr>
          <p:cNvPr id="68" name="Rectangle 2">
            <a:extLst>
              <a:ext uri="{FF2B5EF4-FFF2-40B4-BE49-F238E27FC236}">
                <a16:creationId xmlns:a16="http://schemas.microsoft.com/office/drawing/2014/main" id="{17F7F960-8E0A-44C6-8B44-40FE888DC745}"/>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1) สถานการณ์น้ำ</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คาดหมายปริมาณฝน</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pic>
        <p:nvPicPr>
          <p:cNvPr id="69" name="Picture 2">
            <a:extLst>
              <a:ext uri="{FF2B5EF4-FFF2-40B4-BE49-F238E27FC236}">
                <a16:creationId xmlns:a16="http://schemas.microsoft.com/office/drawing/2014/main" id="{B1092538-EA41-46AE-9E72-7C2E000E160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62664" y="2300034"/>
            <a:ext cx="1269840" cy="2278558"/>
          </a:xfrm>
          <a:prstGeom prst="rect">
            <a:avLst/>
          </a:prstGeom>
        </p:spPr>
      </p:pic>
      <p:pic>
        <p:nvPicPr>
          <p:cNvPr id="72" name="Picture 4">
            <a:extLst>
              <a:ext uri="{FF2B5EF4-FFF2-40B4-BE49-F238E27FC236}">
                <a16:creationId xmlns:a16="http://schemas.microsoft.com/office/drawing/2014/main" id="{B860A8E0-162C-4A4D-9185-7BCA84573C9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2135560" y="2310566"/>
            <a:ext cx="1269841" cy="2257494"/>
          </a:xfrm>
          <a:prstGeom prst="rect">
            <a:avLst/>
          </a:prstGeom>
        </p:spPr>
      </p:pic>
      <p:pic>
        <p:nvPicPr>
          <p:cNvPr id="73" name="Picture 2">
            <a:extLst>
              <a:ext uri="{FF2B5EF4-FFF2-40B4-BE49-F238E27FC236}">
                <a16:creationId xmlns:a16="http://schemas.microsoft.com/office/drawing/2014/main" id="{E3B47709-E2B9-43D3-AACD-86EACEFA7829}"/>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4584073" y="2371987"/>
            <a:ext cx="1269840" cy="2293786"/>
          </a:xfrm>
          <a:prstGeom prst="rect">
            <a:avLst/>
          </a:prstGeom>
        </p:spPr>
      </p:pic>
      <p:pic>
        <p:nvPicPr>
          <p:cNvPr id="74" name="Picture 4">
            <a:extLst>
              <a:ext uri="{FF2B5EF4-FFF2-40B4-BE49-F238E27FC236}">
                <a16:creationId xmlns:a16="http://schemas.microsoft.com/office/drawing/2014/main" id="{5F66F3C3-4398-4659-AF11-819B3427EB7C}"/>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6219533" y="2397590"/>
            <a:ext cx="1269841" cy="2270432"/>
          </a:xfrm>
          <a:prstGeom prst="rect">
            <a:avLst/>
          </a:prstGeom>
        </p:spPr>
      </p:pic>
      <p:pic>
        <p:nvPicPr>
          <p:cNvPr id="75" name="Picture 2">
            <a:extLst>
              <a:ext uri="{FF2B5EF4-FFF2-40B4-BE49-F238E27FC236}">
                <a16:creationId xmlns:a16="http://schemas.microsoft.com/office/drawing/2014/main" id="{13C5ADE0-3694-4EA0-9C30-7E7302DD29A6}"/>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8533032" y="2285752"/>
            <a:ext cx="1269840" cy="2307122"/>
          </a:xfrm>
          <a:prstGeom prst="rect">
            <a:avLst/>
          </a:prstGeom>
        </p:spPr>
      </p:pic>
      <p:pic>
        <p:nvPicPr>
          <p:cNvPr id="76" name="Picture 3">
            <a:extLst>
              <a:ext uri="{FF2B5EF4-FFF2-40B4-BE49-F238E27FC236}">
                <a16:creationId xmlns:a16="http://schemas.microsoft.com/office/drawing/2014/main" id="{987F07A8-677C-46DD-94CC-6B0DF059654C}"/>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10303800" y="2291179"/>
            <a:ext cx="1269152" cy="2302866"/>
          </a:xfrm>
          <a:prstGeom prst="rect">
            <a:avLst/>
          </a:prstGeom>
        </p:spPr>
      </p:pic>
      <p:sp>
        <p:nvSpPr>
          <p:cNvPr id="67" name="Rectangle 3">
            <a:extLst>
              <a:ext uri="{FF2B5EF4-FFF2-40B4-BE49-F238E27FC236}">
                <a16:creationId xmlns:a16="http://schemas.microsoft.com/office/drawing/2014/main" id="{CDD140C7-F8B4-46FC-A140-846E3DC9416C}"/>
              </a:ext>
            </a:extLst>
          </p:cNvPr>
          <p:cNvSpPr/>
          <p:nvPr/>
        </p:nvSpPr>
        <p:spPr>
          <a:xfrm>
            <a:off x="824868" y="3633390"/>
            <a:ext cx="909189"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219</a:t>
            </a: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71" name="Rectangle 3">
            <a:extLst>
              <a:ext uri="{FF2B5EF4-FFF2-40B4-BE49-F238E27FC236}">
                <a16:creationId xmlns:a16="http://schemas.microsoft.com/office/drawing/2014/main" id="{BB25F997-A454-406D-B2A4-885627E58429}"/>
              </a:ext>
            </a:extLst>
          </p:cNvPr>
          <p:cNvSpPr/>
          <p:nvPr/>
        </p:nvSpPr>
        <p:spPr>
          <a:xfrm>
            <a:off x="2625205" y="3801814"/>
            <a:ext cx="735660" cy="369332"/>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(-4%)</a:t>
            </a:r>
            <a:endParaRPr kumimoji="0" lang="th-TH" sz="18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endParaRPr>
          </a:p>
        </p:txBody>
      </p:sp>
      <p:sp>
        <p:nvSpPr>
          <p:cNvPr id="78" name="Rectangle 3">
            <a:extLst>
              <a:ext uri="{FF2B5EF4-FFF2-40B4-BE49-F238E27FC236}">
                <a16:creationId xmlns:a16="http://schemas.microsoft.com/office/drawing/2014/main" id="{997CB174-21D3-48F8-B7F1-672625DCBD7D}"/>
              </a:ext>
            </a:extLst>
          </p:cNvPr>
          <p:cNvSpPr/>
          <p:nvPr/>
        </p:nvSpPr>
        <p:spPr>
          <a:xfrm>
            <a:off x="2666531" y="3542031"/>
            <a:ext cx="909189"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-9</a:t>
            </a:r>
            <a:r>
              <a:rPr kumimoji="0" lang="en-US" sz="24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79" name="Rectangle 3">
            <a:extLst>
              <a:ext uri="{FF2B5EF4-FFF2-40B4-BE49-F238E27FC236}">
                <a16:creationId xmlns:a16="http://schemas.microsoft.com/office/drawing/2014/main" id="{0C86B2EC-57D1-48A3-8303-169EBA18D56E}"/>
              </a:ext>
            </a:extLst>
          </p:cNvPr>
          <p:cNvSpPr/>
          <p:nvPr/>
        </p:nvSpPr>
        <p:spPr>
          <a:xfrm>
            <a:off x="5062809" y="3724885"/>
            <a:ext cx="909189"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268</a:t>
            </a: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80" name="Rectangle 3">
            <a:extLst>
              <a:ext uri="{FF2B5EF4-FFF2-40B4-BE49-F238E27FC236}">
                <a16:creationId xmlns:a16="http://schemas.microsoft.com/office/drawing/2014/main" id="{ECF0A461-2E31-4163-BCAF-DB83AD29983F}"/>
              </a:ext>
            </a:extLst>
          </p:cNvPr>
          <p:cNvSpPr/>
          <p:nvPr/>
        </p:nvSpPr>
        <p:spPr>
          <a:xfrm>
            <a:off x="6703721" y="3874282"/>
            <a:ext cx="735660" cy="369332"/>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(+11%)</a:t>
            </a:r>
            <a:endParaRPr kumimoji="0" lang="th-TH"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endParaRPr>
          </a:p>
        </p:txBody>
      </p:sp>
      <p:sp>
        <p:nvSpPr>
          <p:cNvPr id="82" name="Rectangle 3">
            <a:extLst>
              <a:ext uri="{FF2B5EF4-FFF2-40B4-BE49-F238E27FC236}">
                <a16:creationId xmlns:a16="http://schemas.microsoft.com/office/drawing/2014/main" id="{A245D950-2861-4F17-9077-DEB2D3F5C275}"/>
              </a:ext>
            </a:extLst>
          </p:cNvPr>
          <p:cNvSpPr/>
          <p:nvPr/>
        </p:nvSpPr>
        <p:spPr>
          <a:xfrm>
            <a:off x="6745047" y="3614499"/>
            <a:ext cx="909189"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+27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83" name="Rectangle 3">
            <a:extLst>
              <a:ext uri="{FF2B5EF4-FFF2-40B4-BE49-F238E27FC236}">
                <a16:creationId xmlns:a16="http://schemas.microsoft.com/office/drawing/2014/main" id="{E90F67B4-F61E-40B0-9BB2-8D0DE5E25788}"/>
              </a:ext>
            </a:extLst>
          </p:cNvPr>
          <p:cNvSpPr/>
          <p:nvPr/>
        </p:nvSpPr>
        <p:spPr>
          <a:xfrm>
            <a:off x="9012322" y="3654223"/>
            <a:ext cx="909189"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177</a:t>
            </a:r>
            <a:r>
              <a:rPr kumimoji="0" lang="en-US" sz="2400" b="0" i="0" u="none" strike="noStrike" kern="1200" cap="none" spc="0" normalizeH="0" baseline="0" noProof="0" dirty="0">
                <a:ln>
                  <a:noFill/>
                </a:ln>
                <a:solidFill>
                  <a:srgbClr val="0072FE"/>
                </a:solidFill>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sp>
        <p:nvSpPr>
          <p:cNvPr id="84" name="Rectangle 3">
            <a:extLst>
              <a:ext uri="{FF2B5EF4-FFF2-40B4-BE49-F238E27FC236}">
                <a16:creationId xmlns:a16="http://schemas.microsoft.com/office/drawing/2014/main" id="{FFFD993C-30BF-4F36-B3EA-CECFFFACEFDA}"/>
              </a:ext>
            </a:extLst>
          </p:cNvPr>
          <p:cNvSpPr/>
          <p:nvPr/>
        </p:nvSpPr>
        <p:spPr>
          <a:xfrm>
            <a:off x="10805167" y="3800381"/>
            <a:ext cx="735660" cy="369332"/>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(+9%)</a:t>
            </a:r>
            <a:endParaRPr kumimoji="0" lang="th-TH" sz="18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endParaRPr>
          </a:p>
        </p:txBody>
      </p:sp>
      <p:sp>
        <p:nvSpPr>
          <p:cNvPr id="85" name="Rectangle 3">
            <a:extLst>
              <a:ext uri="{FF2B5EF4-FFF2-40B4-BE49-F238E27FC236}">
                <a16:creationId xmlns:a16="http://schemas.microsoft.com/office/drawing/2014/main" id="{51324BE6-8D99-4832-81CD-2D63DEC200E6}"/>
              </a:ext>
            </a:extLst>
          </p:cNvPr>
          <p:cNvSpPr/>
          <p:nvPr/>
        </p:nvSpPr>
        <p:spPr>
          <a:xfrm>
            <a:off x="10846493" y="3540598"/>
            <a:ext cx="100130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B050"/>
                </a:solidFill>
                <a:effectLst/>
                <a:uLnTx/>
                <a:uFillTx/>
                <a:latin typeface="FC Home" panose="020B0500040200020003" pitchFamily="34" charset="-34"/>
                <a:ea typeface="+mn-ea"/>
                <a:cs typeface="FC Home" panose="020B0500040200020003" pitchFamily="34" charset="-34"/>
              </a:rPr>
              <a:t>+15 </a:t>
            </a:r>
            <a:r>
              <a:rPr kumimoji="0" lang="th-TH" sz="16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rPr>
              <a:t>มม.</a:t>
            </a:r>
            <a:endParaRPr kumimoji="0" lang="th-TH" sz="2400" b="0" i="0" u="none" strike="noStrike" kern="1200" cap="none" spc="0" normalizeH="0" baseline="0" noProof="0" dirty="0">
              <a:ln>
                <a:noFill/>
              </a:ln>
              <a:solidFill>
                <a:srgbClr val="333399"/>
              </a:solidFill>
              <a:effectLst/>
              <a:uLnTx/>
              <a:uFillTx/>
              <a:latin typeface="FC Home" panose="020B0500040200020003" pitchFamily="34" charset="-34"/>
              <a:ea typeface="+mn-ea"/>
              <a:cs typeface="FC Home" panose="020B0500040200020003" pitchFamily="34" charset="-34"/>
            </a:endParaRPr>
          </a:p>
        </p:txBody>
      </p:sp>
      <p:pic>
        <p:nvPicPr>
          <p:cNvPr id="86" name="Picture 148">
            <a:extLst>
              <a:ext uri="{FF2B5EF4-FFF2-40B4-BE49-F238E27FC236}">
                <a16:creationId xmlns:a16="http://schemas.microsoft.com/office/drawing/2014/main" id="{BCC0A368-FCB2-4905-9DDF-B7D7B6A6A525}"/>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506633" y="4005064"/>
            <a:ext cx="1037639" cy="1037639"/>
          </a:xfrm>
          <a:prstGeom prst="rect">
            <a:avLst/>
          </a:prstGeom>
        </p:spPr>
      </p:pic>
      <p:pic>
        <p:nvPicPr>
          <p:cNvPr id="87" name="Picture 86">
            <a:extLst>
              <a:ext uri="{FF2B5EF4-FFF2-40B4-BE49-F238E27FC236}">
                <a16:creationId xmlns:a16="http://schemas.microsoft.com/office/drawing/2014/main" id="{1DDC46FE-4090-477A-9E72-F44A1DFE23C5}"/>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490997" y="103813"/>
            <a:ext cx="1509660" cy="640080"/>
          </a:xfrm>
          <a:prstGeom prst="rect">
            <a:avLst/>
          </a:prstGeom>
        </p:spPr>
      </p:pic>
    </p:spTree>
    <p:extLst>
      <p:ext uri="{BB962C8B-B14F-4D97-AF65-F5344CB8AC3E}">
        <p14:creationId xmlns:p14="http://schemas.microsoft.com/office/powerpoint/2010/main" val="2646736835"/>
      </p:ext>
    </p:extLst>
  </p:cSld>
  <p:clrMapOvr>
    <a:masterClrMapping/>
  </p:clrMapOvr>
  <p:transition advTm="33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11953" b="19020"/>
          <a:stretch/>
        </p:blipFill>
        <p:spPr>
          <a:xfrm>
            <a:off x="-1" y="980727"/>
            <a:ext cx="12192105" cy="5613883"/>
          </a:xfrm>
          <a:prstGeom prst="rect">
            <a:avLst/>
          </a:prstGeom>
        </p:spPr>
      </p:pic>
      <p:sp>
        <p:nvSpPr>
          <p:cNvPr id="5" name="Rectangle 4"/>
          <p:cNvSpPr/>
          <p:nvPr/>
        </p:nvSpPr>
        <p:spPr bwMode="auto">
          <a:xfrm>
            <a:off x="0" y="980392"/>
            <a:ext cx="12192000" cy="5614219"/>
          </a:xfrm>
          <a:prstGeom prst="rect">
            <a:avLst/>
          </a:prstGeom>
          <a:gradFill flip="none" rotWithShape="1">
            <a:gsLst>
              <a:gs pos="100000">
                <a:srgbClr val="07A851">
                  <a:alpha val="70000"/>
                </a:srgbClr>
              </a:gs>
              <a:gs pos="0">
                <a:srgbClr val="FFC000">
                  <a:alpha val="50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nvGrpSpPr>
          <p:cNvPr id="1077" name="Group 1076"/>
          <p:cNvGrpSpPr/>
          <p:nvPr/>
        </p:nvGrpSpPr>
        <p:grpSpPr>
          <a:xfrm>
            <a:off x="9339079" y="3636144"/>
            <a:ext cx="2467635" cy="2467635"/>
            <a:chOff x="9339079" y="3636144"/>
            <a:chExt cx="2467635" cy="2467635"/>
          </a:xfrm>
        </p:grpSpPr>
        <p:sp>
          <p:nvSpPr>
            <p:cNvPr id="181" name="Rounded Rectangle 180"/>
            <p:cNvSpPr/>
            <p:nvPr/>
          </p:nvSpPr>
          <p:spPr bwMode="auto">
            <a:xfrm rot="5400000">
              <a:off x="9339079" y="3636144"/>
              <a:ext cx="2467635" cy="2467635"/>
            </a:xfrm>
            <a:prstGeom prst="roundRect">
              <a:avLst>
                <a:gd name="adj" fmla="val 6719"/>
              </a:avLst>
            </a:prstGeom>
            <a:solidFill>
              <a:srgbClr val="ED297B">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054" name="Group 1053"/>
            <p:cNvGrpSpPr/>
            <p:nvPr/>
          </p:nvGrpSpPr>
          <p:grpSpPr>
            <a:xfrm>
              <a:off x="9747159" y="3752212"/>
              <a:ext cx="1651475" cy="1289152"/>
              <a:chOff x="9747162" y="3978336"/>
              <a:chExt cx="1651475" cy="1289152"/>
            </a:xfrm>
          </p:grpSpPr>
          <p:sp>
            <p:nvSpPr>
              <p:cNvPr id="183" name="TextBox 182"/>
              <p:cNvSpPr txBox="1"/>
              <p:nvPr/>
            </p:nvSpPr>
            <p:spPr>
              <a:xfrm>
                <a:off x="9811282" y="4108549"/>
                <a:ext cx="1543296" cy="861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978</a:t>
                </a:r>
                <a:endParaRPr kumimoji="0" lang="en-US"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184" name="TextBox 183"/>
              <p:cNvSpPr txBox="1"/>
              <p:nvPr/>
            </p:nvSpPr>
            <p:spPr>
              <a:xfrm>
                <a:off x="9829201" y="3978336"/>
                <a:ext cx="150745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อุตสาหกรรม</a:t>
                </a:r>
                <a:endParaRPr kumimoji="0" lang="en-US"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185" name="TextBox 184"/>
              <p:cNvSpPr txBox="1"/>
              <p:nvPr/>
            </p:nvSpPr>
            <p:spPr>
              <a:xfrm>
                <a:off x="9747162" y="4724392"/>
                <a:ext cx="1651475" cy="543096"/>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ในเขตชลประทาน </a:t>
                </a: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449</a:t>
                </a:r>
                <a:b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นอกเขตชลประทาน </a:t>
                </a: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529</a:t>
                </a:r>
                <a:endParaRPr kumimoji="0" lang="en-US"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nvGrpSpPr>
            <p:cNvPr id="302" name="Group 301"/>
            <p:cNvGrpSpPr/>
            <p:nvPr/>
          </p:nvGrpSpPr>
          <p:grpSpPr>
            <a:xfrm>
              <a:off x="10103222" y="5038152"/>
              <a:ext cx="939349" cy="887811"/>
              <a:chOff x="4938713" y="4516438"/>
              <a:chExt cx="5757862" cy="5441951"/>
            </a:xfrm>
          </p:grpSpPr>
          <p:sp>
            <p:nvSpPr>
              <p:cNvPr id="304" name="Freeform 55"/>
              <p:cNvSpPr>
                <a:spLocks/>
              </p:cNvSpPr>
              <p:nvPr/>
            </p:nvSpPr>
            <p:spPr bwMode="auto">
              <a:xfrm>
                <a:off x="5857875" y="4521201"/>
                <a:ext cx="1841500" cy="1316038"/>
              </a:xfrm>
              <a:custGeom>
                <a:avLst/>
                <a:gdLst>
                  <a:gd name="T0" fmla="*/ 9452 w 9659"/>
                  <a:gd name="T1" fmla="*/ 0 h 6912"/>
                  <a:gd name="T2" fmla="*/ 0 w 9659"/>
                  <a:gd name="T3" fmla="*/ 4728 h 6912"/>
                  <a:gd name="T4" fmla="*/ 2570 w 9659"/>
                  <a:gd name="T5" fmla="*/ 6912 h 6912"/>
                  <a:gd name="T6" fmla="*/ 9659 w 9659"/>
                  <a:gd name="T7" fmla="*/ 3366 h 6912"/>
                  <a:gd name="T8" fmla="*/ 9452 w 9659"/>
                  <a:gd name="T9" fmla="*/ 0 h 6912"/>
                </a:gdLst>
                <a:ahLst/>
                <a:cxnLst>
                  <a:cxn ang="0">
                    <a:pos x="T0" y="T1"/>
                  </a:cxn>
                  <a:cxn ang="0">
                    <a:pos x="T2" y="T3"/>
                  </a:cxn>
                  <a:cxn ang="0">
                    <a:pos x="T4" y="T5"/>
                  </a:cxn>
                  <a:cxn ang="0">
                    <a:pos x="T6" y="T7"/>
                  </a:cxn>
                  <a:cxn ang="0">
                    <a:pos x="T8" y="T9"/>
                  </a:cxn>
                </a:cxnLst>
                <a:rect l="0" t="0" r="r" b="b"/>
                <a:pathLst>
                  <a:path w="9659" h="6912">
                    <a:moveTo>
                      <a:pt x="9452" y="0"/>
                    </a:moveTo>
                    <a:cubicBezTo>
                      <a:pt x="5790" y="225"/>
                      <a:pt x="2376" y="1932"/>
                      <a:pt x="0" y="4728"/>
                    </a:cubicBezTo>
                    <a:lnTo>
                      <a:pt x="2570" y="6912"/>
                    </a:lnTo>
                    <a:cubicBezTo>
                      <a:pt x="4352" y="4815"/>
                      <a:pt x="6912" y="3534"/>
                      <a:pt x="9659" y="3366"/>
                    </a:cubicBezTo>
                    <a:lnTo>
                      <a:pt x="945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305" name="Freeform 57"/>
              <p:cNvSpPr>
                <a:spLocks/>
              </p:cNvSpPr>
              <p:nvPr/>
            </p:nvSpPr>
            <p:spPr bwMode="auto">
              <a:xfrm>
                <a:off x="7659688" y="4516438"/>
                <a:ext cx="158750" cy="646113"/>
              </a:xfrm>
              <a:custGeom>
                <a:avLst/>
                <a:gdLst>
                  <a:gd name="T0" fmla="*/ 827 w 827"/>
                  <a:gd name="T1" fmla="*/ 0 h 3391"/>
                  <a:gd name="T2" fmla="*/ 0 w 827"/>
                  <a:gd name="T3" fmla="*/ 25 h 3391"/>
                  <a:gd name="T4" fmla="*/ 207 w 827"/>
                  <a:gd name="T5" fmla="*/ 3391 h 3391"/>
                  <a:gd name="T6" fmla="*/ 827 w 827"/>
                  <a:gd name="T7" fmla="*/ 3372 h 3391"/>
                  <a:gd name="T8" fmla="*/ 827 w 827"/>
                  <a:gd name="T9" fmla="*/ 0 h 3391"/>
                </a:gdLst>
                <a:ahLst/>
                <a:cxnLst>
                  <a:cxn ang="0">
                    <a:pos x="T0" y="T1"/>
                  </a:cxn>
                  <a:cxn ang="0">
                    <a:pos x="T2" y="T3"/>
                  </a:cxn>
                  <a:cxn ang="0">
                    <a:pos x="T4" y="T5"/>
                  </a:cxn>
                  <a:cxn ang="0">
                    <a:pos x="T6" y="T7"/>
                  </a:cxn>
                  <a:cxn ang="0">
                    <a:pos x="T8" y="T9"/>
                  </a:cxn>
                </a:cxnLst>
                <a:rect l="0" t="0" r="r" b="b"/>
                <a:pathLst>
                  <a:path w="827" h="3391">
                    <a:moveTo>
                      <a:pt x="827" y="0"/>
                    </a:moveTo>
                    <a:cubicBezTo>
                      <a:pt x="551" y="0"/>
                      <a:pt x="276" y="8"/>
                      <a:pt x="0" y="25"/>
                    </a:cubicBezTo>
                    <a:lnTo>
                      <a:pt x="207" y="3391"/>
                    </a:lnTo>
                    <a:cubicBezTo>
                      <a:pt x="413" y="3378"/>
                      <a:pt x="620" y="3372"/>
                      <a:pt x="827" y="3372"/>
                    </a:cubicBezTo>
                    <a:lnTo>
                      <a:pt x="827"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306" name="Freeform 51"/>
              <p:cNvSpPr>
                <a:spLocks/>
              </p:cNvSpPr>
              <p:nvPr/>
            </p:nvSpPr>
            <p:spPr bwMode="auto">
              <a:xfrm>
                <a:off x="7818438" y="4516438"/>
                <a:ext cx="596900" cy="695325"/>
              </a:xfrm>
              <a:custGeom>
                <a:avLst/>
                <a:gdLst>
                  <a:gd name="T0" fmla="*/ 3135 w 3135"/>
                  <a:gd name="T1" fmla="*/ 369 h 3649"/>
                  <a:gd name="T2" fmla="*/ 0 w 3135"/>
                  <a:gd name="T3" fmla="*/ 0 h 3649"/>
                  <a:gd name="T4" fmla="*/ 0 w 3135"/>
                  <a:gd name="T5" fmla="*/ 3372 h 3649"/>
                  <a:gd name="T6" fmla="*/ 2351 w 3135"/>
                  <a:gd name="T7" fmla="*/ 3649 h 3649"/>
                  <a:gd name="T8" fmla="*/ 3135 w 3135"/>
                  <a:gd name="T9" fmla="*/ 369 h 3649"/>
                </a:gdLst>
                <a:ahLst/>
                <a:cxnLst>
                  <a:cxn ang="0">
                    <a:pos x="T0" y="T1"/>
                  </a:cxn>
                  <a:cxn ang="0">
                    <a:pos x="T2" y="T3"/>
                  </a:cxn>
                  <a:cxn ang="0">
                    <a:pos x="T4" y="T5"/>
                  </a:cxn>
                  <a:cxn ang="0">
                    <a:pos x="T6" y="T7"/>
                  </a:cxn>
                  <a:cxn ang="0">
                    <a:pos x="T8" y="T9"/>
                  </a:cxn>
                </a:cxnLst>
                <a:rect l="0" t="0" r="r" b="b"/>
                <a:pathLst>
                  <a:path w="3135" h="3649">
                    <a:moveTo>
                      <a:pt x="3135" y="369"/>
                    </a:moveTo>
                    <a:cubicBezTo>
                      <a:pt x="2108" y="124"/>
                      <a:pt x="1056" y="0"/>
                      <a:pt x="0" y="0"/>
                    </a:cubicBezTo>
                    <a:lnTo>
                      <a:pt x="0" y="3372"/>
                    </a:lnTo>
                    <a:cubicBezTo>
                      <a:pt x="792" y="3372"/>
                      <a:pt x="1581" y="3465"/>
                      <a:pt x="2351" y="3649"/>
                    </a:cubicBezTo>
                    <a:lnTo>
                      <a:pt x="3135" y="369"/>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303" name="Freeform 53"/>
              <p:cNvSpPr>
                <a:spLocks/>
              </p:cNvSpPr>
              <p:nvPr/>
            </p:nvSpPr>
            <p:spPr bwMode="auto">
              <a:xfrm>
                <a:off x="4938713" y="4587876"/>
                <a:ext cx="5757862" cy="5370513"/>
              </a:xfrm>
              <a:custGeom>
                <a:avLst/>
                <a:gdLst>
                  <a:gd name="T0" fmla="*/ 2412 w 15102"/>
                  <a:gd name="T1" fmla="*/ 2192 h 14111"/>
                  <a:gd name="T2" fmla="*/ 3184 w 15102"/>
                  <a:gd name="T3" fmla="*/ 11699 h 14111"/>
                  <a:gd name="T4" fmla="*/ 12690 w 15102"/>
                  <a:gd name="T5" fmla="*/ 10927 h 14111"/>
                  <a:gd name="T6" fmla="*/ 11919 w 15102"/>
                  <a:gd name="T7" fmla="*/ 1421 h 14111"/>
                  <a:gd name="T8" fmla="*/ 9119 w 15102"/>
                  <a:gd name="T9" fmla="*/ 0 h 14111"/>
                  <a:gd name="T10" fmla="*/ 8727 w 15102"/>
                  <a:gd name="T11" fmla="*/ 1640 h 14111"/>
                  <a:gd name="T12" fmla="*/ 12471 w 15102"/>
                  <a:gd name="T13" fmla="*/ 7736 h 14111"/>
                  <a:gd name="T14" fmla="*/ 6375 w 15102"/>
                  <a:gd name="T15" fmla="*/ 11480 h 14111"/>
                  <a:gd name="T16" fmla="*/ 2631 w 15102"/>
                  <a:gd name="T17" fmla="*/ 5384 h 14111"/>
                  <a:gd name="T18" fmla="*/ 3697 w 15102"/>
                  <a:gd name="T19" fmla="*/ 3284 h 14111"/>
                  <a:gd name="T20" fmla="*/ 2412 w 15102"/>
                  <a:gd name="T21" fmla="*/ 2192 h 1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02" h="14111">
                    <a:moveTo>
                      <a:pt x="2412" y="2192"/>
                    </a:moveTo>
                    <a:cubicBezTo>
                      <a:pt x="0" y="5031"/>
                      <a:pt x="345" y="9287"/>
                      <a:pt x="3184" y="11699"/>
                    </a:cubicBezTo>
                    <a:cubicBezTo>
                      <a:pt x="6022" y="14111"/>
                      <a:pt x="10278" y="13766"/>
                      <a:pt x="12690" y="10927"/>
                    </a:cubicBezTo>
                    <a:cubicBezTo>
                      <a:pt x="15102" y="8089"/>
                      <a:pt x="14757" y="3833"/>
                      <a:pt x="11919" y="1421"/>
                    </a:cubicBezTo>
                    <a:cubicBezTo>
                      <a:pt x="11110" y="734"/>
                      <a:pt x="10151" y="247"/>
                      <a:pt x="9119" y="0"/>
                    </a:cubicBezTo>
                    <a:lnTo>
                      <a:pt x="8727" y="1640"/>
                    </a:lnTo>
                    <a:cubicBezTo>
                      <a:pt x="11444" y="2289"/>
                      <a:pt x="13120" y="5019"/>
                      <a:pt x="12471" y="7736"/>
                    </a:cubicBezTo>
                    <a:cubicBezTo>
                      <a:pt x="11822" y="10453"/>
                      <a:pt x="9093" y="12129"/>
                      <a:pt x="6375" y="11480"/>
                    </a:cubicBezTo>
                    <a:cubicBezTo>
                      <a:pt x="3658" y="10830"/>
                      <a:pt x="1982" y="8101"/>
                      <a:pt x="2631" y="5384"/>
                    </a:cubicBezTo>
                    <a:cubicBezTo>
                      <a:pt x="2816" y="4610"/>
                      <a:pt x="3181" y="3891"/>
                      <a:pt x="3697" y="3284"/>
                    </a:cubicBezTo>
                    <a:lnTo>
                      <a:pt x="2412" y="2192"/>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grpSp>
      </p:grpSp>
      <p:grpSp>
        <p:nvGrpSpPr>
          <p:cNvPr id="1078" name="Group 1077"/>
          <p:cNvGrpSpPr/>
          <p:nvPr/>
        </p:nvGrpSpPr>
        <p:grpSpPr>
          <a:xfrm>
            <a:off x="6771482" y="3620542"/>
            <a:ext cx="2467635" cy="2467635"/>
            <a:chOff x="6771482" y="3620542"/>
            <a:chExt cx="2467635" cy="2467635"/>
          </a:xfrm>
        </p:grpSpPr>
        <p:sp>
          <p:nvSpPr>
            <p:cNvPr id="187" name="Rounded Rectangle 186"/>
            <p:cNvSpPr/>
            <p:nvPr/>
          </p:nvSpPr>
          <p:spPr bwMode="auto">
            <a:xfrm rot="5400000">
              <a:off x="6771482" y="3620542"/>
              <a:ext cx="2467635" cy="2467635"/>
            </a:xfrm>
            <a:prstGeom prst="roundRect">
              <a:avLst>
                <a:gd name="adj" fmla="val 6719"/>
              </a:avLst>
            </a:prstGeom>
            <a:solidFill>
              <a:srgbClr val="F6931E">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053" name="Group 1052"/>
            <p:cNvGrpSpPr/>
            <p:nvPr/>
          </p:nvGrpSpPr>
          <p:grpSpPr>
            <a:xfrm>
              <a:off x="7118185" y="3670520"/>
              <a:ext cx="1774228" cy="1371638"/>
              <a:chOff x="7211626" y="3962734"/>
              <a:chExt cx="1774228" cy="1371638"/>
            </a:xfrm>
          </p:grpSpPr>
          <p:sp>
            <p:nvSpPr>
              <p:cNvPr id="189" name="TextBox 188"/>
              <p:cNvSpPr txBox="1"/>
              <p:nvPr/>
            </p:nvSpPr>
            <p:spPr>
              <a:xfrm>
                <a:off x="7211626" y="4092947"/>
                <a:ext cx="1774228" cy="861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12,847</a:t>
                </a:r>
                <a:endParaRPr kumimoji="0" lang="en-US"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190" name="TextBox 189"/>
              <p:cNvSpPr txBox="1"/>
              <p:nvPr/>
            </p:nvSpPr>
            <p:spPr>
              <a:xfrm>
                <a:off x="7261605" y="3962734"/>
                <a:ext cx="167427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รักษาระบบนิเวศ</a:t>
                </a:r>
                <a:endParaRPr kumimoji="0" lang="en-US"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191" name="TextBox 190"/>
              <p:cNvSpPr txBox="1"/>
              <p:nvPr/>
            </p:nvSpPr>
            <p:spPr>
              <a:xfrm>
                <a:off x="7273004" y="4791276"/>
                <a:ext cx="1651475" cy="543096"/>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ในเขตชลประทาน </a:t>
                </a: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5,212</a:t>
                </a:r>
                <a:b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นอกเขตชลประทาน </a:t>
                </a: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7,635</a:t>
                </a:r>
                <a:endParaRPr kumimoji="0" lang="en-US"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nvGrpSpPr>
            <p:cNvPr id="297" name="Group 296"/>
            <p:cNvGrpSpPr/>
            <p:nvPr/>
          </p:nvGrpSpPr>
          <p:grpSpPr>
            <a:xfrm>
              <a:off x="7535625" y="5044168"/>
              <a:ext cx="939349" cy="887811"/>
              <a:chOff x="4938713" y="4516438"/>
              <a:chExt cx="5757862" cy="5441951"/>
            </a:xfrm>
          </p:grpSpPr>
          <p:sp>
            <p:nvSpPr>
              <p:cNvPr id="298" name="Freeform 53"/>
              <p:cNvSpPr>
                <a:spLocks/>
              </p:cNvSpPr>
              <p:nvPr/>
            </p:nvSpPr>
            <p:spPr bwMode="auto">
              <a:xfrm>
                <a:off x="4938713" y="4587876"/>
                <a:ext cx="5757862" cy="5370513"/>
              </a:xfrm>
              <a:custGeom>
                <a:avLst/>
                <a:gdLst>
                  <a:gd name="T0" fmla="*/ 2412 w 15102"/>
                  <a:gd name="T1" fmla="*/ 2192 h 14111"/>
                  <a:gd name="T2" fmla="*/ 3184 w 15102"/>
                  <a:gd name="T3" fmla="*/ 11699 h 14111"/>
                  <a:gd name="T4" fmla="*/ 12690 w 15102"/>
                  <a:gd name="T5" fmla="*/ 10927 h 14111"/>
                  <a:gd name="T6" fmla="*/ 11919 w 15102"/>
                  <a:gd name="T7" fmla="*/ 1421 h 14111"/>
                  <a:gd name="T8" fmla="*/ 9119 w 15102"/>
                  <a:gd name="T9" fmla="*/ 0 h 14111"/>
                  <a:gd name="T10" fmla="*/ 8727 w 15102"/>
                  <a:gd name="T11" fmla="*/ 1640 h 14111"/>
                  <a:gd name="T12" fmla="*/ 12471 w 15102"/>
                  <a:gd name="T13" fmla="*/ 7736 h 14111"/>
                  <a:gd name="T14" fmla="*/ 6375 w 15102"/>
                  <a:gd name="T15" fmla="*/ 11480 h 14111"/>
                  <a:gd name="T16" fmla="*/ 2631 w 15102"/>
                  <a:gd name="T17" fmla="*/ 5384 h 14111"/>
                  <a:gd name="T18" fmla="*/ 3697 w 15102"/>
                  <a:gd name="T19" fmla="*/ 3284 h 14111"/>
                  <a:gd name="T20" fmla="*/ 2412 w 15102"/>
                  <a:gd name="T21" fmla="*/ 2192 h 1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02" h="14111">
                    <a:moveTo>
                      <a:pt x="2412" y="2192"/>
                    </a:moveTo>
                    <a:cubicBezTo>
                      <a:pt x="0" y="5031"/>
                      <a:pt x="345" y="9287"/>
                      <a:pt x="3184" y="11699"/>
                    </a:cubicBezTo>
                    <a:cubicBezTo>
                      <a:pt x="6022" y="14111"/>
                      <a:pt x="10278" y="13766"/>
                      <a:pt x="12690" y="10927"/>
                    </a:cubicBezTo>
                    <a:cubicBezTo>
                      <a:pt x="15102" y="8089"/>
                      <a:pt x="14757" y="3833"/>
                      <a:pt x="11919" y="1421"/>
                    </a:cubicBezTo>
                    <a:cubicBezTo>
                      <a:pt x="11110" y="734"/>
                      <a:pt x="10151" y="247"/>
                      <a:pt x="9119" y="0"/>
                    </a:cubicBezTo>
                    <a:lnTo>
                      <a:pt x="8727" y="1640"/>
                    </a:lnTo>
                    <a:cubicBezTo>
                      <a:pt x="11444" y="2289"/>
                      <a:pt x="13120" y="5019"/>
                      <a:pt x="12471" y="7736"/>
                    </a:cubicBezTo>
                    <a:cubicBezTo>
                      <a:pt x="11822" y="10453"/>
                      <a:pt x="9093" y="12129"/>
                      <a:pt x="6375" y="11480"/>
                    </a:cubicBezTo>
                    <a:cubicBezTo>
                      <a:pt x="3658" y="10830"/>
                      <a:pt x="1982" y="8101"/>
                      <a:pt x="2631" y="5384"/>
                    </a:cubicBezTo>
                    <a:cubicBezTo>
                      <a:pt x="2816" y="4610"/>
                      <a:pt x="3181" y="3891"/>
                      <a:pt x="3697" y="3284"/>
                    </a:cubicBezTo>
                    <a:lnTo>
                      <a:pt x="2412" y="2192"/>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99" name="Freeform 55"/>
              <p:cNvSpPr>
                <a:spLocks/>
              </p:cNvSpPr>
              <p:nvPr/>
            </p:nvSpPr>
            <p:spPr bwMode="auto">
              <a:xfrm>
                <a:off x="5857875" y="4521201"/>
                <a:ext cx="1841500" cy="1316038"/>
              </a:xfrm>
              <a:custGeom>
                <a:avLst/>
                <a:gdLst>
                  <a:gd name="T0" fmla="*/ 9452 w 9659"/>
                  <a:gd name="T1" fmla="*/ 0 h 6912"/>
                  <a:gd name="T2" fmla="*/ 0 w 9659"/>
                  <a:gd name="T3" fmla="*/ 4728 h 6912"/>
                  <a:gd name="T4" fmla="*/ 2570 w 9659"/>
                  <a:gd name="T5" fmla="*/ 6912 h 6912"/>
                  <a:gd name="T6" fmla="*/ 9659 w 9659"/>
                  <a:gd name="T7" fmla="*/ 3366 h 6912"/>
                  <a:gd name="T8" fmla="*/ 9452 w 9659"/>
                  <a:gd name="T9" fmla="*/ 0 h 6912"/>
                </a:gdLst>
                <a:ahLst/>
                <a:cxnLst>
                  <a:cxn ang="0">
                    <a:pos x="T0" y="T1"/>
                  </a:cxn>
                  <a:cxn ang="0">
                    <a:pos x="T2" y="T3"/>
                  </a:cxn>
                  <a:cxn ang="0">
                    <a:pos x="T4" y="T5"/>
                  </a:cxn>
                  <a:cxn ang="0">
                    <a:pos x="T6" y="T7"/>
                  </a:cxn>
                  <a:cxn ang="0">
                    <a:pos x="T8" y="T9"/>
                  </a:cxn>
                </a:cxnLst>
                <a:rect l="0" t="0" r="r" b="b"/>
                <a:pathLst>
                  <a:path w="9659" h="6912">
                    <a:moveTo>
                      <a:pt x="9452" y="0"/>
                    </a:moveTo>
                    <a:cubicBezTo>
                      <a:pt x="5790" y="225"/>
                      <a:pt x="2376" y="1932"/>
                      <a:pt x="0" y="4728"/>
                    </a:cubicBezTo>
                    <a:lnTo>
                      <a:pt x="2570" y="6912"/>
                    </a:lnTo>
                    <a:cubicBezTo>
                      <a:pt x="4352" y="4815"/>
                      <a:pt x="6912" y="3534"/>
                      <a:pt x="9659" y="3366"/>
                    </a:cubicBezTo>
                    <a:lnTo>
                      <a:pt x="945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300" name="Freeform 57"/>
              <p:cNvSpPr>
                <a:spLocks/>
              </p:cNvSpPr>
              <p:nvPr/>
            </p:nvSpPr>
            <p:spPr bwMode="auto">
              <a:xfrm>
                <a:off x="7659688" y="4516438"/>
                <a:ext cx="158750" cy="646113"/>
              </a:xfrm>
              <a:custGeom>
                <a:avLst/>
                <a:gdLst>
                  <a:gd name="T0" fmla="*/ 827 w 827"/>
                  <a:gd name="T1" fmla="*/ 0 h 3391"/>
                  <a:gd name="T2" fmla="*/ 0 w 827"/>
                  <a:gd name="T3" fmla="*/ 25 h 3391"/>
                  <a:gd name="T4" fmla="*/ 207 w 827"/>
                  <a:gd name="T5" fmla="*/ 3391 h 3391"/>
                  <a:gd name="T6" fmla="*/ 827 w 827"/>
                  <a:gd name="T7" fmla="*/ 3372 h 3391"/>
                  <a:gd name="T8" fmla="*/ 827 w 827"/>
                  <a:gd name="T9" fmla="*/ 0 h 3391"/>
                </a:gdLst>
                <a:ahLst/>
                <a:cxnLst>
                  <a:cxn ang="0">
                    <a:pos x="T0" y="T1"/>
                  </a:cxn>
                  <a:cxn ang="0">
                    <a:pos x="T2" y="T3"/>
                  </a:cxn>
                  <a:cxn ang="0">
                    <a:pos x="T4" y="T5"/>
                  </a:cxn>
                  <a:cxn ang="0">
                    <a:pos x="T6" y="T7"/>
                  </a:cxn>
                  <a:cxn ang="0">
                    <a:pos x="T8" y="T9"/>
                  </a:cxn>
                </a:cxnLst>
                <a:rect l="0" t="0" r="r" b="b"/>
                <a:pathLst>
                  <a:path w="827" h="3391">
                    <a:moveTo>
                      <a:pt x="827" y="0"/>
                    </a:moveTo>
                    <a:cubicBezTo>
                      <a:pt x="551" y="0"/>
                      <a:pt x="276" y="8"/>
                      <a:pt x="0" y="25"/>
                    </a:cubicBezTo>
                    <a:lnTo>
                      <a:pt x="207" y="3391"/>
                    </a:lnTo>
                    <a:cubicBezTo>
                      <a:pt x="413" y="3378"/>
                      <a:pt x="620" y="3372"/>
                      <a:pt x="827" y="3372"/>
                    </a:cubicBezTo>
                    <a:lnTo>
                      <a:pt x="82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301" name="Freeform 51"/>
              <p:cNvSpPr>
                <a:spLocks/>
              </p:cNvSpPr>
              <p:nvPr/>
            </p:nvSpPr>
            <p:spPr bwMode="auto">
              <a:xfrm>
                <a:off x="7818438" y="4516438"/>
                <a:ext cx="596900" cy="695325"/>
              </a:xfrm>
              <a:custGeom>
                <a:avLst/>
                <a:gdLst>
                  <a:gd name="T0" fmla="*/ 3135 w 3135"/>
                  <a:gd name="T1" fmla="*/ 369 h 3649"/>
                  <a:gd name="T2" fmla="*/ 0 w 3135"/>
                  <a:gd name="T3" fmla="*/ 0 h 3649"/>
                  <a:gd name="T4" fmla="*/ 0 w 3135"/>
                  <a:gd name="T5" fmla="*/ 3372 h 3649"/>
                  <a:gd name="T6" fmla="*/ 2351 w 3135"/>
                  <a:gd name="T7" fmla="*/ 3649 h 3649"/>
                  <a:gd name="T8" fmla="*/ 3135 w 3135"/>
                  <a:gd name="T9" fmla="*/ 369 h 3649"/>
                </a:gdLst>
                <a:ahLst/>
                <a:cxnLst>
                  <a:cxn ang="0">
                    <a:pos x="T0" y="T1"/>
                  </a:cxn>
                  <a:cxn ang="0">
                    <a:pos x="T2" y="T3"/>
                  </a:cxn>
                  <a:cxn ang="0">
                    <a:pos x="T4" y="T5"/>
                  </a:cxn>
                  <a:cxn ang="0">
                    <a:pos x="T6" y="T7"/>
                  </a:cxn>
                  <a:cxn ang="0">
                    <a:pos x="T8" y="T9"/>
                  </a:cxn>
                </a:cxnLst>
                <a:rect l="0" t="0" r="r" b="b"/>
                <a:pathLst>
                  <a:path w="3135" h="3649">
                    <a:moveTo>
                      <a:pt x="3135" y="369"/>
                    </a:moveTo>
                    <a:cubicBezTo>
                      <a:pt x="2108" y="124"/>
                      <a:pt x="1056" y="0"/>
                      <a:pt x="0" y="0"/>
                    </a:cubicBezTo>
                    <a:lnTo>
                      <a:pt x="0" y="3372"/>
                    </a:lnTo>
                    <a:cubicBezTo>
                      <a:pt x="792" y="3372"/>
                      <a:pt x="1581" y="3465"/>
                      <a:pt x="2351" y="3649"/>
                    </a:cubicBezTo>
                    <a:lnTo>
                      <a:pt x="3135" y="369"/>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grpSp>
      </p:grpSp>
      <p:grpSp>
        <p:nvGrpSpPr>
          <p:cNvPr id="1076" name="Group 1075"/>
          <p:cNvGrpSpPr/>
          <p:nvPr/>
        </p:nvGrpSpPr>
        <p:grpSpPr>
          <a:xfrm>
            <a:off x="9339079" y="1057273"/>
            <a:ext cx="2467635" cy="2467635"/>
            <a:chOff x="9339079" y="1057273"/>
            <a:chExt cx="2467635" cy="2467635"/>
          </a:xfrm>
        </p:grpSpPr>
        <p:sp>
          <p:nvSpPr>
            <p:cNvPr id="171" name="Rounded Rectangle 170"/>
            <p:cNvSpPr/>
            <p:nvPr/>
          </p:nvSpPr>
          <p:spPr bwMode="auto">
            <a:xfrm rot="5400000">
              <a:off x="9339079" y="1057273"/>
              <a:ext cx="2467635" cy="2467635"/>
            </a:xfrm>
            <a:prstGeom prst="roundRect">
              <a:avLst>
                <a:gd name="adj" fmla="val 6719"/>
              </a:avLst>
            </a:prstGeom>
            <a:solidFill>
              <a:srgbClr val="07A851">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052" name="Group 1051"/>
            <p:cNvGrpSpPr/>
            <p:nvPr/>
          </p:nvGrpSpPr>
          <p:grpSpPr>
            <a:xfrm>
              <a:off x="9768566" y="1137096"/>
              <a:ext cx="1780811" cy="1371638"/>
              <a:chOff x="9768566" y="1137096"/>
              <a:chExt cx="1780811" cy="1371638"/>
            </a:xfrm>
          </p:grpSpPr>
          <p:sp>
            <p:nvSpPr>
              <p:cNvPr id="72" name="TextBox 71"/>
              <p:cNvSpPr txBox="1"/>
              <p:nvPr/>
            </p:nvSpPr>
            <p:spPr>
              <a:xfrm>
                <a:off x="9779223" y="1267309"/>
                <a:ext cx="1759501" cy="861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82,691</a:t>
                </a:r>
                <a:endParaRPr kumimoji="0" lang="en-US"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8" name="TextBox 7"/>
              <p:cNvSpPr txBox="1"/>
              <p:nvPr/>
            </p:nvSpPr>
            <p:spPr>
              <a:xfrm>
                <a:off x="9905244" y="1137096"/>
                <a:ext cx="150745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เกษตรกรรม</a:t>
                </a:r>
                <a:endParaRPr kumimoji="0" lang="en-US"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73" name="TextBox 72"/>
              <p:cNvSpPr txBox="1"/>
              <p:nvPr/>
            </p:nvSpPr>
            <p:spPr>
              <a:xfrm>
                <a:off x="9768566" y="1965636"/>
                <a:ext cx="1780811" cy="543098"/>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ในเขตชลประทาน </a:t>
                </a: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21,862</a:t>
                </a:r>
                <a:b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นอกเขตชลประทาน </a:t>
                </a: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60,829</a:t>
                </a:r>
                <a:endParaRPr kumimoji="0" lang="en-US"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nvGrpSpPr>
            <p:cNvPr id="286" name="Group 285"/>
            <p:cNvGrpSpPr/>
            <p:nvPr/>
          </p:nvGrpSpPr>
          <p:grpSpPr>
            <a:xfrm>
              <a:off x="10103222" y="2511810"/>
              <a:ext cx="939349" cy="887811"/>
              <a:chOff x="4938713" y="4516438"/>
              <a:chExt cx="5757862" cy="5441951"/>
            </a:xfrm>
          </p:grpSpPr>
          <p:sp>
            <p:nvSpPr>
              <p:cNvPr id="287" name="Freeform 53"/>
              <p:cNvSpPr>
                <a:spLocks/>
              </p:cNvSpPr>
              <p:nvPr/>
            </p:nvSpPr>
            <p:spPr bwMode="auto">
              <a:xfrm>
                <a:off x="4938713" y="4587876"/>
                <a:ext cx="5757862" cy="5370513"/>
              </a:xfrm>
              <a:custGeom>
                <a:avLst/>
                <a:gdLst>
                  <a:gd name="T0" fmla="*/ 2412 w 15102"/>
                  <a:gd name="T1" fmla="*/ 2192 h 14111"/>
                  <a:gd name="T2" fmla="*/ 3184 w 15102"/>
                  <a:gd name="T3" fmla="*/ 11699 h 14111"/>
                  <a:gd name="T4" fmla="*/ 12690 w 15102"/>
                  <a:gd name="T5" fmla="*/ 10927 h 14111"/>
                  <a:gd name="T6" fmla="*/ 11919 w 15102"/>
                  <a:gd name="T7" fmla="*/ 1421 h 14111"/>
                  <a:gd name="T8" fmla="*/ 9119 w 15102"/>
                  <a:gd name="T9" fmla="*/ 0 h 14111"/>
                  <a:gd name="T10" fmla="*/ 8727 w 15102"/>
                  <a:gd name="T11" fmla="*/ 1640 h 14111"/>
                  <a:gd name="T12" fmla="*/ 12471 w 15102"/>
                  <a:gd name="T13" fmla="*/ 7736 h 14111"/>
                  <a:gd name="T14" fmla="*/ 6375 w 15102"/>
                  <a:gd name="T15" fmla="*/ 11480 h 14111"/>
                  <a:gd name="T16" fmla="*/ 2631 w 15102"/>
                  <a:gd name="T17" fmla="*/ 5384 h 14111"/>
                  <a:gd name="T18" fmla="*/ 3697 w 15102"/>
                  <a:gd name="T19" fmla="*/ 3284 h 14111"/>
                  <a:gd name="T20" fmla="*/ 2412 w 15102"/>
                  <a:gd name="T21" fmla="*/ 2192 h 1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02" h="14111">
                    <a:moveTo>
                      <a:pt x="2412" y="2192"/>
                    </a:moveTo>
                    <a:cubicBezTo>
                      <a:pt x="0" y="5031"/>
                      <a:pt x="345" y="9287"/>
                      <a:pt x="3184" y="11699"/>
                    </a:cubicBezTo>
                    <a:cubicBezTo>
                      <a:pt x="6022" y="14111"/>
                      <a:pt x="10278" y="13766"/>
                      <a:pt x="12690" y="10927"/>
                    </a:cubicBezTo>
                    <a:cubicBezTo>
                      <a:pt x="15102" y="8089"/>
                      <a:pt x="14757" y="3833"/>
                      <a:pt x="11919" y="1421"/>
                    </a:cubicBezTo>
                    <a:cubicBezTo>
                      <a:pt x="11110" y="734"/>
                      <a:pt x="10151" y="247"/>
                      <a:pt x="9119" y="0"/>
                    </a:cubicBezTo>
                    <a:lnTo>
                      <a:pt x="8727" y="1640"/>
                    </a:lnTo>
                    <a:cubicBezTo>
                      <a:pt x="11444" y="2289"/>
                      <a:pt x="13120" y="5019"/>
                      <a:pt x="12471" y="7736"/>
                    </a:cubicBezTo>
                    <a:cubicBezTo>
                      <a:pt x="11822" y="10453"/>
                      <a:pt x="9093" y="12129"/>
                      <a:pt x="6375" y="11480"/>
                    </a:cubicBezTo>
                    <a:cubicBezTo>
                      <a:pt x="3658" y="10830"/>
                      <a:pt x="1982" y="8101"/>
                      <a:pt x="2631" y="5384"/>
                    </a:cubicBezTo>
                    <a:cubicBezTo>
                      <a:pt x="2816" y="4610"/>
                      <a:pt x="3181" y="3891"/>
                      <a:pt x="3697" y="3284"/>
                    </a:cubicBezTo>
                    <a:lnTo>
                      <a:pt x="2412" y="2192"/>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88" name="Freeform 55"/>
              <p:cNvSpPr>
                <a:spLocks/>
              </p:cNvSpPr>
              <p:nvPr/>
            </p:nvSpPr>
            <p:spPr bwMode="auto">
              <a:xfrm>
                <a:off x="5857875" y="4521201"/>
                <a:ext cx="1841500" cy="1316038"/>
              </a:xfrm>
              <a:custGeom>
                <a:avLst/>
                <a:gdLst>
                  <a:gd name="T0" fmla="*/ 9452 w 9659"/>
                  <a:gd name="T1" fmla="*/ 0 h 6912"/>
                  <a:gd name="T2" fmla="*/ 0 w 9659"/>
                  <a:gd name="T3" fmla="*/ 4728 h 6912"/>
                  <a:gd name="T4" fmla="*/ 2570 w 9659"/>
                  <a:gd name="T5" fmla="*/ 6912 h 6912"/>
                  <a:gd name="T6" fmla="*/ 9659 w 9659"/>
                  <a:gd name="T7" fmla="*/ 3366 h 6912"/>
                  <a:gd name="T8" fmla="*/ 9452 w 9659"/>
                  <a:gd name="T9" fmla="*/ 0 h 6912"/>
                </a:gdLst>
                <a:ahLst/>
                <a:cxnLst>
                  <a:cxn ang="0">
                    <a:pos x="T0" y="T1"/>
                  </a:cxn>
                  <a:cxn ang="0">
                    <a:pos x="T2" y="T3"/>
                  </a:cxn>
                  <a:cxn ang="0">
                    <a:pos x="T4" y="T5"/>
                  </a:cxn>
                  <a:cxn ang="0">
                    <a:pos x="T6" y="T7"/>
                  </a:cxn>
                  <a:cxn ang="0">
                    <a:pos x="T8" y="T9"/>
                  </a:cxn>
                </a:cxnLst>
                <a:rect l="0" t="0" r="r" b="b"/>
                <a:pathLst>
                  <a:path w="9659" h="6912">
                    <a:moveTo>
                      <a:pt x="9452" y="0"/>
                    </a:moveTo>
                    <a:cubicBezTo>
                      <a:pt x="5790" y="225"/>
                      <a:pt x="2376" y="1932"/>
                      <a:pt x="0" y="4728"/>
                    </a:cubicBezTo>
                    <a:lnTo>
                      <a:pt x="2570" y="6912"/>
                    </a:lnTo>
                    <a:cubicBezTo>
                      <a:pt x="4352" y="4815"/>
                      <a:pt x="6912" y="3534"/>
                      <a:pt x="9659" y="3366"/>
                    </a:cubicBezTo>
                    <a:lnTo>
                      <a:pt x="945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89" name="Freeform 57"/>
              <p:cNvSpPr>
                <a:spLocks/>
              </p:cNvSpPr>
              <p:nvPr/>
            </p:nvSpPr>
            <p:spPr bwMode="auto">
              <a:xfrm>
                <a:off x="7659688" y="4516438"/>
                <a:ext cx="158750" cy="646113"/>
              </a:xfrm>
              <a:custGeom>
                <a:avLst/>
                <a:gdLst>
                  <a:gd name="T0" fmla="*/ 827 w 827"/>
                  <a:gd name="T1" fmla="*/ 0 h 3391"/>
                  <a:gd name="T2" fmla="*/ 0 w 827"/>
                  <a:gd name="T3" fmla="*/ 25 h 3391"/>
                  <a:gd name="T4" fmla="*/ 207 w 827"/>
                  <a:gd name="T5" fmla="*/ 3391 h 3391"/>
                  <a:gd name="T6" fmla="*/ 827 w 827"/>
                  <a:gd name="T7" fmla="*/ 3372 h 3391"/>
                  <a:gd name="T8" fmla="*/ 827 w 827"/>
                  <a:gd name="T9" fmla="*/ 0 h 3391"/>
                </a:gdLst>
                <a:ahLst/>
                <a:cxnLst>
                  <a:cxn ang="0">
                    <a:pos x="T0" y="T1"/>
                  </a:cxn>
                  <a:cxn ang="0">
                    <a:pos x="T2" y="T3"/>
                  </a:cxn>
                  <a:cxn ang="0">
                    <a:pos x="T4" y="T5"/>
                  </a:cxn>
                  <a:cxn ang="0">
                    <a:pos x="T6" y="T7"/>
                  </a:cxn>
                  <a:cxn ang="0">
                    <a:pos x="T8" y="T9"/>
                  </a:cxn>
                </a:cxnLst>
                <a:rect l="0" t="0" r="r" b="b"/>
                <a:pathLst>
                  <a:path w="827" h="3391">
                    <a:moveTo>
                      <a:pt x="827" y="0"/>
                    </a:moveTo>
                    <a:cubicBezTo>
                      <a:pt x="551" y="0"/>
                      <a:pt x="276" y="8"/>
                      <a:pt x="0" y="25"/>
                    </a:cubicBezTo>
                    <a:lnTo>
                      <a:pt x="207" y="3391"/>
                    </a:lnTo>
                    <a:cubicBezTo>
                      <a:pt x="413" y="3378"/>
                      <a:pt x="620" y="3372"/>
                      <a:pt x="827" y="3372"/>
                    </a:cubicBezTo>
                    <a:lnTo>
                      <a:pt x="82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90" name="Freeform 51"/>
              <p:cNvSpPr>
                <a:spLocks/>
              </p:cNvSpPr>
              <p:nvPr/>
            </p:nvSpPr>
            <p:spPr bwMode="auto">
              <a:xfrm>
                <a:off x="7818438" y="4516438"/>
                <a:ext cx="596900" cy="695325"/>
              </a:xfrm>
              <a:custGeom>
                <a:avLst/>
                <a:gdLst>
                  <a:gd name="T0" fmla="*/ 3135 w 3135"/>
                  <a:gd name="T1" fmla="*/ 369 h 3649"/>
                  <a:gd name="T2" fmla="*/ 0 w 3135"/>
                  <a:gd name="T3" fmla="*/ 0 h 3649"/>
                  <a:gd name="T4" fmla="*/ 0 w 3135"/>
                  <a:gd name="T5" fmla="*/ 3372 h 3649"/>
                  <a:gd name="T6" fmla="*/ 2351 w 3135"/>
                  <a:gd name="T7" fmla="*/ 3649 h 3649"/>
                  <a:gd name="T8" fmla="*/ 3135 w 3135"/>
                  <a:gd name="T9" fmla="*/ 369 h 3649"/>
                </a:gdLst>
                <a:ahLst/>
                <a:cxnLst>
                  <a:cxn ang="0">
                    <a:pos x="T0" y="T1"/>
                  </a:cxn>
                  <a:cxn ang="0">
                    <a:pos x="T2" y="T3"/>
                  </a:cxn>
                  <a:cxn ang="0">
                    <a:pos x="T4" y="T5"/>
                  </a:cxn>
                  <a:cxn ang="0">
                    <a:pos x="T6" y="T7"/>
                  </a:cxn>
                  <a:cxn ang="0">
                    <a:pos x="T8" y="T9"/>
                  </a:cxn>
                </a:cxnLst>
                <a:rect l="0" t="0" r="r" b="b"/>
                <a:pathLst>
                  <a:path w="3135" h="3649">
                    <a:moveTo>
                      <a:pt x="3135" y="369"/>
                    </a:moveTo>
                    <a:cubicBezTo>
                      <a:pt x="2108" y="124"/>
                      <a:pt x="1056" y="0"/>
                      <a:pt x="0" y="0"/>
                    </a:cubicBezTo>
                    <a:lnTo>
                      <a:pt x="0" y="3372"/>
                    </a:lnTo>
                    <a:cubicBezTo>
                      <a:pt x="792" y="3372"/>
                      <a:pt x="1581" y="3465"/>
                      <a:pt x="2351" y="3649"/>
                    </a:cubicBezTo>
                    <a:lnTo>
                      <a:pt x="3135" y="369"/>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grpSp>
      </p:grpSp>
      <p:sp>
        <p:nvSpPr>
          <p:cNvPr id="4" name="สี่เหลี่ยมผืนผ้า 3">
            <a:extLst>
              <a:ext uri="{FF2B5EF4-FFF2-40B4-BE49-F238E27FC236}">
                <a16:creationId xmlns:a16="http://schemas.microsoft.com/office/drawing/2014/main" id="{DEF76906-0CED-440D-9FA3-521D300F3B3C}"/>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9" name="ตัวแทนหมายเลขสไลด์ 1">
            <a:extLst>
              <a:ext uri="{FF2B5EF4-FFF2-40B4-BE49-F238E27FC236}">
                <a16:creationId xmlns:a16="http://schemas.microsoft.com/office/drawing/2014/main" id="{F5757B0F-170E-42AF-802F-D6EA66AE9ACA}"/>
              </a:ext>
            </a:extLst>
          </p:cNvPr>
          <p:cNvSpPr>
            <a:spLocks noGrp="1"/>
          </p:cNvSpPr>
          <p:nvPr>
            <p:ph type="sldNum" sz="quarter" idx="10"/>
          </p:nvPr>
        </p:nvSpPr>
        <p:spPr>
          <a:xfrm>
            <a:off x="11208568" y="6511423"/>
            <a:ext cx="983432"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A270115E-4776-4CFF-BD86-2ED059C81ABC}"/>
              </a:ext>
            </a:extLst>
          </p:cNvPr>
          <p:cNvSpPr/>
          <p:nvPr/>
        </p:nvSpPr>
        <p:spPr>
          <a:xfrm>
            <a:off x="263352" y="6581001"/>
            <a:ext cx="885698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กองอำนวยการน้ำแห่งชาติ / ข้อมูลอัพเดต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1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พ.ค.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64</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/หน่วย</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ล้าน ลบ.ม.</a:t>
            </a:r>
          </a:p>
        </p:txBody>
      </p:sp>
      <p:sp>
        <p:nvSpPr>
          <p:cNvPr id="7" name="Rectangle 2">
            <a:extLst>
              <a:ext uri="{FF2B5EF4-FFF2-40B4-BE49-F238E27FC236}">
                <a16:creationId xmlns:a16="http://schemas.microsoft.com/office/drawing/2014/main" id="{70BFEF28-5B7A-4FBA-850C-CA25F2F3F8B3}"/>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4.2</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แผนการจัดสรรน้ำและการเพาะปลูกในฤดูฝนปี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28" name="Group 27">
            <a:extLst>
              <a:ext uri="{FF2B5EF4-FFF2-40B4-BE49-F238E27FC236}">
                <a16:creationId xmlns:a16="http://schemas.microsoft.com/office/drawing/2014/main" id="{B27E451B-FE4C-49FB-94E0-62C03C943E5A}"/>
              </a:ext>
            </a:extLst>
          </p:cNvPr>
          <p:cNvGrpSpPr/>
          <p:nvPr/>
        </p:nvGrpSpPr>
        <p:grpSpPr>
          <a:xfrm>
            <a:off x="0" y="6165304"/>
            <a:ext cx="12192000" cy="462446"/>
            <a:chOff x="0" y="6132165"/>
            <a:chExt cx="12192000" cy="462446"/>
          </a:xfrm>
        </p:grpSpPr>
        <p:sp>
          <p:nvSpPr>
            <p:cNvPr id="29" name="Freeform 33">
              <a:extLst>
                <a:ext uri="{FF2B5EF4-FFF2-40B4-BE49-F238E27FC236}">
                  <a16:creationId xmlns:a16="http://schemas.microsoft.com/office/drawing/2014/main" id="{DAB330C2-4693-42C5-89AE-C1A2D5EDFE55}"/>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0" name="Freeform 32">
              <a:extLst>
                <a:ext uri="{FF2B5EF4-FFF2-40B4-BE49-F238E27FC236}">
                  <a16:creationId xmlns:a16="http://schemas.microsoft.com/office/drawing/2014/main" id="{2DDB6B3B-427E-4CF0-8AF6-BF3B49AA6E2A}"/>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31" name="TextBox 30">
              <a:extLst>
                <a:ext uri="{FF2B5EF4-FFF2-40B4-BE49-F238E27FC236}">
                  <a16:creationId xmlns:a16="http://schemas.microsoft.com/office/drawing/2014/main" id="{CF203BC5-3B04-400B-A0CC-6E3C7B9FD2E1}"/>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32" name="Group 31">
              <a:extLst>
                <a:ext uri="{FF2B5EF4-FFF2-40B4-BE49-F238E27FC236}">
                  <a16:creationId xmlns:a16="http://schemas.microsoft.com/office/drawing/2014/main" id="{2F3C53FE-4357-4C18-B8A8-872A5D925E44}"/>
                </a:ext>
              </a:extLst>
            </p:cNvPr>
            <p:cNvGrpSpPr/>
            <p:nvPr/>
          </p:nvGrpSpPr>
          <p:grpSpPr>
            <a:xfrm>
              <a:off x="9120336" y="6223211"/>
              <a:ext cx="2952328" cy="252385"/>
              <a:chOff x="9120336" y="6223211"/>
              <a:chExt cx="2952328" cy="252385"/>
            </a:xfrm>
          </p:grpSpPr>
          <p:sp>
            <p:nvSpPr>
              <p:cNvPr id="36" name="TextBox 35">
                <a:extLst>
                  <a:ext uri="{FF2B5EF4-FFF2-40B4-BE49-F238E27FC236}">
                    <a16:creationId xmlns:a16="http://schemas.microsoft.com/office/drawing/2014/main" id="{58A7EB6D-1881-4326-B714-0B6382743EF3}"/>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7" name="Picture 36">
                <a:extLst>
                  <a:ext uri="{FF2B5EF4-FFF2-40B4-BE49-F238E27FC236}">
                    <a16:creationId xmlns:a16="http://schemas.microsoft.com/office/drawing/2014/main" id="{77F0D5D1-FDF5-4E35-8266-9607EF5C9F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8" name="Picture 37">
                <a:extLst>
                  <a:ext uri="{FF2B5EF4-FFF2-40B4-BE49-F238E27FC236}">
                    <a16:creationId xmlns:a16="http://schemas.microsoft.com/office/drawing/2014/main" id="{720C2F78-BF24-4497-95FA-D31D879A9BE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3" name="Group 32">
              <a:extLst>
                <a:ext uri="{FF2B5EF4-FFF2-40B4-BE49-F238E27FC236}">
                  <a16:creationId xmlns:a16="http://schemas.microsoft.com/office/drawing/2014/main" id="{BF9E41AB-61DD-41C2-AC3D-8DA77F4867C9}"/>
                </a:ext>
              </a:extLst>
            </p:cNvPr>
            <p:cNvGrpSpPr/>
            <p:nvPr/>
          </p:nvGrpSpPr>
          <p:grpSpPr>
            <a:xfrm>
              <a:off x="263352" y="6188227"/>
              <a:ext cx="615709" cy="376323"/>
              <a:chOff x="454695" y="6005005"/>
              <a:chExt cx="615709" cy="376323"/>
            </a:xfrm>
          </p:grpSpPr>
          <p:pic>
            <p:nvPicPr>
              <p:cNvPr id="34" name="Picture 7" descr="logo dwr">
                <a:extLst>
                  <a:ext uri="{FF2B5EF4-FFF2-40B4-BE49-F238E27FC236}">
                    <a16:creationId xmlns:a16="http://schemas.microsoft.com/office/drawing/2014/main" id="{829F3194-8E5E-4DBE-B48C-FDDF1E7E9A95}"/>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5" name="Picture 2" descr="ผลการค้นหารูปภาพสำหรับ โลโก้ กระทรวงทรัพ">
                <a:extLst>
                  <a:ext uri="{FF2B5EF4-FFF2-40B4-BE49-F238E27FC236}">
                    <a16:creationId xmlns:a16="http://schemas.microsoft.com/office/drawing/2014/main" id="{46D1A59A-236C-4144-9D02-D1ACCD45A30A}"/>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sp>
        <p:nvSpPr>
          <p:cNvPr id="97" name="Rectangle 9"/>
          <p:cNvSpPr>
            <a:spLocks noChangeArrowheads="1"/>
          </p:cNvSpPr>
          <p:nvPr/>
        </p:nvSpPr>
        <p:spPr bwMode="auto">
          <a:xfrm>
            <a:off x="5762347" y="1873770"/>
            <a:ext cx="0" cy="2762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a:endParaRPr>
          </a:p>
        </p:txBody>
      </p:sp>
      <p:sp>
        <p:nvSpPr>
          <p:cNvPr id="104" name="Rectangle 16"/>
          <p:cNvSpPr>
            <a:spLocks noChangeArrowheads="1"/>
          </p:cNvSpPr>
          <p:nvPr/>
        </p:nvSpPr>
        <p:spPr bwMode="auto">
          <a:xfrm>
            <a:off x="5571847" y="1859482"/>
            <a:ext cx="0" cy="2762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a:endParaRPr>
          </a:p>
        </p:txBody>
      </p:sp>
      <p:grpSp>
        <p:nvGrpSpPr>
          <p:cNvPr id="1055" name="Group 1054"/>
          <p:cNvGrpSpPr/>
          <p:nvPr/>
        </p:nvGrpSpPr>
        <p:grpSpPr>
          <a:xfrm>
            <a:off x="6771482" y="1041671"/>
            <a:ext cx="2467635" cy="2467635"/>
            <a:chOff x="6771482" y="1041671"/>
            <a:chExt cx="2467635" cy="2467635"/>
          </a:xfrm>
        </p:grpSpPr>
        <p:sp>
          <p:nvSpPr>
            <p:cNvPr id="175" name="Rounded Rectangle 174"/>
            <p:cNvSpPr/>
            <p:nvPr/>
          </p:nvSpPr>
          <p:spPr bwMode="auto">
            <a:xfrm rot="5400000">
              <a:off x="6771482" y="1041671"/>
              <a:ext cx="2467635" cy="2467635"/>
            </a:xfrm>
            <a:prstGeom prst="roundRect">
              <a:avLst>
                <a:gd name="adj" fmla="val 6719"/>
              </a:avLst>
            </a:prstGeom>
            <a:solidFill>
              <a:srgbClr val="0070C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043" name="Group 1042"/>
            <p:cNvGrpSpPr/>
            <p:nvPr/>
          </p:nvGrpSpPr>
          <p:grpSpPr>
            <a:xfrm>
              <a:off x="7179564" y="1129570"/>
              <a:ext cx="1651475" cy="1371640"/>
              <a:chOff x="7179564" y="1129570"/>
              <a:chExt cx="1651475" cy="1371640"/>
            </a:xfrm>
          </p:grpSpPr>
          <p:sp>
            <p:nvSpPr>
              <p:cNvPr id="177" name="TextBox 176"/>
              <p:cNvSpPr txBox="1"/>
              <p:nvPr/>
            </p:nvSpPr>
            <p:spPr>
              <a:xfrm>
                <a:off x="7233653" y="1259783"/>
                <a:ext cx="1543296" cy="8617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3,743</a:t>
                </a:r>
                <a:endParaRPr kumimoji="0" lang="en-US"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178" name="TextBox 177"/>
              <p:cNvSpPr txBox="1"/>
              <p:nvPr/>
            </p:nvSpPr>
            <p:spPr>
              <a:xfrm>
                <a:off x="7251572" y="1129570"/>
                <a:ext cx="150745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อุปโภค-บริโภค</a:t>
                </a:r>
                <a:endParaRPr kumimoji="0" lang="en-US"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179" name="TextBox 178"/>
              <p:cNvSpPr txBox="1"/>
              <p:nvPr/>
            </p:nvSpPr>
            <p:spPr>
              <a:xfrm>
                <a:off x="7179564" y="1958112"/>
                <a:ext cx="1651475" cy="543098"/>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ในเขตชลประทาน </a:t>
                </a: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2,676</a:t>
                </a:r>
                <a:b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นอกเขตชลประทาน </a:t>
                </a: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1,067</a:t>
                </a:r>
                <a:endParaRPr kumimoji="0" lang="en-US"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sp>
          <p:nvSpPr>
            <p:cNvPr id="194" name="TextBox 193"/>
            <p:cNvSpPr txBox="1"/>
            <p:nvPr/>
          </p:nvSpPr>
          <p:spPr>
            <a:xfrm>
              <a:off x="7714452" y="2694010"/>
              <a:ext cx="581691" cy="474232"/>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4</a:t>
              </a:r>
              <a:r>
                <a:rPr kumimoji="0" lang="en-US" sz="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a:t>
              </a:r>
            </a:p>
          </p:txBody>
        </p:sp>
      </p:grpSp>
      <p:sp>
        <p:nvSpPr>
          <p:cNvPr id="195" name="TextBox 194"/>
          <p:cNvSpPr txBox="1"/>
          <p:nvPr/>
        </p:nvSpPr>
        <p:spPr>
          <a:xfrm>
            <a:off x="10206681" y="2724883"/>
            <a:ext cx="732431" cy="461664"/>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82</a:t>
            </a:r>
            <a:r>
              <a:rPr kumimoji="0" lang="en-US" sz="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a:t>
            </a:r>
          </a:p>
        </p:txBody>
      </p:sp>
      <p:sp>
        <p:nvSpPr>
          <p:cNvPr id="193" name="TextBox 192"/>
          <p:cNvSpPr txBox="1"/>
          <p:nvPr/>
        </p:nvSpPr>
        <p:spPr>
          <a:xfrm>
            <a:off x="461635" y="1026431"/>
            <a:ext cx="397818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ความต้องการใช้น้ำ ฤดูฝน ปี 2564</a:t>
            </a:r>
            <a:endParaRPr kumimoji="0" lang="en-US" sz="24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199" name="TextBox 198"/>
          <p:cNvSpPr txBox="1"/>
          <p:nvPr/>
        </p:nvSpPr>
        <p:spPr>
          <a:xfrm>
            <a:off x="10206681" y="5244941"/>
            <a:ext cx="732431" cy="474232"/>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1</a:t>
            </a:r>
            <a:r>
              <a:rPr kumimoji="0" lang="en-US" sz="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a:t>
            </a:r>
          </a:p>
        </p:txBody>
      </p:sp>
      <p:grpSp>
        <p:nvGrpSpPr>
          <p:cNvPr id="1038" name="Group 1037"/>
          <p:cNvGrpSpPr/>
          <p:nvPr/>
        </p:nvGrpSpPr>
        <p:grpSpPr>
          <a:xfrm>
            <a:off x="590705" y="1485506"/>
            <a:ext cx="5792042" cy="2303534"/>
            <a:chOff x="590705" y="1485506"/>
            <a:chExt cx="5792042" cy="2303534"/>
          </a:xfrm>
        </p:grpSpPr>
        <p:sp>
          <p:nvSpPr>
            <p:cNvPr id="1030" name="Rounded Rectangle 1029"/>
            <p:cNvSpPr/>
            <p:nvPr/>
          </p:nvSpPr>
          <p:spPr bwMode="auto">
            <a:xfrm>
              <a:off x="590705" y="1488096"/>
              <a:ext cx="5792042" cy="2262360"/>
            </a:xfrm>
            <a:prstGeom prst="roundRect">
              <a:avLst>
                <a:gd name="adj" fmla="val 0"/>
              </a:avLst>
            </a:prstGeom>
            <a:gradFill>
              <a:gsLst>
                <a:gs pos="70000">
                  <a:srgbClr val="FF0000">
                    <a:alpha val="90000"/>
                  </a:srgbClr>
                </a:gs>
                <a:gs pos="0">
                  <a:srgbClr val="FFC000">
                    <a:alpha val="50000"/>
                  </a:srgb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03" name="TextBox 202"/>
            <p:cNvSpPr txBox="1"/>
            <p:nvPr/>
          </p:nvSpPr>
          <p:spPr>
            <a:xfrm>
              <a:off x="743812" y="1485506"/>
              <a:ext cx="471145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rPr>
                <a:t>ปริมาณน้ำแหล่งน้ำทั่วประเทศ</a:t>
              </a:r>
              <a:r>
                <a:rPr kumimoji="0" lang="th-TH" sz="16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rPr>
                <a:t> (ต้นฤดูฝน 1 พ.ค. 64)</a:t>
              </a:r>
              <a:endParaRPr kumimoji="0" lang="en-US" sz="16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endParaRPr>
            </a:p>
          </p:txBody>
        </p:sp>
        <p:grpSp>
          <p:nvGrpSpPr>
            <p:cNvPr id="1032" name="Group 1031"/>
            <p:cNvGrpSpPr/>
            <p:nvPr/>
          </p:nvGrpSpPr>
          <p:grpSpPr>
            <a:xfrm>
              <a:off x="866176" y="1916391"/>
              <a:ext cx="2317167" cy="1169551"/>
              <a:chOff x="846179" y="2092798"/>
              <a:chExt cx="2317167" cy="1169551"/>
            </a:xfrm>
          </p:grpSpPr>
          <p:sp>
            <p:nvSpPr>
              <p:cNvPr id="205" name="TextBox 204"/>
              <p:cNvSpPr txBox="1"/>
              <p:nvPr/>
            </p:nvSpPr>
            <p:spPr>
              <a:xfrm>
                <a:off x="846179" y="2092798"/>
                <a:ext cx="2317167"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7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38,763</a:t>
                </a:r>
                <a:endParaRPr kumimoji="0" lang="en-US" sz="7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204" name="TextBox 203"/>
              <p:cNvSpPr txBox="1"/>
              <p:nvPr/>
            </p:nvSpPr>
            <p:spPr>
              <a:xfrm>
                <a:off x="907896" y="2153524"/>
                <a:ext cx="130974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ปริมาตรน้ำ</a:t>
                </a:r>
                <a:endParaRPr kumimoji="0" lang="en-US"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nvGrpSpPr>
            <p:cNvPr id="1031" name="Group 1030"/>
            <p:cNvGrpSpPr/>
            <p:nvPr/>
          </p:nvGrpSpPr>
          <p:grpSpPr>
            <a:xfrm>
              <a:off x="700647" y="3146853"/>
              <a:ext cx="2947081" cy="538420"/>
              <a:chOff x="700647" y="3146853"/>
              <a:chExt cx="2947081" cy="538420"/>
            </a:xfrm>
          </p:grpSpPr>
          <p:sp>
            <p:nvSpPr>
              <p:cNvPr id="206" name="TextBox 205"/>
              <p:cNvSpPr txBox="1"/>
              <p:nvPr/>
            </p:nvSpPr>
            <p:spPr>
              <a:xfrm>
                <a:off x="700751" y="3146853"/>
                <a:ext cx="29469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ปริมาณไหลเข้าอ่างเก็บน้ำขนาดใหญ่</a:t>
                </a:r>
                <a:endParaRPr kumimoji="0" lang="en-US" sz="18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207" name="TextBox 206"/>
              <p:cNvSpPr txBox="1"/>
              <p:nvPr/>
            </p:nvSpPr>
            <p:spPr>
              <a:xfrm>
                <a:off x="700647" y="3377496"/>
                <a:ext cx="206178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(ช่วงฤดูฝน 1 พ.ค. – 30 ก.ย. 64)</a:t>
                </a:r>
                <a:endParaRPr kumimoji="0" lang="en-US" sz="14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sp>
          <p:nvSpPr>
            <p:cNvPr id="209" name="TextBox 208"/>
            <p:cNvSpPr txBox="1"/>
            <p:nvPr/>
          </p:nvSpPr>
          <p:spPr>
            <a:xfrm>
              <a:off x="3599156" y="2927266"/>
              <a:ext cx="1859430"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26,534</a:t>
              </a:r>
              <a:endParaRPr kumimoji="0" lang="en-US"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nvGrpSpPr>
            <p:cNvPr id="211" name="Group 210"/>
            <p:cNvGrpSpPr/>
            <p:nvPr/>
          </p:nvGrpSpPr>
          <p:grpSpPr>
            <a:xfrm>
              <a:off x="3696357" y="1944265"/>
              <a:ext cx="2241203" cy="1169551"/>
              <a:chOff x="836915" y="2117577"/>
              <a:chExt cx="2241203" cy="1169551"/>
            </a:xfrm>
          </p:grpSpPr>
          <p:sp>
            <p:nvSpPr>
              <p:cNvPr id="212" name="TextBox 211"/>
              <p:cNvSpPr txBox="1"/>
              <p:nvPr/>
            </p:nvSpPr>
            <p:spPr>
              <a:xfrm>
                <a:off x="836915" y="2117577"/>
                <a:ext cx="2241203"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7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14,683</a:t>
                </a:r>
                <a:endParaRPr kumimoji="0" lang="en-US" sz="7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213" name="TextBox 212"/>
              <p:cNvSpPr txBox="1"/>
              <p:nvPr/>
            </p:nvSpPr>
            <p:spPr>
              <a:xfrm>
                <a:off x="907896" y="2153524"/>
                <a:ext cx="175093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ปริมาตรน้ำใช้การ</a:t>
                </a:r>
                <a:endParaRPr kumimoji="0" lang="en-US"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nvGrpSpPr>
            <p:cNvPr id="1037" name="Group 1036"/>
            <p:cNvGrpSpPr/>
            <p:nvPr/>
          </p:nvGrpSpPr>
          <p:grpSpPr>
            <a:xfrm>
              <a:off x="839416" y="2024562"/>
              <a:ext cx="5328592" cy="1068482"/>
              <a:chOff x="839416" y="2024562"/>
              <a:chExt cx="5328592" cy="1068482"/>
            </a:xfrm>
          </p:grpSpPr>
          <p:cxnSp>
            <p:nvCxnSpPr>
              <p:cNvPr id="1034" name="Straight Connector 1033"/>
              <p:cNvCxnSpPr/>
              <p:nvPr/>
            </p:nvCxnSpPr>
            <p:spPr bwMode="auto">
              <a:xfrm>
                <a:off x="839416" y="3093044"/>
                <a:ext cx="5328592"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cxnSp>
            <p:nvCxnSpPr>
              <p:cNvPr id="216" name="Straight Connector 215"/>
              <p:cNvCxnSpPr/>
              <p:nvPr/>
            </p:nvCxnSpPr>
            <p:spPr bwMode="auto">
              <a:xfrm flipH="1">
                <a:off x="3432909" y="2024562"/>
                <a:ext cx="10548" cy="1068482"/>
              </a:xfrm>
              <a:prstGeom prst="line">
                <a:avLst/>
              </a:prstGeom>
              <a:solidFill>
                <a:schemeClr val="accent1"/>
              </a:solidFill>
              <a:ln w="9525" cap="flat" cmpd="sng" algn="ctr">
                <a:solidFill>
                  <a:schemeClr val="bg1"/>
                </a:solidFill>
                <a:prstDash val="solid"/>
                <a:round/>
                <a:headEnd type="none" w="med" len="med"/>
                <a:tailEnd type="none" w="med" len="med"/>
              </a:ln>
              <a:effectLst/>
            </p:spPr>
          </p:cxnSp>
        </p:grpSp>
      </p:grpSp>
      <p:grpSp>
        <p:nvGrpSpPr>
          <p:cNvPr id="1042" name="Group 1041"/>
          <p:cNvGrpSpPr/>
          <p:nvPr/>
        </p:nvGrpSpPr>
        <p:grpSpPr>
          <a:xfrm>
            <a:off x="590705" y="3842848"/>
            <a:ext cx="5792042" cy="2262360"/>
            <a:chOff x="590705" y="3774852"/>
            <a:chExt cx="5792042" cy="2262360"/>
          </a:xfrm>
        </p:grpSpPr>
        <p:sp>
          <p:nvSpPr>
            <p:cNvPr id="239" name="TextBox 238"/>
            <p:cNvSpPr txBox="1"/>
            <p:nvPr/>
          </p:nvSpPr>
          <p:spPr>
            <a:xfrm>
              <a:off x="590705" y="3774852"/>
              <a:ext cx="5792042" cy="2262360"/>
            </a:xfrm>
            <a:custGeom>
              <a:avLst/>
              <a:gdLst/>
              <a:ahLst/>
              <a:cxnLst/>
              <a:rect l="l" t="t" r="r" b="b"/>
              <a:pathLst>
                <a:path w="5792042" h="2262360">
                  <a:moveTo>
                    <a:pt x="1099668" y="618993"/>
                  </a:moveTo>
                  <a:lnTo>
                    <a:pt x="1099668" y="1302126"/>
                  </a:lnTo>
                  <a:lnTo>
                    <a:pt x="584175" y="1302126"/>
                  </a:lnTo>
                  <a:cubicBezTo>
                    <a:pt x="651231" y="1187572"/>
                    <a:pt x="730860" y="1068827"/>
                    <a:pt x="823062" y="945891"/>
                  </a:cubicBezTo>
                  <a:cubicBezTo>
                    <a:pt x="915264" y="822955"/>
                    <a:pt x="1007466" y="713989"/>
                    <a:pt x="1099668" y="618993"/>
                  </a:cubicBezTo>
                  <a:close/>
                  <a:moveTo>
                    <a:pt x="1282501" y="40635"/>
                  </a:moveTo>
                  <a:cubicBezTo>
                    <a:pt x="1260498" y="41334"/>
                    <a:pt x="1237971" y="44826"/>
                    <a:pt x="1214921" y="51113"/>
                  </a:cubicBezTo>
                  <a:cubicBezTo>
                    <a:pt x="1168820" y="63686"/>
                    <a:pt x="1129005" y="86736"/>
                    <a:pt x="1095477" y="120264"/>
                  </a:cubicBezTo>
                  <a:cubicBezTo>
                    <a:pt x="1006069" y="209672"/>
                    <a:pt x="911772" y="308859"/>
                    <a:pt x="812585" y="417825"/>
                  </a:cubicBezTo>
                  <a:cubicBezTo>
                    <a:pt x="713398" y="526791"/>
                    <a:pt x="618402" y="639948"/>
                    <a:pt x="527597" y="757296"/>
                  </a:cubicBezTo>
                  <a:cubicBezTo>
                    <a:pt x="436792" y="874644"/>
                    <a:pt x="355067" y="992691"/>
                    <a:pt x="282423" y="1111436"/>
                  </a:cubicBezTo>
                  <a:cubicBezTo>
                    <a:pt x="209779" y="1230181"/>
                    <a:pt x="156693" y="1341242"/>
                    <a:pt x="123165" y="1444620"/>
                  </a:cubicBezTo>
                  <a:cubicBezTo>
                    <a:pt x="106401" y="1508882"/>
                    <a:pt x="113386" y="1554285"/>
                    <a:pt x="144120" y="1580828"/>
                  </a:cubicBezTo>
                  <a:cubicBezTo>
                    <a:pt x="174854" y="1607371"/>
                    <a:pt x="223749" y="1620642"/>
                    <a:pt x="290805" y="1620642"/>
                  </a:cubicBezTo>
                  <a:lnTo>
                    <a:pt x="1099668" y="1620642"/>
                  </a:lnTo>
                  <a:lnTo>
                    <a:pt x="1099668" y="1955922"/>
                  </a:lnTo>
                  <a:cubicBezTo>
                    <a:pt x="1099668" y="1997832"/>
                    <a:pt x="1119226" y="2035551"/>
                    <a:pt x="1158342" y="2069079"/>
                  </a:cubicBezTo>
                  <a:cubicBezTo>
                    <a:pt x="1197458" y="2102607"/>
                    <a:pt x="1244956" y="2119371"/>
                    <a:pt x="1300836" y="2119371"/>
                  </a:cubicBezTo>
                  <a:cubicBezTo>
                    <a:pt x="1356716" y="2119371"/>
                    <a:pt x="1404214" y="2102607"/>
                    <a:pt x="1443330" y="2069079"/>
                  </a:cubicBezTo>
                  <a:cubicBezTo>
                    <a:pt x="1482446" y="2035551"/>
                    <a:pt x="1502004" y="1997832"/>
                    <a:pt x="1502004" y="1955922"/>
                  </a:cubicBezTo>
                  <a:lnTo>
                    <a:pt x="1502004" y="1620642"/>
                  </a:lnTo>
                  <a:lnTo>
                    <a:pt x="1707363" y="1620642"/>
                  </a:lnTo>
                  <a:cubicBezTo>
                    <a:pt x="1754861" y="1620642"/>
                    <a:pt x="1791183" y="1605974"/>
                    <a:pt x="1816329" y="1576637"/>
                  </a:cubicBezTo>
                  <a:cubicBezTo>
                    <a:pt x="1841475" y="1547300"/>
                    <a:pt x="1854048" y="1508882"/>
                    <a:pt x="1854048" y="1461384"/>
                  </a:cubicBezTo>
                  <a:cubicBezTo>
                    <a:pt x="1854048" y="1413886"/>
                    <a:pt x="1841475" y="1375468"/>
                    <a:pt x="1816329" y="1346132"/>
                  </a:cubicBezTo>
                  <a:cubicBezTo>
                    <a:pt x="1791183" y="1316795"/>
                    <a:pt x="1754861" y="1302126"/>
                    <a:pt x="1707363" y="1302126"/>
                  </a:cubicBezTo>
                  <a:lnTo>
                    <a:pt x="1502004" y="1302126"/>
                  </a:lnTo>
                  <a:lnTo>
                    <a:pt x="1502004" y="258567"/>
                  </a:lnTo>
                  <a:cubicBezTo>
                    <a:pt x="1502004" y="197099"/>
                    <a:pt x="1486637" y="148903"/>
                    <a:pt x="1455903" y="113978"/>
                  </a:cubicBezTo>
                  <a:cubicBezTo>
                    <a:pt x="1425169" y="79053"/>
                    <a:pt x="1388847" y="56701"/>
                    <a:pt x="1346937" y="46922"/>
                  </a:cubicBezTo>
                  <a:cubicBezTo>
                    <a:pt x="1325982" y="42032"/>
                    <a:pt x="1304503" y="39937"/>
                    <a:pt x="1282501" y="40635"/>
                  </a:cubicBezTo>
                  <a:close/>
                  <a:moveTo>
                    <a:pt x="0" y="0"/>
                  </a:moveTo>
                  <a:lnTo>
                    <a:pt x="5792042" y="0"/>
                  </a:lnTo>
                  <a:lnTo>
                    <a:pt x="5792042" y="2262360"/>
                  </a:lnTo>
                  <a:lnTo>
                    <a:pt x="0" y="2262360"/>
                  </a:lnTo>
                  <a:close/>
                </a:path>
              </a:pathLst>
            </a:custGeom>
            <a:gradFill>
              <a:gsLst>
                <a:gs pos="70000">
                  <a:srgbClr val="C00000"/>
                </a:gs>
                <a:gs pos="0">
                  <a:srgbClr val="FF0000">
                    <a:alpha val="4000"/>
                  </a:srgbClr>
                </a:gs>
              </a:gsLst>
              <a:lin ang="108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223" name="TextBox 222"/>
            <p:cNvSpPr txBox="1"/>
            <p:nvPr/>
          </p:nvSpPr>
          <p:spPr>
            <a:xfrm>
              <a:off x="2152368" y="3811182"/>
              <a:ext cx="336590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rPr>
                <a:t>ความต้องการใช้น้ำทั้งประเทศ</a:t>
              </a:r>
              <a:endParaRPr kumimoji="0" lang="en-US" sz="16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endParaRPr>
            </a:p>
          </p:txBody>
        </p:sp>
        <p:grpSp>
          <p:nvGrpSpPr>
            <p:cNvPr id="224" name="Group 223"/>
            <p:cNvGrpSpPr/>
            <p:nvPr/>
          </p:nvGrpSpPr>
          <p:grpSpPr>
            <a:xfrm>
              <a:off x="2452205" y="4998495"/>
              <a:ext cx="1803422" cy="952745"/>
              <a:chOff x="859064" y="2723895"/>
              <a:chExt cx="1803422" cy="952745"/>
            </a:xfrm>
          </p:grpSpPr>
          <p:sp>
            <p:nvSpPr>
              <p:cNvPr id="235" name="TextBox 234"/>
              <p:cNvSpPr txBox="1"/>
              <p:nvPr/>
            </p:nvSpPr>
            <p:spPr>
              <a:xfrm>
                <a:off x="859064" y="2814866"/>
                <a:ext cx="1803422"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30,199</a:t>
                </a:r>
                <a:endParaRPr kumimoji="0" lang="en-US"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236" name="TextBox 235"/>
              <p:cNvSpPr txBox="1"/>
              <p:nvPr/>
            </p:nvSpPr>
            <p:spPr>
              <a:xfrm>
                <a:off x="907896" y="2723895"/>
                <a:ext cx="167072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ในเขตชลประทาน</a:t>
                </a:r>
                <a:endParaRPr kumimoji="0" lang="en-US"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grpSp>
          <p:nvGrpSpPr>
            <p:cNvPr id="227" name="Group 226"/>
            <p:cNvGrpSpPr/>
            <p:nvPr/>
          </p:nvGrpSpPr>
          <p:grpSpPr>
            <a:xfrm>
              <a:off x="4355589" y="4989230"/>
              <a:ext cx="1999110" cy="964602"/>
              <a:chOff x="862178" y="2723895"/>
              <a:chExt cx="1999110" cy="964602"/>
            </a:xfrm>
          </p:grpSpPr>
          <p:sp>
            <p:nvSpPr>
              <p:cNvPr id="231" name="TextBox 230"/>
              <p:cNvSpPr txBox="1"/>
              <p:nvPr/>
            </p:nvSpPr>
            <p:spPr>
              <a:xfrm>
                <a:off x="862178" y="2826723"/>
                <a:ext cx="1842027"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70,060</a:t>
                </a:r>
                <a:endParaRPr kumimoji="0" lang="en-US" sz="5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232" name="TextBox 231"/>
              <p:cNvSpPr txBox="1"/>
              <p:nvPr/>
            </p:nvSpPr>
            <p:spPr>
              <a:xfrm>
                <a:off x="907896" y="2723895"/>
                <a:ext cx="195339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นอกเขตชลประทาน</a:t>
                </a:r>
                <a:endParaRPr kumimoji="0" lang="en-US" sz="2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grpSp>
        <p:cxnSp>
          <p:nvCxnSpPr>
            <p:cNvPr id="230" name="Straight Connector 229"/>
            <p:cNvCxnSpPr/>
            <p:nvPr/>
          </p:nvCxnSpPr>
          <p:spPr bwMode="auto">
            <a:xfrm flipH="1">
              <a:off x="4286055" y="5078426"/>
              <a:ext cx="7670" cy="776907"/>
            </a:xfrm>
            <a:prstGeom prst="line">
              <a:avLst/>
            </a:prstGeom>
            <a:solidFill>
              <a:schemeClr val="accent1"/>
            </a:solidFill>
            <a:ln w="9525" cap="flat" cmpd="sng" algn="ctr">
              <a:solidFill>
                <a:schemeClr val="bg1"/>
              </a:solidFill>
              <a:prstDash val="solid"/>
              <a:round/>
              <a:headEnd type="none" w="med" len="med"/>
              <a:tailEnd type="none" w="med" len="med"/>
            </a:ln>
            <a:effectLst/>
          </p:spPr>
        </p:cxnSp>
        <p:sp>
          <p:nvSpPr>
            <p:cNvPr id="237" name="TextBox 236"/>
            <p:cNvSpPr txBox="1"/>
            <p:nvPr/>
          </p:nvSpPr>
          <p:spPr>
            <a:xfrm>
              <a:off x="3471584" y="3939058"/>
              <a:ext cx="2675998" cy="116955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7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100,259</a:t>
              </a:r>
              <a:endParaRPr kumimoji="0" lang="en-US" sz="7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sp>
          <p:nvSpPr>
            <p:cNvPr id="240" name="TextBox 239"/>
            <p:cNvSpPr txBox="1"/>
            <p:nvPr/>
          </p:nvSpPr>
          <p:spPr>
            <a:xfrm>
              <a:off x="2152264" y="4084141"/>
              <a:ext cx="1456801"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2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rPr>
                <a:t>กิจกรรมหลัก</a:t>
              </a:r>
              <a:endParaRPr kumimoji="0" lang="en-US" sz="22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endParaRPr>
            </a:p>
          </p:txBody>
        </p:sp>
      </p:grpSp>
      <p:grpSp>
        <p:nvGrpSpPr>
          <p:cNvPr id="1075" name="Group 1074"/>
          <p:cNvGrpSpPr/>
          <p:nvPr/>
        </p:nvGrpSpPr>
        <p:grpSpPr>
          <a:xfrm>
            <a:off x="7535625" y="2518010"/>
            <a:ext cx="939349" cy="887811"/>
            <a:chOff x="4938713" y="4516438"/>
            <a:chExt cx="5757862" cy="5441951"/>
          </a:xfrm>
        </p:grpSpPr>
        <p:sp>
          <p:nvSpPr>
            <p:cNvPr id="269" name="Freeform 53"/>
            <p:cNvSpPr>
              <a:spLocks/>
            </p:cNvSpPr>
            <p:nvPr/>
          </p:nvSpPr>
          <p:spPr bwMode="auto">
            <a:xfrm>
              <a:off x="4938713" y="4587876"/>
              <a:ext cx="5757862" cy="5370513"/>
            </a:xfrm>
            <a:custGeom>
              <a:avLst/>
              <a:gdLst>
                <a:gd name="T0" fmla="*/ 2412 w 15102"/>
                <a:gd name="T1" fmla="*/ 2192 h 14111"/>
                <a:gd name="T2" fmla="*/ 3184 w 15102"/>
                <a:gd name="T3" fmla="*/ 11699 h 14111"/>
                <a:gd name="T4" fmla="*/ 12690 w 15102"/>
                <a:gd name="T5" fmla="*/ 10927 h 14111"/>
                <a:gd name="T6" fmla="*/ 11919 w 15102"/>
                <a:gd name="T7" fmla="*/ 1421 h 14111"/>
                <a:gd name="T8" fmla="*/ 9119 w 15102"/>
                <a:gd name="T9" fmla="*/ 0 h 14111"/>
                <a:gd name="T10" fmla="*/ 8727 w 15102"/>
                <a:gd name="T11" fmla="*/ 1640 h 14111"/>
                <a:gd name="T12" fmla="*/ 12471 w 15102"/>
                <a:gd name="T13" fmla="*/ 7736 h 14111"/>
                <a:gd name="T14" fmla="*/ 6375 w 15102"/>
                <a:gd name="T15" fmla="*/ 11480 h 14111"/>
                <a:gd name="T16" fmla="*/ 2631 w 15102"/>
                <a:gd name="T17" fmla="*/ 5384 h 14111"/>
                <a:gd name="T18" fmla="*/ 3697 w 15102"/>
                <a:gd name="T19" fmla="*/ 3284 h 14111"/>
                <a:gd name="T20" fmla="*/ 2412 w 15102"/>
                <a:gd name="T21" fmla="*/ 2192 h 14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02" h="14111">
                  <a:moveTo>
                    <a:pt x="2412" y="2192"/>
                  </a:moveTo>
                  <a:cubicBezTo>
                    <a:pt x="0" y="5031"/>
                    <a:pt x="345" y="9287"/>
                    <a:pt x="3184" y="11699"/>
                  </a:cubicBezTo>
                  <a:cubicBezTo>
                    <a:pt x="6022" y="14111"/>
                    <a:pt x="10278" y="13766"/>
                    <a:pt x="12690" y="10927"/>
                  </a:cubicBezTo>
                  <a:cubicBezTo>
                    <a:pt x="15102" y="8089"/>
                    <a:pt x="14757" y="3833"/>
                    <a:pt x="11919" y="1421"/>
                  </a:cubicBezTo>
                  <a:cubicBezTo>
                    <a:pt x="11110" y="734"/>
                    <a:pt x="10151" y="247"/>
                    <a:pt x="9119" y="0"/>
                  </a:cubicBezTo>
                  <a:lnTo>
                    <a:pt x="8727" y="1640"/>
                  </a:lnTo>
                  <a:cubicBezTo>
                    <a:pt x="11444" y="2289"/>
                    <a:pt x="13120" y="5019"/>
                    <a:pt x="12471" y="7736"/>
                  </a:cubicBezTo>
                  <a:cubicBezTo>
                    <a:pt x="11822" y="10453"/>
                    <a:pt x="9093" y="12129"/>
                    <a:pt x="6375" y="11480"/>
                  </a:cubicBezTo>
                  <a:cubicBezTo>
                    <a:pt x="3658" y="10830"/>
                    <a:pt x="1982" y="8101"/>
                    <a:pt x="2631" y="5384"/>
                  </a:cubicBezTo>
                  <a:cubicBezTo>
                    <a:pt x="2816" y="4610"/>
                    <a:pt x="3181" y="3891"/>
                    <a:pt x="3697" y="3284"/>
                  </a:cubicBezTo>
                  <a:lnTo>
                    <a:pt x="2412" y="2192"/>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70" name="Freeform 55"/>
            <p:cNvSpPr>
              <a:spLocks/>
            </p:cNvSpPr>
            <p:nvPr/>
          </p:nvSpPr>
          <p:spPr bwMode="auto">
            <a:xfrm>
              <a:off x="5857875" y="4521201"/>
              <a:ext cx="1841500" cy="1316038"/>
            </a:xfrm>
            <a:custGeom>
              <a:avLst/>
              <a:gdLst>
                <a:gd name="T0" fmla="*/ 9452 w 9659"/>
                <a:gd name="T1" fmla="*/ 0 h 6912"/>
                <a:gd name="T2" fmla="*/ 0 w 9659"/>
                <a:gd name="T3" fmla="*/ 4728 h 6912"/>
                <a:gd name="T4" fmla="*/ 2570 w 9659"/>
                <a:gd name="T5" fmla="*/ 6912 h 6912"/>
                <a:gd name="T6" fmla="*/ 9659 w 9659"/>
                <a:gd name="T7" fmla="*/ 3366 h 6912"/>
                <a:gd name="T8" fmla="*/ 9452 w 9659"/>
                <a:gd name="T9" fmla="*/ 0 h 6912"/>
              </a:gdLst>
              <a:ahLst/>
              <a:cxnLst>
                <a:cxn ang="0">
                  <a:pos x="T0" y="T1"/>
                </a:cxn>
                <a:cxn ang="0">
                  <a:pos x="T2" y="T3"/>
                </a:cxn>
                <a:cxn ang="0">
                  <a:pos x="T4" y="T5"/>
                </a:cxn>
                <a:cxn ang="0">
                  <a:pos x="T6" y="T7"/>
                </a:cxn>
                <a:cxn ang="0">
                  <a:pos x="T8" y="T9"/>
                </a:cxn>
              </a:cxnLst>
              <a:rect l="0" t="0" r="r" b="b"/>
              <a:pathLst>
                <a:path w="9659" h="6912">
                  <a:moveTo>
                    <a:pt x="9452" y="0"/>
                  </a:moveTo>
                  <a:cubicBezTo>
                    <a:pt x="5790" y="225"/>
                    <a:pt x="2376" y="1932"/>
                    <a:pt x="0" y="4728"/>
                  </a:cubicBezTo>
                  <a:lnTo>
                    <a:pt x="2570" y="6912"/>
                  </a:lnTo>
                  <a:cubicBezTo>
                    <a:pt x="4352" y="4815"/>
                    <a:pt x="6912" y="3534"/>
                    <a:pt x="9659" y="3366"/>
                  </a:cubicBezTo>
                  <a:lnTo>
                    <a:pt x="945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71" name="Freeform 57"/>
            <p:cNvSpPr>
              <a:spLocks/>
            </p:cNvSpPr>
            <p:nvPr/>
          </p:nvSpPr>
          <p:spPr bwMode="auto">
            <a:xfrm>
              <a:off x="7659688" y="4516438"/>
              <a:ext cx="158750" cy="646113"/>
            </a:xfrm>
            <a:custGeom>
              <a:avLst/>
              <a:gdLst>
                <a:gd name="T0" fmla="*/ 827 w 827"/>
                <a:gd name="T1" fmla="*/ 0 h 3391"/>
                <a:gd name="T2" fmla="*/ 0 w 827"/>
                <a:gd name="T3" fmla="*/ 25 h 3391"/>
                <a:gd name="T4" fmla="*/ 207 w 827"/>
                <a:gd name="T5" fmla="*/ 3391 h 3391"/>
                <a:gd name="T6" fmla="*/ 827 w 827"/>
                <a:gd name="T7" fmla="*/ 3372 h 3391"/>
                <a:gd name="T8" fmla="*/ 827 w 827"/>
                <a:gd name="T9" fmla="*/ 0 h 3391"/>
              </a:gdLst>
              <a:ahLst/>
              <a:cxnLst>
                <a:cxn ang="0">
                  <a:pos x="T0" y="T1"/>
                </a:cxn>
                <a:cxn ang="0">
                  <a:pos x="T2" y="T3"/>
                </a:cxn>
                <a:cxn ang="0">
                  <a:pos x="T4" y="T5"/>
                </a:cxn>
                <a:cxn ang="0">
                  <a:pos x="T6" y="T7"/>
                </a:cxn>
                <a:cxn ang="0">
                  <a:pos x="T8" y="T9"/>
                </a:cxn>
              </a:cxnLst>
              <a:rect l="0" t="0" r="r" b="b"/>
              <a:pathLst>
                <a:path w="827" h="3391">
                  <a:moveTo>
                    <a:pt x="827" y="0"/>
                  </a:moveTo>
                  <a:cubicBezTo>
                    <a:pt x="551" y="0"/>
                    <a:pt x="276" y="8"/>
                    <a:pt x="0" y="25"/>
                  </a:cubicBezTo>
                  <a:lnTo>
                    <a:pt x="207" y="3391"/>
                  </a:lnTo>
                  <a:cubicBezTo>
                    <a:pt x="413" y="3378"/>
                    <a:pt x="620" y="3372"/>
                    <a:pt x="827" y="3372"/>
                  </a:cubicBezTo>
                  <a:lnTo>
                    <a:pt x="82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sp>
          <p:nvSpPr>
            <p:cNvPr id="272" name="Freeform 51"/>
            <p:cNvSpPr>
              <a:spLocks/>
            </p:cNvSpPr>
            <p:nvPr/>
          </p:nvSpPr>
          <p:spPr bwMode="auto">
            <a:xfrm>
              <a:off x="7818438" y="4516438"/>
              <a:ext cx="596900" cy="695325"/>
            </a:xfrm>
            <a:custGeom>
              <a:avLst/>
              <a:gdLst>
                <a:gd name="T0" fmla="*/ 3135 w 3135"/>
                <a:gd name="T1" fmla="*/ 369 h 3649"/>
                <a:gd name="T2" fmla="*/ 0 w 3135"/>
                <a:gd name="T3" fmla="*/ 0 h 3649"/>
                <a:gd name="T4" fmla="*/ 0 w 3135"/>
                <a:gd name="T5" fmla="*/ 3372 h 3649"/>
                <a:gd name="T6" fmla="*/ 2351 w 3135"/>
                <a:gd name="T7" fmla="*/ 3649 h 3649"/>
                <a:gd name="T8" fmla="*/ 3135 w 3135"/>
                <a:gd name="T9" fmla="*/ 369 h 3649"/>
              </a:gdLst>
              <a:ahLst/>
              <a:cxnLst>
                <a:cxn ang="0">
                  <a:pos x="T0" y="T1"/>
                </a:cxn>
                <a:cxn ang="0">
                  <a:pos x="T2" y="T3"/>
                </a:cxn>
                <a:cxn ang="0">
                  <a:pos x="T4" y="T5"/>
                </a:cxn>
                <a:cxn ang="0">
                  <a:pos x="T6" y="T7"/>
                </a:cxn>
                <a:cxn ang="0">
                  <a:pos x="T8" y="T9"/>
                </a:cxn>
              </a:cxnLst>
              <a:rect l="0" t="0" r="r" b="b"/>
              <a:pathLst>
                <a:path w="3135" h="3649">
                  <a:moveTo>
                    <a:pt x="3135" y="369"/>
                  </a:moveTo>
                  <a:cubicBezTo>
                    <a:pt x="2108" y="124"/>
                    <a:pt x="1056" y="0"/>
                    <a:pt x="0" y="0"/>
                  </a:cubicBezTo>
                  <a:lnTo>
                    <a:pt x="0" y="3372"/>
                  </a:lnTo>
                  <a:cubicBezTo>
                    <a:pt x="792" y="3372"/>
                    <a:pt x="1581" y="3465"/>
                    <a:pt x="2351" y="3649"/>
                  </a:cubicBezTo>
                  <a:lnTo>
                    <a:pt x="3135" y="369"/>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Arial"/>
              </a:endParaRPr>
            </a:p>
          </p:txBody>
        </p:sp>
      </p:grpSp>
      <p:sp>
        <p:nvSpPr>
          <p:cNvPr id="198" name="TextBox 197"/>
          <p:cNvSpPr txBox="1"/>
          <p:nvPr/>
        </p:nvSpPr>
        <p:spPr>
          <a:xfrm>
            <a:off x="7642019" y="5257241"/>
            <a:ext cx="726560" cy="461665"/>
          </a:xfrm>
          <a:prstGeom prst="rect">
            <a:avLst/>
          </a:prstGeom>
          <a:noFill/>
        </p:spPr>
        <p:txBody>
          <a:bodyPr wrap="square" rtlCol="0">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th-TH" sz="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13</a:t>
            </a:r>
            <a:r>
              <a:rPr kumimoji="0" lang="en-US" sz="3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a:t>
            </a:r>
          </a:p>
        </p:txBody>
      </p:sp>
      <p:pic>
        <p:nvPicPr>
          <p:cNvPr id="99" name="Picture 98">
            <a:extLst>
              <a:ext uri="{FF2B5EF4-FFF2-40B4-BE49-F238E27FC236}">
                <a16:creationId xmlns:a16="http://schemas.microsoft.com/office/drawing/2014/main" id="{1DDC46FE-4090-477A-9E72-F44A1DFE23C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90997" y="103813"/>
            <a:ext cx="1509660" cy="640080"/>
          </a:xfrm>
          <a:prstGeom prst="rect">
            <a:avLst/>
          </a:prstGeom>
        </p:spPr>
      </p:pic>
    </p:spTree>
    <p:extLst>
      <p:ext uri="{BB962C8B-B14F-4D97-AF65-F5344CB8AC3E}">
        <p14:creationId xmlns:p14="http://schemas.microsoft.com/office/powerpoint/2010/main" val="2613191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Picture 104"/>
          <p:cNvPicPr>
            <a:picLocks noChangeAspect="1"/>
          </p:cNvPicPr>
          <p:nvPr/>
        </p:nvPicPr>
        <p:blipFill rotWithShape="1">
          <a:blip r:embed="rId2" cstate="print">
            <a:extLst>
              <a:ext uri="{28A0092B-C50C-407E-A947-70E740481C1C}">
                <a14:useLocalDpi xmlns:a14="http://schemas.microsoft.com/office/drawing/2010/main" val="0"/>
              </a:ext>
            </a:extLst>
          </a:blip>
          <a:srcRect t="11953" b="19020"/>
          <a:stretch/>
        </p:blipFill>
        <p:spPr>
          <a:xfrm>
            <a:off x="-1" y="980727"/>
            <a:ext cx="12192105" cy="5613883"/>
          </a:xfrm>
          <a:prstGeom prst="rect">
            <a:avLst/>
          </a:prstGeom>
        </p:spPr>
      </p:pic>
      <p:sp>
        <p:nvSpPr>
          <p:cNvPr id="104" name="Rectangle 103"/>
          <p:cNvSpPr/>
          <p:nvPr/>
        </p:nvSpPr>
        <p:spPr bwMode="auto">
          <a:xfrm>
            <a:off x="0" y="980392"/>
            <a:ext cx="12192000" cy="5614219"/>
          </a:xfrm>
          <a:prstGeom prst="rect">
            <a:avLst/>
          </a:prstGeom>
          <a:gradFill flip="none" rotWithShape="1">
            <a:gsLst>
              <a:gs pos="100000">
                <a:schemeClr val="accent1">
                  <a:lumMod val="90000"/>
                  <a:alpha val="90000"/>
                </a:schemeClr>
              </a:gs>
              <a:gs pos="0">
                <a:srgbClr val="FFC000">
                  <a:alpha val="50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168ACFFE-4CB1-4E61-8197-B9A32F22E117}"/>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943D8FDA-A683-4E88-9FE7-9ABF7E079C88}"/>
              </a:ext>
            </a:extLst>
          </p:cNvPr>
          <p:cNvSpPr>
            <a:spLocks noGrp="1"/>
          </p:cNvSpPr>
          <p:nvPr>
            <p:ph type="sldNum" sz="quarter" idx="10"/>
          </p:nvPr>
        </p:nvSpPr>
        <p:spPr>
          <a:xfrm>
            <a:off x="11280576" y="6511604"/>
            <a:ext cx="911424"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6136974A-82CA-4935-8020-6615A92DCEEB}"/>
              </a:ext>
            </a:extLst>
          </p:cNvPr>
          <p:cNvSpPr/>
          <p:nvPr/>
        </p:nvSpPr>
        <p:spPr>
          <a:xfrm>
            <a:off x="263352" y="6581001"/>
            <a:ext cx="266429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กองอำนวยการน้ำแห่งชาติ</a:t>
            </a:r>
          </a:p>
        </p:txBody>
      </p:sp>
      <p:sp>
        <p:nvSpPr>
          <p:cNvPr id="11" name="Rectangle 2">
            <a:extLst>
              <a:ext uri="{FF2B5EF4-FFF2-40B4-BE49-F238E27FC236}">
                <a16:creationId xmlns:a16="http://schemas.microsoft.com/office/drawing/2014/main" id="{A0818A83-6E91-442B-AB80-03806CE03DD0}"/>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4.2</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แผนการจัดสรรน้ำและการเพาะปลูกในฤดูฝนปี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22" name="Group 21">
            <a:extLst>
              <a:ext uri="{FF2B5EF4-FFF2-40B4-BE49-F238E27FC236}">
                <a16:creationId xmlns:a16="http://schemas.microsoft.com/office/drawing/2014/main" id="{D725A168-172E-4E12-9AFF-A45F09D18CF0}"/>
              </a:ext>
            </a:extLst>
          </p:cNvPr>
          <p:cNvGrpSpPr/>
          <p:nvPr/>
        </p:nvGrpSpPr>
        <p:grpSpPr>
          <a:xfrm>
            <a:off x="0" y="6165304"/>
            <a:ext cx="12192000" cy="462446"/>
            <a:chOff x="0" y="6132165"/>
            <a:chExt cx="12192000" cy="462446"/>
          </a:xfrm>
        </p:grpSpPr>
        <p:sp>
          <p:nvSpPr>
            <p:cNvPr id="23" name="Freeform 33">
              <a:extLst>
                <a:ext uri="{FF2B5EF4-FFF2-40B4-BE49-F238E27FC236}">
                  <a16:creationId xmlns:a16="http://schemas.microsoft.com/office/drawing/2014/main" id="{58F96DD3-AA84-4585-B0CD-8EE5A82C594E}"/>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4" name="Freeform 32">
              <a:extLst>
                <a:ext uri="{FF2B5EF4-FFF2-40B4-BE49-F238E27FC236}">
                  <a16:creationId xmlns:a16="http://schemas.microsoft.com/office/drawing/2014/main" id="{0A8E020B-03EF-47D8-923A-B29B6DA0833F}"/>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5" name="TextBox 24">
              <a:extLst>
                <a:ext uri="{FF2B5EF4-FFF2-40B4-BE49-F238E27FC236}">
                  <a16:creationId xmlns:a16="http://schemas.microsoft.com/office/drawing/2014/main" id="{FFD4402B-9D3F-4FA7-ADC7-3405D7C90F78}"/>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6" name="Group 25">
              <a:extLst>
                <a:ext uri="{FF2B5EF4-FFF2-40B4-BE49-F238E27FC236}">
                  <a16:creationId xmlns:a16="http://schemas.microsoft.com/office/drawing/2014/main" id="{9AA767E4-0628-4DAE-A1BF-117319992D64}"/>
                </a:ext>
              </a:extLst>
            </p:cNvPr>
            <p:cNvGrpSpPr/>
            <p:nvPr/>
          </p:nvGrpSpPr>
          <p:grpSpPr>
            <a:xfrm>
              <a:off x="9120336" y="6223211"/>
              <a:ext cx="2952328" cy="252385"/>
              <a:chOff x="9120336" y="6223211"/>
              <a:chExt cx="2952328" cy="252385"/>
            </a:xfrm>
          </p:grpSpPr>
          <p:sp>
            <p:nvSpPr>
              <p:cNvPr id="30" name="TextBox 29">
                <a:extLst>
                  <a:ext uri="{FF2B5EF4-FFF2-40B4-BE49-F238E27FC236}">
                    <a16:creationId xmlns:a16="http://schemas.microsoft.com/office/drawing/2014/main" id="{B163B215-CCBC-4FCD-9911-33D58DEF1877}"/>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1" name="Picture 30">
                <a:extLst>
                  <a:ext uri="{FF2B5EF4-FFF2-40B4-BE49-F238E27FC236}">
                    <a16:creationId xmlns:a16="http://schemas.microsoft.com/office/drawing/2014/main" id="{7F75F7F5-590B-4255-9D17-48E9EABAD6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2" name="Picture 31">
                <a:extLst>
                  <a:ext uri="{FF2B5EF4-FFF2-40B4-BE49-F238E27FC236}">
                    <a16:creationId xmlns:a16="http://schemas.microsoft.com/office/drawing/2014/main" id="{206BDCFE-B257-48D4-9968-AA7CD4E685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7" name="Group 26">
              <a:extLst>
                <a:ext uri="{FF2B5EF4-FFF2-40B4-BE49-F238E27FC236}">
                  <a16:creationId xmlns:a16="http://schemas.microsoft.com/office/drawing/2014/main" id="{0F5A598A-7338-4988-944C-35079A43E442}"/>
                </a:ext>
              </a:extLst>
            </p:cNvPr>
            <p:cNvGrpSpPr/>
            <p:nvPr/>
          </p:nvGrpSpPr>
          <p:grpSpPr>
            <a:xfrm>
              <a:off x="263352" y="6188227"/>
              <a:ext cx="615709" cy="376323"/>
              <a:chOff x="454695" y="6005005"/>
              <a:chExt cx="615709" cy="376323"/>
            </a:xfrm>
          </p:grpSpPr>
          <p:pic>
            <p:nvPicPr>
              <p:cNvPr id="28" name="Picture 7" descr="logo dwr">
                <a:extLst>
                  <a:ext uri="{FF2B5EF4-FFF2-40B4-BE49-F238E27FC236}">
                    <a16:creationId xmlns:a16="http://schemas.microsoft.com/office/drawing/2014/main" id="{69CEF352-3A58-4955-81BA-ECC279600446}"/>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9" name="Picture 2" descr="ผลการค้นหารูปภาพสำหรับ โลโก้ กระทรวงทรัพ">
                <a:extLst>
                  <a:ext uri="{FF2B5EF4-FFF2-40B4-BE49-F238E27FC236}">
                    <a16:creationId xmlns:a16="http://schemas.microsoft.com/office/drawing/2014/main" id="{D9A1BC01-7192-4A09-86CE-7D14E8956434}"/>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sp>
        <p:nvSpPr>
          <p:cNvPr id="57" name="TextBox 56"/>
          <p:cNvSpPr txBox="1"/>
          <p:nvPr/>
        </p:nvSpPr>
        <p:spPr>
          <a:xfrm>
            <a:off x="341802" y="3319586"/>
            <a:ext cx="2015146"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พื้นที่ </a:t>
            </a:r>
            <a:r>
              <a:rPr kumimoji="0" lang="th-TH" sz="1200" b="0" i="0" u="none" strike="noStrike" kern="1200" cap="none" spc="0" normalizeH="0" baseline="0" noProof="0" dirty="0">
                <a:ln>
                  <a:noFill/>
                </a:ln>
                <a:solidFill>
                  <a:srgbClr val="FF5C8C"/>
                </a:solidFill>
                <a:effectLst/>
                <a:uLnTx/>
                <a:uFillTx/>
                <a:latin typeface="FC Home" panose="020B0500040200020003" pitchFamily="34" charset="-34"/>
                <a:ea typeface="+mn-ea"/>
                <a:cs typeface="FC Home" panose="020B0500040200020003" pitchFamily="34" charset="-34"/>
              </a:rPr>
              <a:t>2</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br>
              <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ที่ไม่มีการเพาะปลูกในเขตชลประทาน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nvGrpSpPr>
          <p:cNvPr id="69" name="Group 68"/>
          <p:cNvGrpSpPr/>
          <p:nvPr/>
        </p:nvGrpSpPr>
        <p:grpSpPr>
          <a:xfrm>
            <a:off x="3243709" y="998736"/>
            <a:ext cx="4317133" cy="1008791"/>
            <a:chOff x="7316331" y="3999279"/>
            <a:chExt cx="4317133" cy="1008791"/>
          </a:xfrm>
        </p:grpSpPr>
        <p:sp>
          <p:nvSpPr>
            <p:cNvPr id="70" name="TextBox 69"/>
            <p:cNvSpPr txBox="1"/>
            <p:nvPr/>
          </p:nvSpPr>
          <p:spPr>
            <a:xfrm>
              <a:off x="7316331" y="3999279"/>
              <a:ext cx="431713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ข้าวนาปีฤดูฝน</a:t>
              </a:r>
              <a:r>
                <a:rPr kumimoji="0" lang="th-TH" sz="240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ในเขตชลประทาน </a:t>
              </a:r>
              <a:r>
                <a:rPr kumimoji="0" lang="th-TH"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ปี 2564</a:t>
              </a:r>
              <a:endPar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sp>
          <p:nvSpPr>
            <p:cNvPr id="71" name="TextBox 70"/>
            <p:cNvSpPr txBox="1"/>
            <p:nvPr/>
          </p:nvSpPr>
          <p:spPr>
            <a:xfrm>
              <a:off x="9014218" y="4146296"/>
              <a:ext cx="2463284" cy="86177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จำนวน </a:t>
              </a:r>
              <a:r>
                <a:rPr kumimoji="0" lang="th-TH" sz="5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16.64</a:t>
              </a:r>
              <a:r>
                <a:rPr kumimoji="0" lang="th-TH" sz="5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 </a:t>
              </a:r>
              <a:r>
                <a:rPr kumimoji="0" lang="th-TH"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ล้านไร่</a:t>
              </a:r>
              <a:endPar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grpSp>
      <p:pic>
        <p:nvPicPr>
          <p:cNvPr id="103" name="Picture 10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58484" y="1277538"/>
            <a:ext cx="2486025" cy="4543425"/>
          </a:xfrm>
          <a:prstGeom prst="rect">
            <a:avLst/>
          </a:prstGeom>
        </p:spPr>
      </p:pic>
      <p:grpSp>
        <p:nvGrpSpPr>
          <p:cNvPr id="108" name="Group 107"/>
          <p:cNvGrpSpPr/>
          <p:nvPr/>
        </p:nvGrpSpPr>
        <p:grpSpPr>
          <a:xfrm>
            <a:off x="119469" y="5874709"/>
            <a:ext cx="3672275" cy="246221"/>
            <a:chOff x="119469" y="5874709"/>
            <a:chExt cx="3672275" cy="246221"/>
          </a:xfrm>
        </p:grpSpPr>
        <p:sp>
          <p:nvSpPr>
            <p:cNvPr id="73" name="TextBox 72"/>
            <p:cNvSpPr txBox="1"/>
            <p:nvPr/>
          </p:nvSpPr>
          <p:spPr>
            <a:xfrm>
              <a:off x="119469" y="5874709"/>
              <a:ext cx="3672275"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*แนะนำให้ปลูกเมื่อกรมอุตุนิยมวิทยา ประกาศเข้าสู่ฤดูฝนและมีปริมาณฝนเพียงพอ</a:t>
              </a:r>
              <a:endPar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endParaRPr>
            </a:p>
          </p:txBody>
        </p:sp>
        <p:cxnSp>
          <p:nvCxnSpPr>
            <p:cNvPr id="107" name="Straight Connector 106"/>
            <p:cNvCxnSpPr/>
            <p:nvPr/>
          </p:nvCxnSpPr>
          <p:spPr bwMode="auto">
            <a:xfrm>
              <a:off x="219670" y="5881259"/>
              <a:ext cx="3377018"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grpSp>
      <p:grpSp>
        <p:nvGrpSpPr>
          <p:cNvPr id="62" name="Group 61"/>
          <p:cNvGrpSpPr/>
          <p:nvPr/>
        </p:nvGrpSpPr>
        <p:grpSpPr>
          <a:xfrm>
            <a:off x="5401956" y="2340759"/>
            <a:ext cx="2314966" cy="571166"/>
            <a:chOff x="7896200" y="4160885"/>
            <a:chExt cx="2314966" cy="571166"/>
          </a:xfrm>
        </p:grpSpPr>
        <p:sp>
          <p:nvSpPr>
            <p:cNvPr id="63" name="TextBox 62"/>
            <p:cNvSpPr txBox="1"/>
            <p:nvPr/>
          </p:nvSpPr>
          <p:spPr>
            <a:xfrm>
              <a:off x="7918660" y="4160885"/>
              <a:ext cx="229250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ภาคตะวันออกเฉียงเหนือ</a:t>
              </a:r>
              <a:endParaRPr kumimoji="0" lang="en-US" sz="20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sp>
          <p:nvSpPr>
            <p:cNvPr id="64" name="TextBox 63"/>
            <p:cNvSpPr txBox="1"/>
            <p:nvPr/>
          </p:nvSpPr>
          <p:spPr>
            <a:xfrm>
              <a:off x="7896200" y="4424274"/>
              <a:ext cx="203476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3.38</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ล้านไร่ ใน </a:t>
              </a:r>
              <a:r>
                <a:rPr kumimoji="0" lang="th-TH" sz="14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20</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endParaRPr kumimoji="0" lang="en-US"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20" name="Group 119"/>
          <p:cNvGrpSpPr/>
          <p:nvPr/>
        </p:nvGrpSpPr>
        <p:grpSpPr>
          <a:xfrm>
            <a:off x="1395534" y="1357194"/>
            <a:ext cx="902641" cy="267422"/>
            <a:chOff x="1359786" y="1487344"/>
            <a:chExt cx="902641" cy="267422"/>
          </a:xfrm>
        </p:grpSpPr>
        <p:cxnSp>
          <p:nvCxnSpPr>
            <p:cNvPr id="111" name="Elbow Connector 110"/>
            <p:cNvCxnSpPr>
              <a:stCxn id="36" idx="3"/>
            </p:cNvCxnSpPr>
            <p:nvPr/>
          </p:nvCxnSpPr>
          <p:spPr bwMode="auto">
            <a:xfrm flipV="1">
              <a:off x="1359786" y="1527963"/>
              <a:ext cx="835404" cy="226803"/>
            </a:xfrm>
            <a:prstGeom prst="bentConnector3">
              <a:avLst>
                <a:gd name="adj1" fmla="val 50000"/>
              </a:avLst>
            </a:prstGeom>
            <a:solidFill>
              <a:schemeClr val="accent1"/>
            </a:solidFill>
            <a:ln w="9525" cap="flat" cmpd="sng" algn="ctr">
              <a:solidFill>
                <a:schemeClr val="bg1"/>
              </a:solidFill>
              <a:prstDash val="solid"/>
              <a:round/>
              <a:headEnd type="none" w="med" len="med"/>
              <a:tailEnd type="none" w="med" len="med"/>
            </a:ln>
            <a:effectLst/>
          </p:spPr>
        </p:cxnSp>
        <p:sp>
          <p:nvSpPr>
            <p:cNvPr id="119" name="Oval 118"/>
            <p:cNvSpPr/>
            <p:nvPr/>
          </p:nvSpPr>
          <p:spPr bwMode="auto">
            <a:xfrm>
              <a:off x="2168006" y="1487344"/>
              <a:ext cx="94421" cy="94421"/>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139" name="Group 138"/>
          <p:cNvGrpSpPr/>
          <p:nvPr/>
        </p:nvGrpSpPr>
        <p:grpSpPr>
          <a:xfrm>
            <a:off x="1808318" y="3762618"/>
            <a:ext cx="616010" cy="551484"/>
            <a:chOff x="1829857" y="4035676"/>
            <a:chExt cx="616010" cy="551484"/>
          </a:xfrm>
        </p:grpSpPr>
        <p:sp>
          <p:nvSpPr>
            <p:cNvPr id="129" name="Oval 128"/>
            <p:cNvSpPr/>
            <p:nvPr/>
          </p:nvSpPr>
          <p:spPr bwMode="auto">
            <a:xfrm>
              <a:off x="2351446" y="4492739"/>
              <a:ext cx="94421" cy="94421"/>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38" name="Elbow Connector 137"/>
            <p:cNvCxnSpPr>
              <a:endCxn id="129" idx="2"/>
            </p:cNvCxnSpPr>
            <p:nvPr/>
          </p:nvCxnSpPr>
          <p:spPr bwMode="auto">
            <a:xfrm>
              <a:off x="1829857" y="4035676"/>
              <a:ext cx="521589" cy="504274"/>
            </a:xfrm>
            <a:prstGeom prst="bentConnector3">
              <a:avLst>
                <a:gd name="adj1" fmla="val 50000"/>
              </a:avLst>
            </a:prstGeom>
            <a:solidFill>
              <a:schemeClr val="accent1"/>
            </a:solidFill>
            <a:ln w="9525" cap="flat" cmpd="sng" algn="ctr">
              <a:solidFill>
                <a:schemeClr val="bg1"/>
              </a:solidFill>
              <a:prstDash val="solid"/>
              <a:round/>
              <a:headEnd type="none" w="med" len="med"/>
              <a:tailEnd type="none" w="med" len="med"/>
            </a:ln>
            <a:effectLst/>
          </p:spPr>
        </p:cxnSp>
      </p:grpSp>
      <p:grpSp>
        <p:nvGrpSpPr>
          <p:cNvPr id="158" name="Group 157"/>
          <p:cNvGrpSpPr/>
          <p:nvPr/>
        </p:nvGrpSpPr>
        <p:grpSpPr>
          <a:xfrm>
            <a:off x="1842743" y="4434948"/>
            <a:ext cx="457168" cy="403413"/>
            <a:chOff x="1842743" y="4434948"/>
            <a:chExt cx="457168" cy="403413"/>
          </a:xfrm>
        </p:grpSpPr>
        <p:sp>
          <p:nvSpPr>
            <p:cNvPr id="153" name="Oval 152"/>
            <p:cNvSpPr/>
            <p:nvPr/>
          </p:nvSpPr>
          <p:spPr bwMode="auto">
            <a:xfrm>
              <a:off x="2205490" y="4743940"/>
              <a:ext cx="94421" cy="94421"/>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55" name="Elbow Connector 154"/>
            <p:cNvCxnSpPr>
              <a:stCxn id="51" idx="3"/>
              <a:endCxn id="153" idx="2"/>
            </p:cNvCxnSpPr>
            <p:nvPr/>
          </p:nvCxnSpPr>
          <p:spPr bwMode="auto">
            <a:xfrm>
              <a:off x="1842743" y="4434948"/>
              <a:ext cx="362747" cy="356203"/>
            </a:xfrm>
            <a:prstGeom prst="bentConnector3">
              <a:avLst>
                <a:gd name="adj1" fmla="val 50000"/>
              </a:avLst>
            </a:prstGeom>
            <a:solidFill>
              <a:schemeClr val="accent1"/>
            </a:solidFill>
            <a:ln w="9525" cap="flat" cmpd="sng" algn="ctr">
              <a:solidFill>
                <a:schemeClr val="bg1"/>
              </a:solidFill>
              <a:prstDash val="solid"/>
              <a:round/>
              <a:headEnd type="none" w="med" len="med"/>
              <a:tailEnd type="none" w="med" len="med"/>
            </a:ln>
            <a:effectLst/>
          </p:spPr>
        </p:cxnSp>
      </p:grpSp>
      <p:grpSp>
        <p:nvGrpSpPr>
          <p:cNvPr id="159" name="Group 158"/>
          <p:cNvGrpSpPr/>
          <p:nvPr/>
        </p:nvGrpSpPr>
        <p:grpSpPr>
          <a:xfrm>
            <a:off x="2303204" y="5431824"/>
            <a:ext cx="811356" cy="186045"/>
            <a:chOff x="2017386" y="4578828"/>
            <a:chExt cx="811356" cy="186045"/>
          </a:xfrm>
        </p:grpSpPr>
        <p:sp>
          <p:nvSpPr>
            <p:cNvPr id="160" name="Oval 159"/>
            <p:cNvSpPr/>
            <p:nvPr/>
          </p:nvSpPr>
          <p:spPr bwMode="auto">
            <a:xfrm>
              <a:off x="2734321" y="4670452"/>
              <a:ext cx="94421" cy="94421"/>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61" name="Elbow Connector 160"/>
            <p:cNvCxnSpPr>
              <a:stCxn id="54" idx="3"/>
              <a:endCxn id="160" idx="2"/>
            </p:cNvCxnSpPr>
            <p:nvPr/>
          </p:nvCxnSpPr>
          <p:spPr bwMode="auto">
            <a:xfrm>
              <a:off x="2017386" y="4578828"/>
              <a:ext cx="716935" cy="138835"/>
            </a:xfrm>
            <a:prstGeom prst="bentConnector3">
              <a:avLst>
                <a:gd name="adj1" fmla="val 50000"/>
              </a:avLst>
            </a:prstGeom>
            <a:solidFill>
              <a:schemeClr val="accent1"/>
            </a:solidFill>
            <a:ln w="9525" cap="flat" cmpd="sng" algn="ctr">
              <a:solidFill>
                <a:schemeClr val="bg1"/>
              </a:solidFill>
              <a:prstDash val="solid"/>
              <a:round/>
              <a:headEnd type="none" w="med" len="med"/>
              <a:tailEnd type="none" w="med" len="med"/>
            </a:ln>
            <a:effectLst/>
          </p:spPr>
        </p:cxnSp>
      </p:grpSp>
      <p:grpSp>
        <p:nvGrpSpPr>
          <p:cNvPr id="172" name="Group 171"/>
          <p:cNvGrpSpPr/>
          <p:nvPr/>
        </p:nvGrpSpPr>
        <p:grpSpPr>
          <a:xfrm>
            <a:off x="4261751" y="2217590"/>
            <a:ext cx="1149589" cy="157872"/>
            <a:chOff x="4261751" y="2217590"/>
            <a:chExt cx="1149589" cy="157872"/>
          </a:xfrm>
        </p:grpSpPr>
        <p:sp>
          <p:nvSpPr>
            <p:cNvPr id="168" name="Oval 167"/>
            <p:cNvSpPr/>
            <p:nvPr/>
          </p:nvSpPr>
          <p:spPr bwMode="auto">
            <a:xfrm>
              <a:off x="4261751" y="2281041"/>
              <a:ext cx="94421" cy="94421"/>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70" name="Elbow Connector 169"/>
            <p:cNvCxnSpPr>
              <a:stCxn id="168" idx="0"/>
              <a:endCxn id="110" idx="1"/>
            </p:cNvCxnSpPr>
            <p:nvPr/>
          </p:nvCxnSpPr>
          <p:spPr bwMode="auto">
            <a:xfrm rot="5400000" flipH="1" flipV="1">
              <a:off x="4828425" y="1698126"/>
              <a:ext cx="63452" cy="1102379"/>
            </a:xfrm>
            <a:prstGeom prst="bentConnector2">
              <a:avLst/>
            </a:prstGeom>
            <a:solidFill>
              <a:schemeClr val="accent1"/>
            </a:solidFill>
            <a:ln w="9525" cap="flat" cmpd="sng" algn="ctr">
              <a:solidFill>
                <a:schemeClr val="bg1"/>
              </a:solidFill>
              <a:prstDash val="solid"/>
              <a:round/>
              <a:headEnd type="none" w="med" len="med"/>
              <a:tailEnd type="none" w="med" len="med"/>
            </a:ln>
            <a:effectLst/>
          </p:spPr>
        </p:cxnSp>
      </p:grpSp>
      <p:grpSp>
        <p:nvGrpSpPr>
          <p:cNvPr id="173" name="Group 172"/>
          <p:cNvGrpSpPr/>
          <p:nvPr/>
        </p:nvGrpSpPr>
        <p:grpSpPr>
          <a:xfrm>
            <a:off x="3549478" y="3227069"/>
            <a:ext cx="1245197" cy="233044"/>
            <a:chOff x="4261751" y="2142418"/>
            <a:chExt cx="1245197" cy="233044"/>
          </a:xfrm>
        </p:grpSpPr>
        <p:sp>
          <p:nvSpPr>
            <p:cNvPr id="174" name="Oval 173"/>
            <p:cNvSpPr/>
            <p:nvPr/>
          </p:nvSpPr>
          <p:spPr bwMode="auto">
            <a:xfrm>
              <a:off x="4261751" y="2281041"/>
              <a:ext cx="94421" cy="94421"/>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75" name="Elbow Connector 174"/>
            <p:cNvCxnSpPr/>
            <p:nvPr/>
          </p:nvCxnSpPr>
          <p:spPr bwMode="auto">
            <a:xfrm flipV="1">
              <a:off x="4294006" y="2142418"/>
              <a:ext cx="1212942" cy="183706"/>
            </a:xfrm>
            <a:prstGeom prst="bentConnector3">
              <a:avLst/>
            </a:prstGeom>
            <a:solidFill>
              <a:schemeClr val="accent1"/>
            </a:solidFill>
            <a:ln w="9525" cap="flat" cmpd="sng" algn="ctr">
              <a:solidFill>
                <a:schemeClr val="bg1"/>
              </a:solidFill>
              <a:prstDash val="solid"/>
              <a:round/>
              <a:headEnd type="none" w="med" len="med"/>
              <a:tailEnd type="none" w="med" len="med"/>
            </a:ln>
            <a:effectLst/>
          </p:spPr>
        </p:cxnSp>
      </p:grpSp>
      <p:grpSp>
        <p:nvGrpSpPr>
          <p:cNvPr id="194" name="Group 193"/>
          <p:cNvGrpSpPr/>
          <p:nvPr/>
        </p:nvGrpSpPr>
        <p:grpSpPr>
          <a:xfrm>
            <a:off x="8691685" y="2264859"/>
            <a:ext cx="3311355" cy="465245"/>
            <a:chOff x="8686224" y="2107788"/>
            <a:chExt cx="3311355" cy="465245"/>
          </a:xfrm>
        </p:grpSpPr>
        <p:sp>
          <p:nvSpPr>
            <p:cNvPr id="190" name="Freeform 189"/>
            <p:cNvSpPr/>
            <p:nvPr/>
          </p:nvSpPr>
          <p:spPr bwMode="auto">
            <a:xfrm>
              <a:off x="8686224" y="2108081"/>
              <a:ext cx="1008112" cy="4649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2" name="Freeform 191"/>
            <p:cNvSpPr/>
            <p:nvPr/>
          </p:nvSpPr>
          <p:spPr bwMode="auto">
            <a:xfrm>
              <a:off x="9694336" y="2107788"/>
              <a:ext cx="1224136" cy="4649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3" name="Freeform 192"/>
            <p:cNvSpPr/>
            <p:nvPr/>
          </p:nvSpPr>
          <p:spPr bwMode="auto">
            <a:xfrm>
              <a:off x="10917458" y="2107788"/>
              <a:ext cx="1080121" cy="464952"/>
            </a:xfrm>
            <a:custGeom>
              <a:avLst/>
              <a:gdLst>
                <a:gd name="connsiteX0" fmla="*/ 243864 w 1019144"/>
                <a:gd name="connsiteY0" fmla="*/ 0 h 464952"/>
                <a:gd name="connsiteX1" fmla="*/ 775280 w 1019144"/>
                <a:gd name="connsiteY1" fmla="*/ 0 h 464952"/>
                <a:gd name="connsiteX2" fmla="*/ 1019144 w 1019144"/>
                <a:gd name="connsiteY2" fmla="*/ 243864 h 464952"/>
                <a:gd name="connsiteX3" fmla="*/ 1019144 w 1019144"/>
                <a:gd name="connsiteY3" fmla="*/ 464952 h 464952"/>
                <a:gd name="connsiteX4" fmla="*/ 0 w 1019144"/>
                <a:gd name="connsiteY4" fmla="*/ 464952 h 464952"/>
                <a:gd name="connsiteX5" fmla="*/ 0 w 1019144"/>
                <a:gd name="connsiteY5" fmla="*/ 243864 h 464952"/>
                <a:gd name="connsiteX6" fmla="*/ 243864 w 1019144"/>
                <a:gd name="connsiteY6" fmla="*/ 0 h 4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9144" h="464952">
                  <a:moveTo>
                    <a:pt x="243864" y="0"/>
                  </a:moveTo>
                  <a:lnTo>
                    <a:pt x="775280" y="0"/>
                  </a:lnTo>
                  <a:cubicBezTo>
                    <a:pt x="909962" y="0"/>
                    <a:pt x="1019144" y="109182"/>
                    <a:pt x="1019144" y="243864"/>
                  </a:cubicBezTo>
                  <a:lnTo>
                    <a:pt x="1019144" y="464952"/>
                  </a:lnTo>
                  <a:lnTo>
                    <a:pt x="0" y="464952"/>
                  </a:lnTo>
                  <a:lnTo>
                    <a:pt x="0" y="243864"/>
                  </a:lnTo>
                  <a:cubicBezTo>
                    <a:pt x="0" y="109182"/>
                    <a:pt x="109182" y="0"/>
                    <a:pt x="243864" y="0"/>
                  </a:cubicBezTo>
                  <a:close/>
                </a:path>
              </a:pathLst>
            </a:cu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aphicFrame>
        <p:nvGraphicFramePr>
          <p:cNvPr id="178" name="Table 177"/>
          <p:cNvGraphicFramePr>
            <a:graphicFrameLocks noGrp="1"/>
          </p:cNvGraphicFramePr>
          <p:nvPr>
            <p:extLst>
              <p:ext uri="{D42A27DB-BD31-4B8C-83A1-F6EECF244321}">
                <p14:modId xmlns:p14="http://schemas.microsoft.com/office/powerpoint/2010/main" val="1985142028"/>
              </p:ext>
            </p:extLst>
          </p:nvPr>
        </p:nvGraphicFramePr>
        <p:xfrm>
          <a:off x="7711953" y="2470803"/>
          <a:ext cx="4288704" cy="3305410"/>
        </p:xfrm>
        <a:graphic>
          <a:graphicData uri="http://schemas.openxmlformats.org/drawingml/2006/table">
            <a:tbl>
              <a:tblPr firstRow="1" bandRow="1">
                <a:tableStyleId>{5C22544A-7EE6-4342-B048-85BDC9FD1C3A}</a:tableStyleId>
              </a:tblPr>
              <a:tblGrid>
                <a:gridCol w="976335">
                  <a:extLst>
                    <a:ext uri="{9D8B030D-6E8A-4147-A177-3AD203B41FA5}">
                      <a16:colId xmlns:a16="http://schemas.microsoft.com/office/drawing/2014/main" val="20000"/>
                    </a:ext>
                  </a:extLst>
                </a:gridCol>
                <a:gridCol w="1008112">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1080121">
                  <a:extLst>
                    <a:ext uri="{9D8B030D-6E8A-4147-A177-3AD203B41FA5}">
                      <a16:colId xmlns:a16="http://schemas.microsoft.com/office/drawing/2014/main" val="20003"/>
                    </a:ext>
                  </a:extLst>
                </a:gridCol>
              </a:tblGrid>
              <a:tr h="661082">
                <a:tc>
                  <a:txBody>
                    <a:bodyPr/>
                    <a:lstStyle/>
                    <a:p>
                      <a:endParaRPr lang="en-US" sz="18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1600" dirty="0">
                          <a:solidFill>
                            <a:schemeClr val="tx1"/>
                          </a:solidFill>
                          <a:latin typeface="FC Home" panose="020B0500040200020003" pitchFamily="34" charset="-34"/>
                          <a:cs typeface="FC Home" panose="020B0500040200020003" pitchFamily="34" charset="-34"/>
                        </a:rPr>
                        <a:t>ในเขต</a:t>
                      </a:r>
                      <a:br>
                        <a:rPr lang="th-TH" sz="1600" dirty="0">
                          <a:solidFill>
                            <a:schemeClr val="tx1"/>
                          </a:solidFill>
                          <a:latin typeface="FC Home" panose="020B0500040200020003" pitchFamily="34" charset="-34"/>
                          <a:cs typeface="FC Home" panose="020B0500040200020003" pitchFamily="34" charset="-34"/>
                        </a:rPr>
                      </a:br>
                      <a:r>
                        <a:rPr lang="th-TH" sz="1600" dirty="0">
                          <a:solidFill>
                            <a:schemeClr val="tx1"/>
                          </a:solidFill>
                          <a:latin typeface="FC Home" panose="020B0500040200020003" pitchFamily="34" charset="-34"/>
                          <a:cs typeface="FC Home" panose="020B0500040200020003" pitchFamily="34" charset="-34"/>
                        </a:rPr>
                        <a:t>ชลประทาน</a:t>
                      </a:r>
                      <a:endParaRPr lang="en-US" sz="1600" dirty="0">
                        <a:solidFill>
                          <a:schemeClr val="tx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FC000"/>
                    </a:solidFill>
                  </a:tcPr>
                </a:tc>
                <a:tc>
                  <a:txBody>
                    <a:bodyPr/>
                    <a:lstStyle/>
                    <a:p>
                      <a:pPr algn="ctr"/>
                      <a:r>
                        <a:rPr lang="th-TH" sz="1600" dirty="0">
                          <a:solidFill>
                            <a:schemeClr val="tx1"/>
                          </a:solidFill>
                          <a:latin typeface="FC Home" panose="020B0500040200020003" pitchFamily="34" charset="-34"/>
                          <a:cs typeface="FC Home" panose="020B0500040200020003" pitchFamily="34" charset="-34"/>
                        </a:rPr>
                        <a:t>นอกเขตชลประทาน</a:t>
                      </a:r>
                      <a:endParaRPr lang="en-US" sz="1600" dirty="0">
                        <a:solidFill>
                          <a:schemeClr val="tx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92D050"/>
                    </a:solidFill>
                  </a:tcPr>
                </a:tc>
                <a:tc>
                  <a:txBody>
                    <a:bodyPr/>
                    <a:lstStyle/>
                    <a:p>
                      <a:pPr algn="ctr"/>
                      <a:r>
                        <a:rPr lang="th-TH" sz="1600" dirty="0">
                          <a:solidFill>
                            <a:schemeClr val="tx1"/>
                          </a:solidFill>
                          <a:latin typeface="FC Home" panose="020B0500040200020003" pitchFamily="34" charset="-34"/>
                          <a:cs typeface="FC Home" panose="020B0500040200020003" pitchFamily="34" charset="-34"/>
                        </a:rPr>
                        <a:t>รวม</a:t>
                      </a:r>
                      <a:endParaRPr lang="en-US" sz="1600" dirty="0">
                        <a:solidFill>
                          <a:schemeClr val="tx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0"/>
                  </a:ext>
                </a:extLst>
              </a:tr>
              <a:tr h="661082">
                <a:tc>
                  <a:txBody>
                    <a:bodyPr/>
                    <a:lstStyle/>
                    <a:p>
                      <a:pPr algn="ctr"/>
                      <a:r>
                        <a:rPr lang="th-TH" sz="1800" dirty="0">
                          <a:latin typeface="FC Home" panose="020B0500040200020003" pitchFamily="34" charset="-34"/>
                          <a:cs typeface="FC Home" panose="020B0500040200020003" pitchFamily="34" charset="-34"/>
                        </a:rPr>
                        <a:t>ข้าวนาปี</a:t>
                      </a:r>
                      <a:endParaRPr lang="en-US" sz="1800" dirty="0">
                        <a:latin typeface="FC Home" panose="020B0500040200020003" pitchFamily="34" charset="-34"/>
                        <a:cs typeface="FC Home" panose="020B0500040200020003" pitchFamily="34" charset="-34"/>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gradFill>
                      <a:gsLst>
                        <a:gs pos="70000">
                          <a:schemeClr val="bg1">
                            <a:lumMod val="95000"/>
                          </a:schemeClr>
                        </a:gs>
                        <a:gs pos="0">
                          <a:schemeClr val="bg1">
                            <a:alpha val="64000"/>
                          </a:schemeClr>
                        </a:gs>
                      </a:gsLst>
                      <a:lin ang="10800000" scaled="1"/>
                    </a:gradFill>
                  </a:tcPr>
                </a:tc>
                <a:tc>
                  <a:txBody>
                    <a:bodyPr/>
                    <a:lstStyle/>
                    <a:p>
                      <a:pPr algn="ctr"/>
                      <a:r>
                        <a:rPr lang="th-TH" sz="1600" dirty="0">
                          <a:latin typeface="FC Home" panose="020B0500040200020003" pitchFamily="34" charset="-34"/>
                          <a:cs typeface="FC Home" panose="020B0500040200020003" pitchFamily="34" charset="-34"/>
                        </a:rPr>
                        <a:t>10,622,143</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C000"/>
                    </a:solidFill>
                  </a:tcPr>
                </a:tc>
                <a:tc>
                  <a:txBody>
                    <a:bodyPr/>
                    <a:lstStyle/>
                    <a:p>
                      <a:pPr algn="ctr"/>
                      <a:r>
                        <a:rPr lang="th-TH" sz="1600" dirty="0">
                          <a:latin typeface="FC Home" panose="020B0500040200020003" pitchFamily="34" charset="-34"/>
                          <a:cs typeface="FC Home" panose="020B0500040200020003" pitchFamily="34" charset="-34"/>
                        </a:rPr>
                        <a:t>48,985,225</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92D050"/>
                    </a:solidFill>
                  </a:tcPr>
                </a:tc>
                <a:tc>
                  <a:txBody>
                    <a:bodyPr/>
                    <a:lstStyle/>
                    <a:p>
                      <a:pPr algn="ctr"/>
                      <a:r>
                        <a:rPr lang="th-TH" sz="1600" dirty="0">
                          <a:latin typeface="FC Home" panose="020B0500040200020003" pitchFamily="34" charset="-34"/>
                          <a:cs typeface="FC Home" panose="020B0500040200020003" pitchFamily="34" charset="-34"/>
                        </a:rPr>
                        <a:t>59,607,368</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1"/>
                  </a:ext>
                </a:extLst>
              </a:tr>
              <a:tr h="661082">
                <a:tc>
                  <a:txBody>
                    <a:bodyPr/>
                    <a:lstStyle/>
                    <a:p>
                      <a:pPr algn="ctr"/>
                      <a:r>
                        <a:rPr lang="th-TH" sz="1800" dirty="0">
                          <a:latin typeface="FC Home" panose="020B0500040200020003" pitchFamily="34" charset="-34"/>
                          <a:cs typeface="FC Home" panose="020B0500040200020003" pitchFamily="34" charset="-34"/>
                        </a:rPr>
                        <a:t>พืชไร่</a:t>
                      </a:r>
                      <a:endParaRPr lang="en-US" sz="18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70000">
                          <a:schemeClr val="bg1">
                            <a:lumMod val="95000"/>
                          </a:schemeClr>
                        </a:gs>
                        <a:gs pos="0">
                          <a:schemeClr val="bg1">
                            <a:alpha val="64000"/>
                          </a:schemeClr>
                        </a:gs>
                      </a:gsLst>
                      <a:lin ang="10800000" scaled="1"/>
                    </a:gradFill>
                  </a:tcPr>
                </a:tc>
                <a:tc>
                  <a:txBody>
                    <a:bodyPr/>
                    <a:lstStyle/>
                    <a:p>
                      <a:pPr algn="ctr"/>
                      <a:r>
                        <a:rPr lang="en-US" sz="1600" dirty="0">
                          <a:latin typeface="FC Home" panose="020B0500040200020003" pitchFamily="34" charset="-34"/>
                          <a:cs typeface="FC Home" panose="020B0500040200020003" pitchFamily="34" charset="-34"/>
                        </a:rPr>
                        <a:t>618</a:t>
                      </a:r>
                      <a:r>
                        <a:rPr lang="th-TH" sz="1600" dirty="0">
                          <a:latin typeface="FC Home" panose="020B0500040200020003" pitchFamily="34" charset="-34"/>
                          <a:cs typeface="FC Home" panose="020B0500040200020003" pitchFamily="34" charset="-34"/>
                        </a:rPr>
                        <a:t>,</a:t>
                      </a:r>
                      <a:r>
                        <a:rPr lang="en-US" sz="1600" dirty="0">
                          <a:latin typeface="FC Home" panose="020B0500040200020003" pitchFamily="34" charset="-34"/>
                          <a:cs typeface="FC Home" panose="020B0500040200020003" pitchFamily="34" charset="-34"/>
                        </a:rPr>
                        <a:t>480</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a:r>
                        <a:rPr lang="th-TH" sz="1600" dirty="0">
                          <a:latin typeface="FC Home" panose="020B0500040200020003" pitchFamily="34" charset="-34"/>
                          <a:cs typeface="FC Home" panose="020B0500040200020003" pitchFamily="34" charset="-34"/>
                        </a:rPr>
                        <a:t>11,751,113</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a:r>
                        <a:rPr lang="th-TH" sz="1600" dirty="0">
                          <a:latin typeface="FC Home" panose="020B0500040200020003" pitchFamily="34" charset="-34"/>
                          <a:cs typeface="FC Home" panose="020B0500040200020003" pitchFamily="34" charset="-34"/>
                        </a:rPr>
                        <a:t>12,369,593</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2"/>
                  </a:ext>
                </a:extLst>
              </a:tr>
              <a:tr h="661082">
                <a:tc>
                  <a:txBody>
                    <a:bodyPr/>
                    <a:lstStyle/>
                    <a:p>
                      <a:pPr algn="ctr"/>
                      <a:r>
                        <a:rPr lang="th-TH" sz="1800" dirty="0">
                          <a:latin typeface="FC Home" panose="020B0500040200020003" pitchFamily="34" charset="-34"/>
                          <a:cs typeface="FC Home" panose="020B0500040200020003" pitchFamily="34" charset="-34"/>
                        </a:rPr>
                        <a:t>พืชผัก</a:t>
                      </a:r>
                      <a:endParaRPr lang="en-US" sz="18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70000">
                          <a:schemeClr val="bg1">
                            <a:lumMod val="95000"/>
                          </a:schemeClr>
                        </a:gs>
                        <a:gs pos="0">
                          <a:schemeClr val="bg1">
                            <a:alpha val="64000"/>
                          </a:schemeClr>
                        </a:gs>
                      </a:gsLst>
                      <a:lin ang="10800000" scaled="1"/>
                    </a:gradFill>
                  </a:tcPr>
                </a:tc>
                <a:tc>
                  <a:txBody>
                    <a:bodyPr/>
                    <a:lstStyle/>
                    <a:p>
                      <a:pPr algn="ctr"/>
                      <a:r>
                        <a:rPr lang="th-TH" sz="1600" dirty="0">
                          <a:latin typeface="FC Home" panose="020B0500040200020003" pitchFamily="34" charset="-34"/>
                          <a:cs typeface="FC Home" panose="020B0500040200020003" pitchFamily="34" charset="-34"/>
                        </a:rPr>
                        <a:t>32</a:t>
                      </a:r>
                      <a:r>
                        <a:rPr lang="en-US" sz="1600" dirty="0">
                          <a:latin typeface="FC Home" panose="020B0500040200020003" pitchFamily="34" charset="-34"/>
                          <a:cs typeface="FC Home" panose="020B0500040200020003" pitchFamily="34" charset="-34"/>
                        </a:rPr>
                        <a:t>2</a:t>
                      </a:r>
                      <a:r>
                        <a:rPr lang="th-TH" sz="1600" dirty="0">
                          <a:latin typeface="FC Home" panose="020B0500040200020003" pitchFamily="34" charset="-34"/>
                          <a:cs typeface="FC Home" panose="020B0500040200020003" pitchFamily="34" charset="-34"/>
                        </a:rPr>
                        <a:t>,248</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a:r>
                        <a:rPr lang="th-TH" sz="1600" dirty="0">
                          <a:latin typeface="FC Home" panose="020B0500040200020003" pitchFamily="34" charset="-34"/>
                          <a:cs typeface="FC Home" panose="020B0500040200020003" pitchFamily="34" charset="-34"/>
                        </a:rPr>
                        <a:t>794,709</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a:r>
                        <a:rPr lang="th-TH" sz="1600" dirty="0">
                          <a:latin typeface="FC Home" panose="020B0500040200020003" pitchFamily="34" charset="-34"/>
                          <a:cs typeface="FC Home" panose="020B0500040200020003" pitchFamily="34" charset="-34"/>
                        </a:rPr>
                        <a:t>1,116,957</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3"/>
                  </a:ext>
                </a:extLst>
              </a:tr>
              <a:tr h="661082">
                <a:tc>
                  <a:txBody>
                    <a:bodyPr/>
                    <a:lstStyle/>
                    <a:p>
                      <a:pPr algn="ctr"/>
                      <a:r>
                        <a:rPr lang="th-TH" sz="1800" dirty="0">
                          <a:latin typeface="FC Home" panose="020B0500040200020003" pitchFamily="34" charset="-34"/>
                          <a:cs typeface="FC Home" panose="020B0500040200020003" pitchFamily="34" charset="-34"/>
                        </a:rPr>
                        <a:t>รวม</a:t>
                      </a:r>
                      <a:endParaRPr lang="en-US" sz="18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70000">
                          <a:schemeClr val="bg1">
                            <a:lumMod val="95000"/>
                          </a:schemeClr>
                        </a:gs>
                        <a:gs pos="0">
                          <a:schemeClr val="bg1">
                            <a:alpha val="64000"/>
                          </a:schemeClr>
                        </a:gs>
                      </a:gsLst>
                      <a:lin ang="10800000" scaled="1"/>
                    </a:gradFill>
                  </a:tcPr>
                </a:tc>
                <a:tc>
                  <a:txBody>
                    <a:bodyPr/>
                    <a:lstStyle/>
                    <a:p>
                      <a:pPr algn="ctr"/>
                      <a:r>
                        <a:rPr lang="th-TH" sz="1600" dirty="0">
                          <a:latin typeface="FC Home" panose="020B0500040200020003" pitchFamily="34" charset="-34"/>
                          <a:cs typeface="FC Home" panose="020B0500040200020003" pitchFamily="34" charset="-34"/>
                        </a:rPr>
                        <a:t>11,562,871</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a:r>
                        <a:rPr lang="th-TH" sz="1600" dirty="0">
                          <a:latin typeface="FC Home" panose="020B0500040200020003" pitchFamily="34" charset="-34"/>
                          <a:cs typeface="FC Home" panose="020B0500040200020003" pitchFamily="34" charset="-34"/>
                        </a:rPr>
                        <a:t>61,531,048</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a:r>
                        <a:rPr lang="th-TH" sz="1600" dirty="0">
                          <a:latin typeface="FC Home" panose="020B0500040200020003" pitchFamily="34" charset="-34"/>
                          <a:cs typeface="FC Home" panose="020B0500040200020003" pitchFamily="34" charset="-34"/>
                        </a:rPr>
                        <a:t>73,093,919</a:t>
                      </a:r>
                      <a:endParaRPr lang="en-US" sz="1600" dirty="0">
                        <a:latin typeface="FC Home" panose="020B0500040200020003" pitchFamily="34" charset="-34"/>
                        <a:cs typeface="FC Home" panose="020B0500040200020003" pitchFamily="34" charset="-34"/>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4"/>
                  </a:ext>
                </a:extLst>
              </a:tr>
            </a:tbl>
          </a:graphicData>
        </a:graphic>
      </p:graphicFrame>
      <p:grpSp>
        <p:nvGrpSpPr>
          <p:cNvPr id="186" name="Group 185"/>
          <p:cNvGrpSpPr/>
          <p:nvPr/>
        </p:nvGrpSpPr>
        <p:grpSpPr>
          <a:xfrm>
            <a:off x="7752185" y="3131193"/>
            <a:ext cx="4248472" cy="2634687"/>
            <a:chOff x="7752185" y="2378214"/>
            <a:chExt cx="4248472" cy="2634687"/>
          </a:xfrm>
        </p:grpSpPr>
        <p:sp>
          <p:nvSpPr>
            <p:cNvPr id="180" name="Rectangle 179"/>
            <p:cNvSpPr/>
            <p:nvPr/>
          </p:nvSpPr>
          <p:spPr bwMode="auto">
            <a:xfrm>
              <a:off x="7752185" y="2974897"/>
              <a:ext cx="4248472" cy="83153"/>
            </a:xfrm>
            <a:prstGeom prst="rect">
              <a:avLst/>
            </a:prstGeom>
            <a:solidFill>
              <a:schemeClr val="bg1">
                <a:alpha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1" name="Rectangle 180"/>
            <p:cNvSpPr/>
            <p:nvPr/>
          </p:nvSpPr>
          <p:spPr bwMode="auto">
            <a:xfrm>
              <a:off x="7752185" y="3587639"/>
              <a:ext cx="4248472" cy="83153"/>
            </a:xfrm>
            <a:prstGeom prst="rect">
              <a:avLst/>
            </a:prstGeom>
            <a:solidFill>
              <a:schemeClr val="bg1">
                <a:alpha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3" name="Rectangle 182"/>
            <p:cNvSpPr/>
            <p:nvPr/>
          </p:nvSpPr>
          <p:spPr bwMode="auto">
            <a:xfrm>
              <a:off x="7752185" y="4242554"/>
              <a:ext cx="4248472" cy="83153"/>
            </a:xfrm>
            <a:prstGeom prst="rect">
              <a:avLst/>
            </a:prstGeom>
            <a:solidFill>
              <a:schemeClr val="bg1">
                <a:alpha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5" name="Rectangle 184"/>
            <p:cNvSpPr/>
            <p:nvPr/>
          </p:nvSpPr>
          <p:spPr bwMode="auto">
            <a:xfrm>
              <a:off x="7752185" y="4929748"/>
              <a:ext cx="4248472" cy="83153"/>
            </a:xfrm>
            <a:prstGeom prst="rect">
              <a:avLst/>
            </a:prstGeom>
            <a:solidFill>
              <a:schemeClr val="bg1">
                <a:alpha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2" name="Rectangle 111"/>
            <p:cNvSpPr/>
            <p:nvPr/>
          </p:nvSpPr>
          <p:spPr bwMode="auto">
            <a:xfrm>
              <a:off x="7752185" y="2378214"/>
              <a:ext cx="4248472" cy="83153"/>
            </a:xfrm>
            <a:prstGeom prst="rect">
              <a:avLst/>
            </a:prstGeom>
            <a:solidFill>
              <a:schemeClr val="bg1">
                <a:alpha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196" name="Group 195"/>
          <p:cNvGrpSpPr/>
          <p:nvPr/>
        </p:nvGrpSpPr>
        <p:grpSpPr>
          <a:xfrm>
            <a:off x="7633775" y="1177190"/>
            <a:ext cx="4078849" cy="882830"/>
            <a:chOff x="7633775" y="1136614"/>
            <a:chExt cx="4078849" cy="882830"/>
          </a:xfrm>
        </p:grpSpPr>
        <p:sp>
          <p:nvSpPr>
            <p:cNvPr id="179" name="TextBox 178"/>
            <p:cNvSpPr txBox="1"/>
            <p:nvPr/>
          </p:nvSpPr>
          <p:spPr>
            <a:xfrm>
              <a:off x="7633775" y="1136614"/>
              <a:ext cx="407884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3600" b="0" i="0" u="none" strike="noStrike" kern="1200" cap="none" spc="0" normalizeH="0" baseline="0" noProof="0" dirty="0">
                  <a:ln>
                    <a:noFill/>
                  </a:ln>
                  <a:solidFill>
                    <a:srgbClr val="000065"/>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คาดการณ์พื้นที่เพาะปลูก</a:t>
              </a:r>
              <a:endParaRPr kumimoji="0" lang="en-US" sz="3600" b="0" i="0" u="none" strike="noStrike" kern="1200" cap="none" spc="0" normalizeH="0" baseline="0" noProof="0" dirty="0">
                <a:ln>
                  <a:noFill/>
                </a:ln>
                <a:solidFill>
                  <a:srgbClr val="000065"/>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sp>
          <p:nvSpPr>
            <p:cNvPr id="195" name="TextBox 194"/>
            <p:cNvSpPr txBox="1"/>
            <p:nvPr/>
          </p:nvSpPr>
          <p:spPr>
            <a:xfrm>
              <a:off x="7633879" y="1557779"/>
              <a:ext cx="20659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พืชฤดูฝน ปี 2564</a:t>
              </a:r>
              <a:endPar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grpSp>
      <p:grpSp>
        <p:nvGrpSpPr>
          <p:cNvPr id="198" name="Group 197"/>
          <p:cNvGrpSpPr/>
          <p:nvPr/>
        </p:nvGrpSpPr>
        <p:grpSpPr>
          <a:xfrm>
            <a:off x="3538830" y="3821106"/>
            <a:ext cx="4090793" cy="1947846"/>
            <a:chOff x="3538830" y="3821106"/>
            <a:chExt cx="4090793" cy="1947846"/>
          </a:xfrm>
        </p:grpSpPr>
        <p:sp>
          <p:nvSpPr>
            <p:cNvPr id="197" name="Rectangle 196"/>
            <p:cNvSpPr/>
            <p:nvPr/>
          </p:nvSpPr>
          <p:spPr bwMode="auto">
            <a:xfrm>
              <a:off x="3538830" y="3821106"/>
              <a:ext cx="4090793" cy="1947846"/>
            </a:xfrm>
            <a:prstGeom prst="rect">
              <a:avLst/>
            </a:prstGeom>
            <a:solidFill>
              <a:srgbClr val="000065">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09" name="Group 108"/>
            <p:cNvGrpSpPr/>
            <p:nvPr/>
          </p:nvGrpSpPr>
          <p:grpSpPr>
            <a:xfrm>
              <a:off x="3643899" y="3980870"/>
              <a:ext cx="3916943" cy="1602763"/>
              <a:chOff x="3378753" y="3873117"/>
              <a:chExt cx="3916943" cy="1602763"/>
            </a:xfrm>
          </p:grpSpPr>
          <p:sp>
            <p:nvSpPr>
              <p:cNvPr id="91" name="TextBox 90"/>
              <p:cNvSpPr txBox="1"/>
              <p:nvPr/>
            </p:nvSpPr>
            <p:spPr>
              <a:xfrm>
                <a:off x="3378753" y="3873117"/>
                <a:ext cx="268476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FFC000"/>
                    </a:solidFill>
                    <a:effectLst/>
                    <a:uLnTx/>
                    <a:uFillTx/>
                    <a:latin typeface="FC Home" panose="020B0500040200020003" pitchFamily="34" charset="-34"/>
                    <a:ea typeface="+mn-ea"/>
                    <a:cs typeface="FC Home" panose="020B0500040200020003" pitchFamily="34" charset="-34"/>
                  </a:rPr>
                  <a:t>พื้นที่ในเขตลุ่มเจ้าพระยาและแม่กลอง</a:t>
                </a:r>
                <a:endParaRPr kumimoji="0" lang="en-US" sz="1600" b="0" i="0" u="none" strike="noStrike" kern="1200" cap="none" spc="0" normalizeH="0" baseline="0" noProof="0" dirty="0">
                  <a:ln>
                    <a:noFill/>
                  </a:ln>
                  <a:solidFill>
                    <a:srgbClr val="FFC000"/>
                  </a:solidFill>
                  <a:effectLst/>
                  <a:uLnTx/>
                  <a:uFillTx/>
                  <a:latin typeface="FC Home" panose="020B0500040200020003" pitchFamily="34" charset="-34"/>
                  <a:ea typeface="+mn-ea"/>
                  <a:cs typeface="FC Home" panose="020B0500040200020003" pitchFamily="34" charset="-34"/>
                </a:endParaRPr>
              </a:p>
            </p:txBody>
          </p:sp>
          <p:grpSp>
            <p:nvGrpSpPr>
              <p:cNvPr id="94" name="Group 93"/>
              <p:cNvGrpSpPr/>
              <p:nvPr/>
            </p:nvGrpSpPr>
            <p:grpSpPr>
              <a:xfrm>
                <a:off x="3382264" y="4167798"/>
                <a:ext cx="2306182" cy="1308082"/>
                <a:chOff x="5680638" y="3009701"/>
                <a:chExt cx="2306182" cy="1308082"/>
              </a:xfrm>
            </p:grpSpPr>
            <p:sp>
              <p:nvSpPr>
                <p:cNvPr id="92" name="TextBox 91"/>
                <p:cNvSpPr txBox="1"/>
                <p:nvPr/>
              </p:nvSpPr>
              <p:spPr>
                <a:xfrm>
                  <a:off x="5680638" y="3009701"/>
                  <a:ext cx="96499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92D050"/>
                      </a:solidFill>
                      <a:effectLst/>
                      <a:uLnTx/>
                      <a:uFillTx/>
                      <a:latin typeface="FC Home" panose="020B0500040200020003" pitchFamily="34" charset="-34"/>
                      <a:ea typeface="+mn-ea"/>
                      <a:cs typeface="FC Home" panose="020B0500040200020003" pitchFamily="34" charset="-34"/>
                    </a:rPr>
                    <a:t>พื้นที่ลุ่มต่ำ</a:t>
                  </a:r>
                  <a:endParaRPr kumimoji="0" lang="en-US" sz="1600" b="0" i="0" u="none" strike="noStrike" kern="1200" cap="none" spc="0" normalizeH="0" baseline="0" noProof="0" dirty="0">
                    <a:ln>
                      <a:noFill/>
                    </a:ln>
                    <a:solidFill>
                      <a:srgbClr val="92D050"/>
                    </a:solidFill>
                    <a:effectLst/>
                    <a:uLnTx/>
                    <a:uFillTx/>
                    <a:latin typeface="FC Home" panose="020B0500040200020003" pitchFamily="34" charset="-34"/>
                    <a:ea typeface="+mn-ea"/>
                    <a:cs typeface="FC Home" panose="020B0500040200020003" pitchFamily="34" charset="-34"/>
                  </a:endParaRPr>
                </a:p>
              </p:txBody>
            </p:sp>
            <p:sp>
              <p:nvSpPr>
                <p:cNvPr id="93" name="TextBox 92"/>
                <p:cNvSpPr txBox="1"/>
                <p:nvPr/>
              </p:nvSpPr>
              <p:spPr>
                <a:xfrm>
                  <a:off x="5694314" y="3302120"/>
                  <a:ext cx="229250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t>- ตอนบนของลุ่มเจ้าพระยา (ทุ่งบางระกำ)</a:t>
                  </a:r>
                  <a:br>
                    <a:rPr kumimoji="0" lang="th-TH"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br>
                  <a:r>
                    <a:rPr kumimoji="0" lang="en-US"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t>    </a:t>
                  </a:r>
                  <a:r>
                    <a:rPr kumimoji="0" lang="th-TH"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t>0.265 ล้านไร่ ตั้งแต่วันที่ 1 เม.ย. 64</a:t>
                  </a:r>
                  <a:br>
                    <a:rPr kumimoji="0" lang="th-TH"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t>- ตอนล่างลุ่มน้ำเจ้าพระยา 1.15 ล้านไร่</a:t>
                  </a:r>
                  <a:br>
                    <a:rPr kumimoji="0" lang="th-TH"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t>- ลุ่มน้ำแม่กลอง 0.08 ล้านไร่ ตั้งแต่ต้น</a:t>
                  </a:r>
                  <a:r>
                    <a:rPr kumimoji="0" lang="en-US"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t>                 </a:t>
                  </a:r>
                  <a:r>
                    <a:rPr kumimoji="0" lang="th-TH"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rPr>
                    <a:t>เดือน พ.ค. 64</a:t>
                  </a:r>
                  <a:endParaRPr kumimoji="0" lang="en-US" sz="1200" b="0" i="0" u="none" strike="noStrike" kern="1200" cap="none" spc="0" normalizeH="0" baseline="0" noProof="0" dirty="0">
                    <a:ln>
                      <a:noFill/>
                    </a:ln>
                    <a:solidFill>
                      <a:srgbClr val="DAEDEF">
                        <a:lumMod val="75000"/>
                      </a:srgbClr>
                    </a:solidFill>
                    <a:effectLst/>
                    <a:uLnTx/>
                    <a:uFillTx/>
                    <a:latin typeface="FC Home" panose="020B0500040200020003" pitchFamily="34" charset="-34"/>
                    <a:ea typeface="+mn-ea"/>
                    <a:cs typeface="FC Home" panose="020B0500040200020003" pitchFamily="34" charset="-34"/>
                  </a:endParaRPr>
                </a:p>
              </p:txBody>
            </p:sp>
          </p:grpSp>
          <p:grpSp>
            <p:nvGrpSpPr>
              <p:cNvPr id="95" name="Group 94"/>
              <p:cNvGrpSpPr/>
              <p:nvPr/>
            </p:nvGrpSpPr>
            <p:grpSpPr>
              <a:xfrm>
                <a:off x="5622968" y="4206349"/>
                <a:ext cx="1672728" cy="938750"/>
                <a:chOff x="5680639" y="3009701"/>
                <a:chExt cx="1672728" cy="938750"/>
              </a:xfrm>
            </p:grpSpPr>
            <p:sp>
              <p:nvSpPr>
                <p:cNvPr id="96" name="TextBox 95"/>
                <p:cNvSpPr txBox="1"/>
                <p:nvPr/>
              </p:nvSpPr>
              <p:spPr>
                <a:xfrm>
                  <a:off x="5680639" y="3009701"/>
                  <a:ext cx="86482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FF5C8C"/>
                      </a:solidFill>
                      <a:effectLst/>
                      <a:uLnTx/>
                      <a:uFillTx/>
                      <a:latin typeface="FC Home" panose="020B0500040200020003" pitchFamily="34" charset="-34"/>
                      <a:ea typeface="+mn-ea"/>
                      <a:cs typeface="FC Home" panose="020B0500040200020003" pitchFamily="34" charset="-34"/>
                    </a:rPr>
                    <a:t>พื้นที่ดอน</a:t>
                  </a:r>
                  <a:endParaRPr kumimoji="0" lang="en-US" sz="1600" b="0" i="0" u="none" strike="noStrike" kern="1200" cap="none" spc="0" normalizeH="0" baseline="0" noProof="0" dirty="0">
                    <a:ln>
                      <a:noFill/>
                    </a:ln>
                    <a:solidFill>
                      <a:srgbClr val="FF5C8C"/>
                    </a:solidFill>
                    <a:effectLst/>
                    <a:uLnTx/>
                    <a:uFillTx/>
                    <a:latin typeface="FC Home" panose="020B0500040200020003" pitchFamily="34" charset="-34"/>
                    <a:ea typeface="+mn-ea"/>
                    <a:cs typeface="FC Home" panose="020B0500040200020003" pitchFamily="34" charset="-34"/>
                  </a:endParaRPr>
                </a:p>
              </p:txBody>
            </p:sp>
            <p:sp>
              <p:nvSpPr>
                <p:cNvPr id="97" name="TextBox 96"/>
                <p:cNvSpPr txBox="1"/>
                <p:nvPr/>
              </p:nvSpPr>
              <p:spPr>
                <a:xfrm>
                  <a:off x="5694314" y="3302120"/>
                  <a:ext cx="165905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FFC5EA"/>
                      </a:solidFill>
                      <a:effectLst/>
                      <a:uLnTx/>
                      <a:uFillTx/>
                      <a:latin typeface="FC Home" panose="020B0500040200020003" pitchFamily="34" charset="-34"/>
                      <a:ea typeface="+mn-ea"/>
                      <a:cs typeface="FC Home" panose="020B0500040200020003" pitchFamily="34" charset="-34"/>
                    </a:rPr>
                    <a:t>- ลุ่มเจ้าพระยา 6.568 ล้านไร่</a:t>
                  </a:r>
                  <a:br>
                    <a:rPr kumimoji="0" lang="th-TH" sz="1200" b="0" i="0" u="none" strike="noStrike" kern="1200" cap="none" spc="0" normalizeH="0" baseline="0" noProof="0" dirty="0">
                      <a:ln>
                        <a:noFill/>
                      </a:ln>
                      <a:solidFill>
                        <a:srgbClr val="FFC5EA"/>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FFC5EA"/>
                      </a:solidFill>
                      <a:effectLst/>
                      <a:uLnTx/>
                      <a:uFillTx/>
                      <a:latin typeface="FC Home" panose="020B0500040200020003" pitchFamily="34" charset="-34"/>
                      <a:ea typeface="+mn-ea"/>
                      <a:cs typeface="FC Home" panose="020B0500040200020003" pitchFamily="34" charset="-34"/>
                    </a:rPr>
                    <a:t>- ลุ่มน้ำแม่กลอง 0.81 ล้านไร่ </a:t>
                  </a:r>
                  <a:r>
                    <a:rPr kumimoji="0" lang="en-US" sz="1200" b="0" i="0" u="none" strike="noStrike" kern="1200" cap="none" spc="0" normalizeH="0" baseline="0" noProof="0" dirty="0">
                      <a:ln>
                        <a:noFill/>
                      </a:ln>
                      <a:solidFill>
                        <a:srgbClr val="FFC5EA"/>
                      </a:solidFill>
                      <a:effectLst/>
                      <a:uLnTx/>
                      <a:uFillTx/>
                      <a:latin typeface="FC Home" panose="020B0500040200020003" pitchFamily="34" charset="-34"/>
                      <a:ea typeface="+mn-ea"/>
                      <a:cs typeface="FC Home" panose="020B0500040200020003" pitchFamily="34" charset="-34"/>
                    </a:rPr>
                    <a:t>     </a:t>
                  </a:r>
                  <a:r>
                    <a:rPr kumimoji="0" lang="th-TH" sz="1200" b="0" i="0" u="none" strike="noStrike" kern="1200" cap="none" spc="0" normalizeH="0" baseline="0" noProof="0" dirty="0">
                      <a:ln>
                        <a:noFill/>
                      </a:ln>
                      <a:solidFill>
                        <a:srgbClr val="FFC5EA"/>
                      </a:solidFill>
                      <a:effectLst/>
                      <a:uLnTx/>
                      <a:uFillTx/>
                      <a:latin typeface="FC Home" panose="020B0500040200020003" pitchFamily="34" charset="-34"/>
                      <a:ea typeface="+mn-ea"/>
                      <a:cs typeface="FC Home" panose="020B0500040200020003" pitchFamily="34" charset="-34"/>
                    </a:rPr>
                    <a:t>ตั้งแต่กลางเดือน ก.ค. 63</a:t>
                  </a:r>
                  <a:endParaRPr kumimoji="0" lang="en-US" sz="1200" b="0" i="0" u="none" strike="noStrike" kern="1200" cap="none" spc="0" normalizeH="0" baseline="0" noProof="0" dirty="0">
                    <a:ln>
                      <a:noFill/>
                    </a:ln>
                    <a:solidFill>
                      <a:srgbClr val="FFC5EA"/>
                    </a:solidFill>
                    <a:effectLst/>
                    <a:uLnTx/>
                    <a:uFillTx/>
                    <a:latin typeface="FC Home" panose="020B0500040200020003" pitchFamily="34" charset="-34"/>
                    <a:ea typeface="+mn-ea"/>
                    <a:cs typeface="FC Home" panose="020B0500040200020003" pitchFamily="34" charset="-34"/>
                  </a:endParaRPr>
                </a:p>
              </p:txBody>
            </p:sp>
          </p:grpSp>
        </p:grpSp>
      </p:grpSp>
      <p:grpSp>
        <p:nvGrpSpPr>
          <p:cNvPr id="10" name="Group 9"/>
          <p:cNvGrpSpPr/>
          <p:nvPr/>
        </p:nvGrpSpPr>
        <p:grpSpPr>
          <a:xfrm>
            <a:off x="292992" y="953094"/>
            <a:ext cx="2217274" cy="1202307"/>
            <a:chOff x="292992" y="1143041"/>
            <a:chExt cx="2217274" cy="1202307"/>
          </a:xfrm>
        </p:grpSpPr>
        <p:grpSp>
          <p:nvGrpSpPr>
            <p:cNvPr id="39" name="Group 38"/>
            <p:cNvGrpSpPr/>
            <p:nvPr/>
          </p:nvGrpSpPr>
          <p:grpSpPr>
            <a:xfrm>
              <a:off x="306999" y="1614508"/>
              <a:ext cx="2203267" cy="730840"/>
              <a:chOff x="7896200" y="4160885"/>
              <a:chExt cx="2203267" cy="730840"/>
            </a:xfrm>
          </p:grpSpPr>
          <p:sp>
            <p:nvSpPr>
              <p:cNvPr id="36" name="TextBox 35"/>
              <p:cNvSpPr txBox="1"/>
              <p:nvPr/>
            </p:nvSpPr>
            <p:spPr>
              <a:xfrm>
                <a:off x="7918660" y="4160885"/>
                <a:ext cx="106607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ED297B"/>
                    </a:solidFill>
                    <a:effectLst/>
                    <a:uLnTx/>
                    <a:uFillTx/>
                    <a:latin typeface="FC Home" panose="020B0500040200020003" pitchFamily="34" charset="-34"/>
                    <a:ea typeface="+mn-ea"/>
                    <a:cs typeface="FC Home" panose="020B0500040200020003" pitchFamily="34" charset="-34"/>
                  </a:rPr>
                  <a:t>ภาคเหนือ</a:t>
                </a:r>
                <a:endParaRPr kumimoji="0" lang="en-US" sz="2000" b="0" i="0" u="none" strike="noStrike" kern="1200" cap="none" spc="0" normalizeH="0" baseline="0" noProof="0" dirty="0">
                  <a:ln>
                    <a:noFill/>
                  </a:ln>
                  <a:solidFill>
                    <a:srgbClr val="ED297B"/>
                  </a:solidFill>
                  <a:effectLst/>
                  <a:uLnTx/>
                  <a:uFillTx/>
                  <a:latin typeface="FC Home" panose="020B0500040200020003" pitchFamily="34" charset="-34"/>
                  <a:ea typeface="+mn-ea"/>
                  <a:cs typeface="FC Home" panose="020B0500040200020003" pitchFamily="34" charset="-34"/>
                </a:endParaRPr>
              </a:p>
            </p:txBody>
          </p:sp>
          <p:sp>
            <p:nvSpPr>
              <p:cNvPr id="37" name="TextBox 36"/>
              <p:cNvSpPr txBox="1"/>
              <p:nvPr/>
            </p:nvSpPr>
            <p:spPr>
              <a:xfrm>
                <a:off x="7896200" y="4424274"/>
                <a:ext cx="187220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E9414E"/>
                    </a:solidFill>
                    <a:effectLst/>
                    <a:uLnTx/>
                    <a:uFillTx/>
                    <a:latin typeface="FC Home" panose="020B0500040200020003" pitchFamily="34" charset="-34"/>
                    <a:ea typeface="+mn-ea"/>
                    <a:cs typeface="FC Home" panose="020B0500040200020003" pitchFamily="34" charset="-34"/>
                  </a:rPr>
                  <a:t>5.32</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ล้านไร่ ใน </a:t>
                </a:r>
                <a:r>
                  <a:rPr kumimoji="0" lang="th-TH" sz="1400" b="0" i="0" u="none" strike="noStrike" kern="1200" cap="none" spc="0" normalizeH="0" baseline="0" noProof="0" dirty="0">
                    <a:ln>
                      <a:noFill/>
                    </a:ln>
                    <a:solidFill>
                      <a:srgbClr val="ED297B"/>
                    </a:solidFill>
                    <a:effectLst/>
                    <a:uLnTx/>
                    <a:uFillTx/>
                    <a:latin typeface="FC Home" panose="020B0500040200020003" pitchFamily="34" charset="-34"/>
                    <a:ea typeface="+mn-ea"/>
                    <a:cs typeface="FC Home" panose="020B0500040200020003" pitchFamily="34" charset="-34"/>
                  </a:rPr>
                  <a:t>17</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endParaRPr kumimoji="0" lang="en-US"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38" name="TextBox 37"/>
              <p:cNvSpPr txBox="1"/>
              <p:nvPr/>
            </p:nvSpPr>
            <p:spPr>
              <a:xfrm>
                <a:off x="7896200" y="4645504"/>
                <a:ext cx="220326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(รวมทุ่งบางระกำพื้นที่ดอน </a:t>
                </a:r>
                <a:r>
                  <a:rPr kumimoji="0" lang="th-TH" sz="1000" b="0" i="0" u="none" strike="noStrike" kern="1200" cap="none" spc="0" normalizeH="0" baseline="0" noProof="0" dirty="0">
                    <a:ln>
                      <a:noFill/>
                    </a:ln>
                    <a:solidFill>
                      <a:srgbClr val="ED297B"/>
                    </a:solidFill>
                    <a:effectLst/>
                    <a:uLnTx/>
                    <a:uFillTx/>
                    <a:latin typeface="FC Home" panose="020B0500040200020003" pitchFamily="34" charset="-34"/>
                    <a:ea typeface="+mn-ea"/>
                    <a:cs typeface="FC Home" panose="020B0500040200020003" pitchFamily="34" charset="-34"/>
                  </a:rPr>
                  <a:t>0.117</a:t>
                </a:r>
                <a:r>
                  <a:rPr kumimoji="0" lang="th-TH" sz="1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ล้านไร่)</a:t>
                </a:r>
                <a:endParaRPr kumimoji="0" lang="en-US" sz="1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sp>
          <p:nvSpPr>
            <p:cNvPr id="90" name="TextBox 89"/>
            <p:cNvSpPr txBox="1"/>
            <p:nvPr/>
          </p:nvSpPr>
          <p:spPr>
            <a:xfrm>
              <a:off x="292992" y="1143041"/>
              <a:ext cx="10660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0" u="none" strike="noStrike" kern="1200" cap="none" spc="0" normalizeH="0" baseline="0" noProof="0" dirty="0">
                  <a:ln>
                    <a:noFill/>
                  </a:ln>
                  <a:solidFill>
                    <a:srgbClr val="ED297B"/>
                  </a:solidFill>
                  <a:effectLst/>
                  <a:uLnTx/>
                  <a:uFillTx/>
                  <a:latin typeface="FC Home" panose="020B0500040200020003" pitchFamily="34" charset="-34"/>
                  <a:ea typeface="+mn-ea"/>
                  <a:cs typeface="FC Home" panose="020B0500040200020003" pitchFamily="34" charset="-34"/>
                </a:rPr>
                <a:t>32</a:t>
              </a:r>
              <a:r>
                <a:rPr kumimoji="0" lang="en-US" sz="4000" b="0" i="0" u="none" strike="noStrike" kern="1200" cap="none" spc="0" normalizeH="0" baseline="0" noProof="0" dirty="0">
                  <a:ln>
                    <a:noFill/>
                  </a:ln>
                  <a:solidFill>
                    <a:srgbClr val="ED297B"/>
                  </a:solidFill>
                  <a:effectLst/>
                  <a:uLnTx/>
                  <a:uFillTx/>
                  <a:latin typeface="FC Home" panose="020B0500040200020003" pitchFamily="34" charset="-34"/>
                  <a:ea typeface="+mn-ea"/>
                  <a:cs typeface="FC Home" panose="020B0500040200020003" pitchFamily="34" charset="-34"/>
                </a:rPr>
                <a:t>%</a:t>
              </a:r>
            </a:p>
          </p:txBody>
        </p:sp>
      </p:grpSp>
      <p:grpSp>
        <p:nvGrpSpPr>
          <p:cNvPr id="9" name="Group 8"/>
          <p:cNvGrpSpPr/>
          <p:nvPr/>
        </p:nvGrpSpPr>
        <p:grpSpPr>
          <a:xfrm>
            <a:off x="134546" y="2111506"/>
            <a:ext cx="2349648" cy="1149567"/>
            <a:chOff x="284539" y="2591366"/>
            <a:chExt cx="2349648" cy="1149567"/>
          </a:xfrm>
        </p:grpSpPr>
        <p:grpSp>
          <p:nvGrpSpPr>
            <p:cNvPr id="47" name="Group 46"/>
            <p:cNvGrpSpPr/>
            <p:nvPr/>
          </p:nvGrpSpPr>
          <p:grpSpPr>
            <a:xfrm>
              <a:off x="284539" y="3058050"/>
              <a:ext cx="2096392" cy="571166"/>
              <a:chOff x="7896200" y="4160885"/>
              <a:chExt cx="2096392" cy="571166"/>
            </a:xfrm>
          </p:grpSpPr>
          <p:sp>
            <p:nvSpPr>
              <p:cNvPr id="48" name="TextBox 47"/>
              <p:cNvSpPr txBox="1"/>
              <p:nvPr/>
            </p:nvSpPr>
            <p:spPr>
              <a:xfrm>
                <a:off x="7918660" y="4160885"/>
                <a:ext cx="207393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rPr>
                  <a:t>ภาคกลางและตะวันตก</a:t>
                </a:r>
                <a:endParaRPr kumimoji="0" lang="en-US" sz="20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endParaRPr>
              </a:p>
            </p:txBody>
          </p:sp>
          <p:sp>
            <p:nvSpPr>
              <p:cNvPr id="49" name="TextBox 48"/>
              <p:cNvSpPr txBox="1"/>
              <p:nvPr/>
            </p:nvSpPr>
            <p:spPr>
              <a:xfrm>
                <a:off x="7896200" y="4424274"/>
                <a:ext cx="183225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rPr>
                  <a:t>5.64</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ล้านไร่ ใน </a:t>
                </a:r>
                <a:r>
                  <a:rPr kumimoji="0" lang="th-TH" sz="14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rPr>
                  <a:t>16</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endParaRPr kumimoji="0" lang="en-US"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21" name="Group 120"/>
            <p:cNvGrpSpPr/>
            <p:nvPr/>
          </p:nvGrpSpPr>
          <p:grpSpPr>
            <a:xfrm>
              <a:off x="1921247" y="3468716"/>
              <a:ext cx="712940" cy="272217"/>
              <a:chOff x="1517129" y="2096250"/>
              <a:chExt cx="712940" cy="272217"/>
            </a:xfrm>
          </p:grpSpPr>
          <p:cxnSp>
            <p:nvCxnSpPr>
              <p:cNvPr id="122" name="Elbow Connector 121"/>
              <p:cNvCxnSpPr/>
              <p:nvPr/>
            </p:nvCxnSpPr>
            <p:spPr bwMode="auto">
              <a:xfrm>
                <a:off x="1517129" y="2096250"/>
                <a:ext cx="655969" cy="218457"/>
              </a:xfrm>
              <a:prstGeom prst="bentConnector3">
                <a:avLst>
                  <a:gd name="adj1" fmla="val 50000"/>
                </a:avLst>
              </a:prstGeom>
              <a:solidFill>
                <a:schemeClr val="accent1"/>
              </a:solidFill>
              <a:ln w="9525" cap="flat" cmpd="sng" algn="ctr">
                <a:solidFill>
                  <a:schemeClr val="bg1"/>
                </a:solidFill>
                <a:prstDash val="solid"/>
                <a:round/>
                <a:headEnd type="none" w="med" len="med"/>
                <a:tailEnd type="none" w="med" len="med"/>
              </a:ln>
              <a:effectLst/>
            </p:spPr>
          </p:cxnSp>
          <p:sp>
            <p:nvSpPr>
              <p:cNvPr id="123" name="Oval 122"/>
              <p:cNvSpPr/>
              <p:nvPr/>
            </p:nvSpPr>
            <p:spPr bwMode="auto">
              <a:xfrm>
                <a:off x="2135648" y="2274046"/>
                <a:ext cx="94421" cy="94421"/>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sp>
          <p:nvSpPr>
            <p:cNvPr id="98" name="TextBox 97"/>
            <p:cNvSpPr txBox="1"/>
            <p:nvPr/>
          </p:nvSpPr>
          <p:spPr>
            <a:xfrm>
              <a:off x="284539" y="2591366"/>
              <a:ext cx="102068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00"/>
                  </a:solidFill>
                  <a:effectLst/>
                  <a:uLnTx/>
                  <a:uFillTx/>
                  <a:latin typeface="FC Home" panose="020B0500040200020003" pitchFamily="34" charset="-34"/>
                  <a:ea typeface="+mn-ea"/>
                  <a:cs typeface="FC Home" panose="020B0500040200020003" pitchFamily="34" charset="-34"/>
                </a:rPr>
                <a:t>34%</a:t>
              </a:r>
            </a:p>
          </p:txBody>
        </p:sp>
      </p:grpSp>
      <p:grpSp>
        <p:nvGrpSpPr>
          <p:cNvPr id="14" name="Group 13"/>
          <p:cNvGrpSpPr/>
          <p:nvPr/>
        </p:nvGrpSpPr>
        <p:grpSpPr>
          <a:xfrm>
            <a:off x="113591" y="3755962"/>
            <a:ext cx="1729152" cy="1050097"/>
            <a:chOff x="108753" y="3979426"/>
            <a:chExt cx="1729152" cy="1050097"/>
          </a:xfrm>
        </p:grpSpPr>
        <p:grpSp>
          <p:nvGrpSpPr>
            <p:cNvPr id="50" name="Group 49"/>
            <p:cNvGrpSpPr/>
            <p:nvPr/>
          </p:nvGrpSpPr>
          <p:grpSpPr>
            <a:xfrm>
              <a:off x="108753" y="4458357"/>
              <a:ext cx="1729152" cy="571166"/>
              <a:chOff x="7896201" y="4160885"/>
              <a:chExt cx="1729152" cy="571166"/>
            </a:xfrm>
          </p:grpSpPr>
          <p:sp>
            <p:nvSpPr>
              <p:cNvPr id="51" name="TextBox 50"/>
              <p:cNvSpPr txBox="1"/>
              <p:nvPr/>
            </p:nvSpPr>
            <p:spPr>
              <a:xfrm>
                <a:off x="7918660" y="4160885"/>
                <a:ext cx="170669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BF6703"/>
                    </a:solidFill>
                    <a:effectLst/>
                    <a:uLnTx/>
                    <a:uFillTx/>
                    <a:latin typeface="FC Home" panose="020B0500040200020003" pitchFamily="34" charset="-34"/>
                    <a:ea typeface="+mn-ea"/>
                    <a:cs typeface="FC Home" panose="020B0500040200020003" pitchFamily="34" charset="-34"/>
                  </a:rPr>
                  <a:t>ภาคใต้ฝั่งตะวันตก</a:t>
                </a:r>
                <a:endParaRPr kumimoji="0" lang="en-US" sz="2000" b="0" i="0" u="none" strike="noStrike" kern="1200" cap="none" spc="0" normalizeH="0" baseline="0" noProof="0" dirty="0">
                  <a:ln>
                    <a:noFill/>
                  </a:ln>
                  <a:solidFill>
                    <a:srgbClr val="BF6703"/>
                  </a:solidFill>
                  <a:effectLst/>
                  <a:uLnTx/>
                  <a:uFillTx/>
                  <a:latin typeface="FC Home" panose="020B0500040200020003" pitchFamily="34" charset="-34"/>
                  <a:ea typeface="+mn-ea"/>
                  <a:cs typeface="FC Home" panose="020B0500040200020003" pitchFamily="34" charset="-34"/>
                </a:endParaRPr>
              </a:p>
            </p:txBody>
          </p:sp>
          <p:sp>
            <p:nvSpPr>
              <p:cNvPr id="52" name="TextBox 51"/>
              <p:cNvSpPr txBox="1"/>
              <p:nvPr/>
            </p:nvSpPr>
            <p:spPr>
              <a:xfrm>
                <a:off x="7896201" y="4424274"/>
                <a:ext cx="166594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BF6703"/>
                    </a:solidFill>
                    <a:effectLst/>
                    <a:uLnTx/>
                    <a:uFillTx/>
                    <a:latin typeface="FC Home" panose="020B0500040200020003" pitchFamily="34" charset="-34"/>
                    <a:ea typeface="+mn-ea"/>
                    <a:cs typeface="FC Home" panose="020B0500040200020003" pitchFamily="34" charset="-34"/>
                  </a:rPr>
                  <a:t>0.03</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ล้านไร่ ใน </a:t>
                </a:r>
                <a:r>
                  <a:rPr kumimoji="0" lang="th-TH" sz="1400" b="0" i="0" u="none" strike="noStrike" kern="1200" cap="none" spc="0" normalizeH="0" baseline="0" noProof="0" dirty="0">
                    <a:ln>
                      <a:noFill/>
                    </a:ln>
                    <a:solidFill>
                      <a:srgbClr val="BF6703"/>
                    </a:solidFill>
                    <a:effectLst/>
                    <a:uLnTx/>
                    <a:uFillTx/>
                    <a:latin typeface="FC Home" panose="020B0500040200020003" pitchFamily="34" charset="-34"/>
                    <a:ea typeface="+mn-ea"/>
                    <a:cs typeface="FC Home" panose="020B0500040200020003" pitchFamily="34" charset="-34"/>
                  </a:rPr>
                  <a:t>6</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endParaRPr kumimoji="0" lang="en-US"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sp>
          <p:nvSpPr>
            <p:cNvPr id="99" name="TextBox 98"/>
            <p:cNvSpPr txBox="1"/>
            <p:nvPr/>
          </p:nvSpPr>
          <p:spPr>
            <a:xfrm>
              <a:off x="109752" y="3979426"/>
              <a:ext cx="102068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BF6703"/>
                  </a:solidFill>
                  <a:effectLst/>
                  <a:uLnTx/>
                  <a:uFillTx/>
                  <a:latin typeface="FC Home" panose="020B0500040200020003" pitchFamily="34" charset="-34"/>
                  <a:ea typeface="+mn-ea"/>
                  <a:cs typeface="FC Home" panose="020B0500040200020003" pitchFamily="34" charset="-34"/>
                </a:rPr>
                <a:t>0.2%</a:t>
              </a:r>
            </a:p>
          </p:txBody>
        </p:sp>
      </p:grpSp>
      <p:grpSp>
        <p:nvGrpSpPr>
          <p:cNvPr id="15" name="Group 14"/>
          <p:cNvGrpSpPr/>
          <p:nvPr/>
        </p:nvGrpSpPr>
        <p:grpSpPr>
          <a:xfrm>
            <a:off x="470951" y="4754133"/>
            <a:ext cx="1832253" cy="1048802"/>
            <a:chOff x="455676" y="4835514"/>
            <a:chExt cx="1832253" cy="1048802"/>
          </a:xfrm>
        </p:grpSpPr>
        <p:grpSp>
          <p:nvGrpSpPr>
            <p:cNvPr id="53" name="Group 52"/>
            <p:cNvGrpSpPr/>
            <p:nvPr/>
          </p:nvGrpSpPr>
          <p:grpSpPr>
            <a:xfrm>
              <a:off x="455676" y="5313150"/>
              <a:ext cx="1832253" cy="571166"/>
              <a:chOff x="7896200" y="4160885"/>
              <a:chExt cx="1832253" cy="571166"/>
            </a:xfrm>
          </p:grpSpPr>
          <p:sp>
            <p:nvSpPr>
              <p:cNvPr id="54" name="TextBox 53"/>
              <p:cNvSpPr txBox="1"/>
              <p:nvPr/>
            </p:nvSpPr>
            <p:spPr>
              <a:xfrm>
                <a:off x="7918660" y="4160885"/>
                <a:ext cx="180979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E9A31A"/>
                    </a:solidFill>
                    <a:effectLst/>
                    <a:uLnTx/>
                    <a:uFillTx/>
                    <a:latin typeface="FC Home" panose="020B0500040200020003" pitchFamily="34" charset="-34"/>
                    <a:ea typeface="+mn-ea"/>
                    <a:cs typeface="FC Home" panose="020B0500040200020003" pitchFamily="34" charset="-34"/>
                  </a:rPr>
                  <a:t>ภาคใต้ฝั่งตะวันออก</a:t>
                </a:r>
                <a:endParaRPr kumimoji="0" lang="en-US" sz="2000" b="0" i="0" u="none" strike="noStrike" kern="1200" cap="none" spc="0" normalizeH="0" baseline="0" noProof="0" dirty="0">
                  <a:ln>
                    <a:noFill/>
                  </a:ln>
                  <a:solidFill>
                    <a:srgbClr val="E9A31A"/>
                  </a:solidFill>
                  <a:effectLst/>
                  <a:uLnTx/>
                  <a:uFillTx/>
                  <a:latin typeface="FC Home" panose="020B0500040200020003" pitchFamily="34" charset="-34"/>
                  <a:ea typeface="+mn-ea"/>
                  <a:cs typeface="FC Home" panose="020B0500040200020003" pitchFamily="34" charset="-34"/>
                </a:endParaRPr>
              </a:p>
            </p:txBody>
          </p:sp>
          <p:sp>
            <p:nvSpPr>
              <p:cNvPr id="55" name="TextBox 54"/>
              <p:cNvSpPr txBox="1"/>
              <p:nvPr/>
            </p:nvSpPr>
            <p:spPr>
              <a:xfrm>
                <a:off x="7896200" y="4424274"/>
                <a:ext cx="154151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E9A31A"/>
                    </a:solidFill>
                    <a:effectLst/>
                    <a:uLnTx/>
                    <a:uFillTx/>
                    <a:latin typeface="FC Home" panose="020B0500040200020003" pitchFamily="34" charset="-34"/>
                    <a:ea typeface="+mn-ea"/>
                    <a:cs typeface="FC Home" panose="020B0500040200020003" pitchFamily="34" charset="-34"/>
                  </a:rPr>
                  <a:t>0.9</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ล้านไร่ ใน </a:t>
                </a:r>
                <a:r>
                  <a:rPr kumimoji="0" lang="th-TH" sz="1400" b="0" i="0" u="none" strike="noStrike" kern="1200" cap="none" spc="0" normalizeH="0" baseline="0" noProof="0" dirty="0">
                    <a:ln>
                      <a:noFill/>
                    </a:ln>
                    <a:solidFill>
                      <a:srgbClr val="E9A31A"/>
                    </a:solidFill>
                    <a:effectLst/>
                    <a:uLnTx/>
                    <a:uFillTx/>
                    <a:latin typeface="FC Home" panose="020B0500040200020003" pitchFamily="34" charset="-34"/>
                    <a:ea typeface="+mn-ea"/>
                    <a:cs typeface="FC Home" panose="020B0500040200020003" pitchFamily="34" charset="-34"/>
                  </a:rPr>
                  <a:t>8</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endParaRPr kumimoji="0" lang="en-US"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sp>
          <p:nvSpPr>
            <p:cNvPr id="100" name="TextBox 99"/>
            <p:cNvSpPr txBox="1"/>
            <p:nvPr/>
          </p:nvSpPr>
          <p:spPr>
            <a:xfrm>
              <a:off x="462323" y="4835514"/>
              <a:ext cx="102068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0" u="none" strike="noStrike" kern="1200" cap="none" spc="0" normalizeH="0" baseline="0" noProof="0" dirty="0">
                  <a:ln>
                    <a:noFill/>
                  </a:ln>
                  <a:solidFill>
                    <a:srgbClr val="E9A31A"/>
                  </a:solidFill>
                  <a:effectLst/>
                  <a:uLnTx/>
                  <a:uFillTx/>
                  <a:latin typeface="FC Home" panose="020B0500040200020003" pitchFamily="34" charset="-34"/>
                  <a:ea typeface="+mn-ea"/>
                  <a:cs typeface="FC Home" panose="020B0500040200020003" pitchFamily="34" charset="-34"/>
                </a:rPr>
                <a:t>5.4</a:t>
              </a:r>
              <a:r>
                <a:rPr kumimoji="0" lang="en-US" sz="4000" b="0" i="0" u="none" strike="noStrike" kern="1200" cap="none" spc="0" normalizeH="0" baseline="0" noProof="0" dirty="0">
                  <a:ln>
                    <a:noFill/>
                  </a:ln>
                  <a:solidFill>
                    <a:srgbClr val="E9A31A"/>
                  </a:solidFill>
                  <a:effectLst/>
                  <a:uLnTx/>
                  <a:uFillTx/>
                  <a:latin typeface="FC Home" panose="020B0500040200020003" pitchFamily="34" charset="-34"/>
                  <a:ea typeface="+mn-ea"/>
                  <a:cs typeface="FC Home" panose="020B0500040200020003" pitchFamily="34" charset="-34"/>
                </a:rPr>
                <a:t>%</a:t>
              </a:r>
            </a:p>
          </p:txBody>
        </p:sp>
      </p:grpSp>
      <p:grpSp>
        <p:nvGrpSpPr>
          <p:cNvPr id="17" name="Group 16"/>
          <p:cNvGrpSpPr/>
          <p:nvPr/>
        </p:nvGrpSpPr>
        <p:grpSpPr>
          <a:xfrm>
            <a:off x="4794675" y="2720886"/>
            <a:ext cx="1590845" cy="1032232"/>
            <a:chOff x="4775155" y="2532749"/>
            <a:chExt cx="1590845" cy="1032232"/>
          </a:xfrm>
        </p:grpSpPr>
        <p:grpSp>
          <p:nvGrpSpPr>
            <p:cNvPr id="44" name="Group 43"/>
            <p:cNvGrpSpPr/>
            <p:nvPr/>
          </p:nvGrpSpPr>
          <p:grpSpPr>
            <a:xfrm>
              <a:off x="4775155" y="2993815"/>
              <a:ext cx="1590845" cy="571166"/>
              <a:chOff x="7896200" y="4160885"/>
              <a:chExt cx="1590845" cy="571166"/>
            </a:xfrm>
          </p:grpSpPr>
          <p:sp>
            <p:nvSpPr>
              <p:cNvPr id="45" name="TextBox 44"/>
              <p:cNvSpPr txBox="1"/>
              <p:nvPr/>
            </p:nvSpPr>
            <p:spPr>
              <a:xfrm>
                <a:off x="7918660" y="4160885"/>
                <a:ext cx="137774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B11A91"/>
                    </a:solidFill>
                    <a:effectLst/>
                    <a:uLnTx/>
                    <a:uFillTx/>
                    <a:latin typeface="FC Home" panose="020B0500040200020003" pitchFamily="34" charset="-34"/>
                    <a:ea typeface="+mn-ea"/>
                    <a:cs typeface="FC Home" panose="020B0500040200020003" pitchFamily="34" charset="-34"/>
                  </a:rPr>
                  <a:t>ภาคตะวันออก</a:t>
                </a:r>
                <a:endParaRPr kumimoji="0" lang="en-US" sz="2000" b="0" i="0" u="none" strike="noStrike" kern="1200" cap="none" spc="0" normalizeH="0" baseline="0" noProof="0" dirty="0">
                  <a:ln>
                    <a:noFill/>
                  </a:ln>
                  <a:solidFill>
                    <a:srgbClr val="B11A91"/>
                  </a:solidFill>
                  <a:effectLst/>
                  <a:uLnTx/>
                  <a:uFillTx/>
                  <a:latin typeface="FC Home" panose="020B0500040200020003" pitchFamily="34" charset="-34"/>
                  <a:ea typeface="+mn-ea"/>
                  <a:cs typeface="FC Home" panose="020B0500040200020003" pitchFamily="34" charset="-34"/>
                </a:endParaRPr>
              </a:p>
            </p:txBody>
          </p:sp>
          <p:sp>
            <p:nvSpPr>
              <p:cNvPr id="46" name="TextBox 45"/>
              <p:cNvSpPr txBox="1"/>
              <p:nvPr/>
            </p:nvSpPr>
            <p:spPr>
              <a:xfrm>
                <a:off x="7896200" y="4424274"/>
                <a:ext cx="159084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B11A91"/>
                    </a:solidFill>
                    <a:effectLst/>
                    <a:uLnTx/>
                    <a:uFillTx/>
                    <a:latin typeface="FC Home" panose="020B0500040200020003" pitchFamily="34" charset="-34"/>
                    <a:ea typeface="+mn-ea"/>
                    <a:cs typeface="FC Home" panose="020B0500040200020003" pitchFamily="34" charset="-34"/>
                  </a:rPr>
                  <a:t>1.33</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ล้านไร่ ใน </a:t>
                </a:r>
                <a:r>
                  <a:rPr kumimoji="0" lang="th-TH" sz="1400" b="0" i="0" u="none" strike="noStrike" kern="1200" cap="none" spc="0" normalizeH="0" baseline="0" noProof="0" dirty="0">
                    <a:ln>
                      <a:noFill/>
                    </a:ln>
                    <a:solidFill>
                      <a:srgbClr val="B11A91"/>
                    </a:solidFill>
                    <a:effectLst/>
                    <a:uLnTx/>
                    <a:uFillTx/>
                    <a:latin typeface="FC Home" panose="020B0500040200020003" pitchFamily="34" charset="-34"/>
                    <a:ea typeface="+mn-ea"/>
                    <a:cs typeface="FC Home" panose="020B0500040200020003" pitchFamily="34" charset="-34"/>
                  </a:rPr>
                  <a:t>8</a:t>
                </a: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endParaRPr kumimoji="0" lang="en-US"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sp>
          <p:nvSpPr>
            <p:cNvPr id="106" name="TextBox 105"/>
            <p:cNvSpPr txBox="1"/>
            <p:nvPr/>
          </p:nvSpPr>
          <p:spPr>
            <a:xfrm>
              <a:off x="4794675" y="2532749"/>
              <a:ext cx="79726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0" u="none" strike="noStrike" kern="1200" cap="none" spc="0" normalizeH="0" baseline="0" noProof="0" dirty="0">
                  <a:ln>
                    <a:noFill/>
                  </a:ln>
                  <a:solidFill>
                    <a:srgbClr val="B11A91"/>
                  </a:solidFill>
                  <a:effectLst/>
                  <a:uLnTx/>
                  <a:uFillTx/>
                  <a:latin typeface="FC Home" panose="020B0500040200020003" pitchFamily="34" charset="-34"/>
                  <a:ea typeface="+mn-ea"/>
                  <a:cs typeface="FC Home" panose="020B0500040200020003" pitchFamily="34" charset="-34"/>
                </a:rPr>
                <a:t>8</a:t>
              </a:r>
              <a:r>
                <a:rPr kumimoji="0" lang="en-US" sz="4000" b="0" i="0" u="none" strike="noStrike" kern="1200" cap="none" spc="0" normalizeH="0" baseline="0" noProof="0" dirty="0">
                  <a:ln>
                    <a:noFill/>
                  </a:ln>
                  <a:solidFill>
                    <a:srgbClr val="B11A91"/>
                  </a:solidFill>
                  <a:effectLst/>
                  <a:uLnTx/>
                  <a:uFillTx/>
                  <a:latin typeface="FC Home" panose="020B0500040200020003" pitchFamily="34" charset="-34"/>
                  <a:ea typeface="+mn-ea"/>
                  <a:cs typeface="FC Home" panose="020B0500040200020003" pitchFamily="34" charset="-34"/>
                </a:rPr>
                <a:t>%</a:t>
              </a:r>
            </a:p>
          </p:txBody>
        </p:sp>
      </p:grpSp>
      <p:sp>
        <p:nvSpPr>
          <p:cNvPr id="110" name="TextBox 109"/>
          <p:cNvSpPr txBox="1"/>
          <p:nvPr/>
        </p:nvSpPr>
        <p:spPr>
          <a:xfrm>
            <a:off x="5411341" y="1863646"/>
            <a:ext cx="130807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20.4</a:t>
            </a:r>
            <a:r>
              <a:rPr kumimoji="0" lang="en-US" sz="40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a:t>
            </a:r>
          </a:p>
        </p:txBody>
      </p:sp>
      <p:sp>
        <p:nvSpPr>
          <p:cNvPr id="124" name="TextBox 123"/>
          <p:cNvSpPr txBox="1"/>
          <p:nvPr/>
        </p:nvSpPr>
        <p:spPr>
          <a:xfrm>
            <a:off x="10644676" y="1922281"/>
            <a:ext cx="1363491"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หน่วย </a:t>
            </a:r>
            <a:r>
              <a:rPr kumimoji="0" 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 </a:t>
            </a:r>
            <a:r>
              <a:rPr kumimoji="0" lang="th-TH"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ไร่</a:t>
            </a:r>
            <a:endParaRPr kumimoji="0" 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pic>
        <p:nvPicPr>
          <p:cNvPr id="130" name="Picture 129">
            <a:extLst>
              <a:ext uri="{FF2B5EF4-FFF2-40B4-BE49-F238E27FC236}">
                <a16:creationId xmlns:a16="http://schemas.microsoft.com/office/drawing/2014/main" id="{1DDC46FE-4090-477A-9E72-F44A1DFE23C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90997" y="103813"/>
            <a:ext cx="1509660" cy="640080"/>
          </a:xfrm>
          <a:prstGeom prst="rect">
            <a:avLst/>
          </a:prstGeom>
        </p:spPr>
      </p:pic>
    </p:spTree>
    <p:extLst>
      <p:ext uri="{BB962C8B-B14F-4D97-AF65-F5344CB8AC3E}">
        <p14:creationId xmlns:p14="http://schemas.microsoft.com/office/powerpoint/2010/main" val="104974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523445"/>
            <a:ext cx="2837083" cy="33265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th-TH"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10" name="Group 9">
            <a:extLst>
              <a:ext uri="{FF2B5EF4-FFF2-40B4-BE49-F238E27FC236}">
                <a16:creationId xmlns:a16="http://schemas.microsoft.com/office/drawing/2014/main" id="{CB5BC634-D9F3-46F3-930B-D323A1665786}"/>
              </a:ext>
            </a:extLst>
          </p:cNvPr>
          <p:cNvGrpSpPr/>
          <p:nvPr/>
        </p:nvGrpSpPr>
        <p:grpSpPr>
          <a:xfrm>
            <a:off x="960975" y="4884635"/>
            <a:ext cx="3631920" cy="718317"/>
            <a:chOff x="592897" y="4618927"/>
            <a:chExt cx="3631920" cy="718317"/>
          </a:xfrm>
        </p:grpSpPr>
        <p:sp>
          <p:nvSpPr>
            <p:cNvPr id="145" name="TextBox 144">
              <a:extLst>
                <a:ext uri="{FF2B5EF4-FFF2-40B4-BE49-F238E27FC236}">
                  <a16:creationId xmlns:a16="http://schemas.microsoft.com/office/drawing/2014/main" id="{0D80C957-DB8E-48FA-8770-EFD8A672ADC5}"/>
                </a:ext>
              </a:extLst>
            </p:cNvPr>
            <p:cNvSpPr txBox="1"/>
            <p:nvPr/>
          </p:nvSpPr>
          <p:spPr>
            <a:xfrm>
              <a:off x="1367296" y="4690913"/>
              <a:ext cx="2857521" cy="646331"/>
            </a:xfrm>
            <a:prstGeom prst="rect">
              <a:avLst/>
            </a:prstGeom>
            <a:noFill/>
          </p:spPr>
          <p:txBody>
            <a:bodyPr wrap="square" rtlCol="0">
              <a:spAutoFit/>
            </a:bodyPr>
            <a:lstStyle/>
            <a:p>
              <a:r>
                <a:rPr lang="en-US" sz="1800" dirty="0">
                  <a:effectLst/>
                  <a:ea typeface="Times New Roman" panose="02020603050405020304" pitchFamily="18" charset="0"/>
                  <a:cs typeface="Times New Roman" panose="02020603050405020304" pitchFamily="18" charset="0"/>
                </a:rPr>
                <a:t>https://file.dwr.go.th/s/YKmiYrYcLadzZPJ</a:t>
              </a:r>
              <a:endParaRPr lang="en-GB" sz="2400" dirty="0">
                <a:latin typeface="FC Home" panose="020B0500040200020003" pitchFamily="34" charset="-34"/>
                <a:cs typeface="FC Home" panose="020B0500040200020003" pitchFamily="34" charset="-34"/>
              </a:endParaRPr>
            </a:p>
          </p:txBody>
        </p:sp>
        <p:pic>
          <p:nvPicPr>
            <p:cNvPr id="9" name="Graphic 8" descr="Internet">
              <a:extLst>
                <a:ext uri="{FF2B5EF4-FFF2-40B4-BE49-F238E27FC236}">
                  <a16:creationId xmlns:a16="http://schemas.microsoft.com/office/drawing/2014/main" id="{6BC1E547-6680-4F38-96E1-C85F104E3AA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2897" y="4618927"/>
              <a:ext cx="703343" cy="703343"/>
            </a:xfrm>
            <a:prstGeom prst="rect">
              <a:avLst/>
            </a:prstGeom>
          </p:spPr>
        </p:pic>
      </p:grpSp>
      <p:grpSp>
        <p:nvGrpSpPr>
          <p:cNvPr id="18" name="Group 17">
            <a:extLst>
              <a:ext uri="{FF2B5EF4-FFF2-40B4-BE49-F238E27FC236}">
                <a16:creationId xmlns:a16="http://schemas.microsoft.com/office/drawing/2014/main" id="{C33709A7-C2BA-444C-90AF-61C7AB99F1C7}"/>
              </a:ext>
            </a:extLst>
          </p:cNvPr>
          <p:cNvGrpSpPr/>
          <p:nvPr/>
        </p:nvGrpSpPr>
        <p:grpSpPr>
          <a:xfrm>
            <a:off x="5628158" y="457201"/>
            <a:ext cx="6012459" cy="4871590"/>
            <a:chOff x="4618893" y="1119471"/>
            <a:chExt cx="5573479" cy="4871590"/>
          </a:xfrm>
        </p:grpSpPr>
        <p:sp>
          <p:nvSpPr>
            <p:cNvPr id="6" name="TextBox 5">
              <a:extLst>
                <a:ext uri="{FF2B5EF4-FFF2-40B4-BE49-F238E27FC236}">
                  <a16:creationId xmlns:a16="http://schemas.microsoft.com/office/drawing/2014/main" id="{BCC29666-1FA2-408B-9479-177D32477BC6}"/>
                </a:ext>
              </a:extLst>
            </p:cNvPr>
            <p:cNvSpPr txBox="1"/>
            <p:nvPr/>
          </p:nvSpPr>
          <p:spPr>
            <a:xfrm>
              <a:off x="5829728" y="1119471"/>
              <a:ext cx="4362644" cy="4871590"/>
            </a:xfrm>
            <a:prstGeom prst="rect">
              <a:avLst/>
            </a:prstGeom>
            <a:noFill/>
          </p:spPr>
          <p:txBody>
            <a:bodyPr wrap="square" rtlCol="0">
              <a:spAutoFit/>
            </a:bodyPr>
            <a:lstStyle/>
            <a:p>
              <a:pPr>
                <a:lnSpc>
                  <a:spcPct val="150000"/>
                </a:lnSpc>
              </a:pPr>
              <a:r>
                <a:rPr lang="th-TH" sz="3000" dirty="0">
                  <a:latin typeface="FC Home" panose="020B0500040200020003" pitchFamily="34" charset="-34"/>
                  <a:cs typeface="FC Home" panose="020B0500040200020003" pitchFamily="34" charset="-34"/>
                </a:rPr>
                <a:t>สไลด์ประชุม</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a:latin typeface="FC Home" panose="020B0500040200020003" pitchFamily="34" charset="-34"/>
                  <a:cs typeface="FC Home" panose="020B0500040200020003" pitchFamily="34" charset="-34"/>
                </a:rPr>
                <a:t>pdf)</a:t>
              </a:r>
            </a:p>
            <a:p>
              <a:pPr>
                <a:lnSpc>
                  <a:spcPct val="150000"/>
                </a:lnSpc>
              </a:pPr>
              <a:r>
                <a:rPr lang="th-TH" sz="3000" dirty="0">
                  <a:latin typeface="FC Home" panose="020B0500040200020003" pitchFamily="34" charset="-34"/>
                  <a:cs typeface="FC Home" panose="020B0500040200020003" pitchFamily="34" charset="-34"/>
                </a:rPr>
                <a:t>วาระการประชุม</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a:latin typeface="FC Home" panose="020B0500040200020003" pitchFamily="34" charset="-34"/>
                  <a:cs typeface="FC Home" panose="020B0500040200020003" pitchFamily="34" charset="-34"/>
                </a:rPr>
                <a:t>word/pdf)</a:t>
              </a:r>
              <a:br>
                <a:rPr lang="en-GB" sz="3000" dirty="0">
                  <a:latin typeface="FC Home" panose="020B0500040200020003" pitchFamily="34" charset="-34"/>
                  <a:cs typeface="FC Home" panose="020B0500040200020003" pitchFamily="34" charset="-34"/>
                </a:rPr>
              </a:br>
              <a:r>
                <a:rPr lang="th-TH" sz="3000" dirty="0">
                  <a:latin typeface="FC Home" panose="020B0500040200020003" pitchFamily="34" charset="-34"/>
                  <a:cs typeface="FC Home" panose="020B0500040200020003" pitchFamily="34" charset="-34"/>
                </a:rPr>
                <a:t>วาระ (ยาว)</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a:latin typeface="FC Home" panose="020B0500040200020003" pitchFamily="34" charset="-34"/>
                  <a:cs typeface="FC Home" panose="020B0500040200020003" pitchFamily="34" charset="-34"/>
                </a:rPr>
                <a:t>word/pdf)</a:t>
              </a:r>
            </a:p>
            <a:p>
              <a:pPr>
                <a:lnSpc>
                  <a:spcPct val="150000"/>
                </a:lnSpc>
              </a:pPr>
              <a:r>
                <a:rPr lang="th-TH" sz="3000" dirty="0">
                  <a:latin typeface="FC Home" panose="020B0500040200020003" pitchFamily="34" charset="-34"/>
                  <a:cs typeface="FC Home" panose="020B0500040200020003" pitchFamily="34" charset="-34"/>
                </a:rPr>
                <a:t>จุดสูบ/ช่วยเหลือ</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err="1">
                  <a:latin typeface="FC Home" panose="020B0500040200020003" pitchFamily="34" charset="-34"/>
                  <a:cs typeface="FC Home" panose="020B0500040200020003" pitchFamily="34" charset="-34"/>
                </a:rPr>
                <a:t>shp</a:t>
              </a:r>
              <a:r>
                <a:rPr lang="en-GB" sz="3000" dirty="0">
                  <a:latin typeface="FC Home" panose="020B0500040200020003" pitchFamily="34" charset="-34"/>
                  <a:cs typeface="FC Home" panose="020B0500040200020003" pitchFamily="34" charset="-34"/>
                </a:rPr>
                <a:t>/excel)</a:t>
              </a:r>
            </a:p>
            <a:p>
              <a:pPr>
                <a:lnSpc>
                  <a:spcPct val="150000"/>
                </a:lnSpc>
              </a:pPr>
              <a:r>
                <a:rPr lang="th-TH" sz="3000" dirty="0">
                  <a:latin typeface="FC Home" panose="020B0500040200020003" pitchFamily="34" charset="-34"/>
                  <a:cs typeface="FC Home" panose="020B0500040200020003" pitchFamily="34" charset="-34"/>
                </a:rPr>
                <a:t>ฝนคาดการณ์</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err="1">
                  <a:latin typeface="FC Home" panose="020B0500040200020003" pitchFamily="34" charset="-34"/>
                  <a:cs typeface="FC Home" panose="020B0500040200020003" pitchFamily="34" charset="-34"/>
                </a:rPr>
                <a:t>shp</a:t>
              </a:r>
              <a:r>
                <a:rPr lang="en-GB" sz="3000" dirty="0">
                  <a:latin typeface="FC Home" panose="020B0500040200020003" pitchFamily="34" charset="-34"/>
                  <a:cs typeface="FC Home" panose="020B0500040200020003" pitchFamily="34" charset="-34"/>
                </a:rPr>
                <a:t>/excel)</a:t>
              </a:r>
            </a:p>
            <a:p>
              <a:pPr>
                <a:lnSpc>
                  <a:spcPct val="150000"/>
                </a:lnSpc>
              </a:pPr>
              <a:r>
                <a:rPr lang="th-TH" sz="3000" dirty="0">
                  <a:latin typeface="FC Home" panose="020B0500040200020003" pitchFamily="34" charset="-34"/>
                  <a:cs typeface="FC Home" panose="020B0500040200020003" pitchFamily="34" charset="-34"/>
                </a:rPr>
                <a:t>พื้นที่เสี่ยงน้ำท่วม</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err="1">
                  <a:latin typeface="FC Home" panose="020B0500040200020003" pitchFamily="34" charset="-34"/>
                  <a:cs typeface="FC Home" panose="020B0500040200020003" pitchFamily="34" charset="-34"/>
                </a:rPr>
                <a:t>shp</a:t>
              </a:r>
              <a:r>
                <a:rPr lang="en-GB" sz="3000" dirty="0">
                  <a:latin typeface="FC Home" panose="020B0500040200020003" pitchFamily="34" charset="-34"/>
                  <a:cs typeface="FC Home" panose="020B0500040200020003" pitchFamily="34" charset="-34"/>
                </a:rPr>
                <a:t>/excel)</a:t>
              </a:r>
              <a:endParaRPr lang="th-TH" sz="3000" dirty="0">
                <a:latin typeface="FC Home" panose="020B0500040200020003" pitchFamily="34" charset="-34"/>
                <a:cs typeface="FC Home" panose="020B0500040200020003" pitchFamily="34" charset="-34"/>
              </a:endParaRPr>
            </a:p>
            <a:p>
              <a:pPr>
                <a:lnSpc>
                  <a:spcPct val="150000"/>
                </a:lnSpc>
              </a:pPr>
              <a:r>
                <a:rPr lang="th-TH" sz="3000" dirty="0">
                  <a:latin typeface="FC Home" panose="020B0500040200020003" pitchFamily="34" charset="-34"/>
                  <a:cs typeface="FC Home" panose="020B0500040200020003" pitchFamily="34" charset="-34"/>
                </a:rPr>
                <a:t>พื้นที่เสี่ยงฝนทิ้งช่วง</a:t>
              </a:r>
              <a:r>
                <a:rPr lang="en-US" sz="3000" dirty="0">
                  <a:latin typeface="FC Home" panose="020B0500040200020003" pitchFamily="34" charset="-34"/>
                  <a:cs typeface="FC Home" panose="020B0500040200020003" pitchFamily="34" charset="-34"/>
                </a:rPr>
                <a:t> </a:t>
              </a:r>
              <a:r>
                <a:rPr lang="th-TH" sz="3000" dirty="0">
                  <a:latin typeface="FC Home" panose="020B0500040200020003" pitchFamily="34" charset="-34"/>
                  <a:cs typeface="FC Home" panose="020B0500040200020003" pitchFamily="34" charset="-34"/>
                </a:rPr>
                <a:t>(</a:t>
              </a:r>
              <a:r>
                <a:rPr lang="en-GB" sz="3000" dirty="0" err="1">
                  <a:latin typeface="FC Home" panose="020B0500040200020003" pitchFamily="34" charset="-34"/>
                  <a:cs typeface="FC Home" panose="020B0500040200020003" pitchFamily="34" charset="-34"/>
                </a:rPr>
                <a:t>shp</a:t>
              </a:r>
              <a:r>
                <a:rPr lang="en-GB" sz="3000" dirty="0">
                  <a:latin typeface="FC Home" panose="020B0500040200020003" pitchFamily="34" charset="-34"/>
                  <a:cs typeface="FC Home" panose="020B0500040200020003" pitchFamily="34" charset="-34"/>
                </a:rPr>
                <a:t>/excel)</a:t>
              </a:r>
            </a:p>
          </p:txBody>
        </p:sp>
        <p:grpSp>
          <p:nvGrpSpPr>
            <p:cNvPr id="17" name="Group 16">
              <a:extLst>
                <a:ext uri="{FF2B5EF4-FFF2-40B4-BE49-F238E27FC236}">
                  <a16:creationId xmlns:a16="http://schemas.microsoft.com/office/drawing/2014/main" id="{08DC4620-5A54-4177-B478-345EBE30F4F3}"/>
                </a:ext>
              </a:extLst>
            </p:cNvPr>
            <p:cNvGrpSpPr/>
            <p:nvPr/>
          </p:nvGrpSpPr>
          <p:grpSpPr>
            <a:xfrm>
              <a:off x="4618893" y="1384084"/>
              <a:ext cx="983322" cy="3826128"/>
              <a:chOff x="4364999" y="1737843"/>
              <a:chExt cx="983322" cy="3826128"/>
            </a:xfrm>
          </p:grpSpPr>
          <p:grpSp>
            <p:nvGrpSpPr>
              <p:cNvPr id="16" name="Group 15">
                <a:extLst>
                  <a:ext uri="{FF2B5EF4-FFF2-40B4-BE49-F238E27FC236}">
                    <a16:creationId xmlns:a16="http://schemas.microsoft.com/office/drawing/2014/main" id="{FBA175D5-7DFD-4560-9B59-E3558BBF4565}"/>
                  </a:ext>
                </a:extLst>
              </p:cNvPr>
              <p:cNvGrpSpPr/>
              <p:nvPr/>
            </p:nvGrpSpPr>
            <p:grpSpPr>
              <a:xfrm>
                <a:off x="4364999" y="1737843"/>
                <a:ext cx="939452" cy="464360"/>
                <a:chOff x="4364999" y="1737843"/>
                <a:chExt cx="939452" cy="464360"/>
              </a:xfrm>
            </p:grpSpPr>
            <p:pic>
              <p:nvPicPr>
                <p:cNvPr id="13" name="Picture 12">
                  <a:extLst>
                    <a:ext uri="{FF2B5EF4-FFF2-40B4-BE49-F238E27FC236}">
                      <a16:creationId xmlns:a16="http://schemas.microsoft.com/office/drawing/2014/main" id="{CA1B787E-D310-4A47-8DAB-7DB150D318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4999" y="1737843"/>
                  <a:ext cx="464359" cy="464359"/>
                </a:xfrm>
                <a:prstGeom prst="rect">
                  <a:avLst/>
                </a:prstGeom>
              </p:spPr>
            </p:pic>
            <p:pic>
              <p:nvPicPr>
                <p:cNvPr id="15" name="Picture 14">
                  <a:extLst>
                    <a:ext uri="{FF2B5EF4-FFF2-40B4-BE49-F238E27FC236}">
                      <a16:creationId xmlns:a16="http://schemas.microsoft.com/office/drawing/2014/main" id="{454F5249-CCCD-4B25-ACE6-3D8B2ECA75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40092" y="1737844"/>
                  <a:ext cx="464359" cy="464359"/>
                </a:xfrm>
                <a:prstGeom prst="rect">
                  <a:avLst/>
                </a:prstGeom>
              </p:spPr>
            </p:pic>
          </p:grpSp>
          <p:grpSp>
            <p:nvGrpSpPr>
              <p:cNvPr id="258" name="Group 257">
                <a:extLst>
                  <a:ext uri="{FF2B5EF4-FFF2-40B4-BE49-F238E27FC236}">
                    <a16:creationId xmlns:a16="http://schemas.microsoft.com/office/drawing/2014/main" id="{19D1DAD9-18B5-407C-B588-CE2BA0E378CA}"/>
                  </a:ext>
                </a:extLst>
              </p:cNvPr>
              <p:cNvGrpSpPr/>
              <p:nvPr/>
            </p:nvGrpSpPr>
            <p:grpSpPr>
              <a:xfrm>
                <a:off x="4384391" y="2344430"/>
                <a:ext cx="939452" cy="475093"/>
                <a:chOff x="4364999" y="1737843"/>
                <a:chExt cx="939452" cy="475093"/>
              </a:xfrm>
            </p:grpSpPr>
            <p:pic>
              <p:nvPicPr>
                <p:cNvPr id="259" name="Picture 258">
                  <a:extLst>
                    <a:ext uri="{FF2B5EF4-FFF2-40B4-BE49-F238E27FC236}">
                      <a16:creationId xmlns:a16="http://schemas.microsoft.com/office/drawing/2014/main" id="{39244025-7547-4733-BA03-7A7941DDC59E}"/>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364999" y="1737843"/>
                  <a:ext cx="475093" cy="475093"/>
                </a:xfrm>
                <a:prstGeom prst="rect">
                  <a:avLst/>
                </a:prstGeom>
              </p:spPr>
            </p:pic>
            <p:pic>
              <p:nvPicPr>
                <p:cNvPr id="260" name="Picture 259">
                  <a:extLst>
                    <a:ext uri="{FF2B5EF4-FFF2-40B4-BE49-F238E27FC236}">
                      <a16:creationId xmlns:a16="http://schemas.microsoft.com/office/drawing/2014/main" id="{91224061-3556-4F2C-A562-04780250D1D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40092" y="1737844"/>
                  <a:ext cx="464359" cy="464359"/>
                </a:xfrm>
                <a:prstGeom prst="rect">
                  <a:avLst/>
                </a:prstGeom>
              </p:spPr>
            </p:pic>
          </p:grpSp>
          <p:grpSp>
            <p:nvGrpSpPr>
              <p:cNvPr id="264" name="Group 263">
                <a:extLst>
                  <a:ext uri="{FF2B5EF4-FFF2-40B4-BE49-F238E27FC236}">
                    <a16:creationId xmlns:a16="http://schemas.microsoft.com/office/drawing/2014/main" id="{B74E412E-3FDC-4C31-862A-4F1DA0037098}"/>
                  </a:ext>
                </a:extLst>
              </p:cNvPr>
              <p:cNvGrpSpPr/>
              <p:nvPr/>
            </p:nvGrpSpPr>
            <p:grpSpPr>
              <a:xfrm>
                <a:off x="4389758" y="3030577"/>
                <a:ext cx="939452" cy="475093"/>
                <a:chOff x="4364999" y="1737843"/>
                <a:chExt cx="939452" cy="475093"/>
              </a:xfrm>
            </p:grpSpPr>
            <p:pic>
              <p:nvPicPr>
                <p:cNvPr id="265" name="Picture 264">
                  <a:extLst>
                    <a:ext uri="{FF2B5EF4-FFF2-40B4-BE49-F238E27FC236}">
                      <a16:creationId xmlns:a16="http://schemas.microsoft.com/office/drawing/2014/main" id="{66AA40AC-08AA-42D6-A429-853CB82D060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364999" y="1737843"/>
                  <a:ext cx="475093" cy="475093"/>
                </a:xfrm>
                <a:prstGeom prst="rect">
                  <a:avLst/>
                </a:prstGeom>
              </p:spPr>
            </p:pic>
            <p:pic>
              <p:nvPicPr>
                <p:cNvPr id="266" name="Picture 265">
                  <a:extLst>
                    <a:ext uri="{FF2B5EF4-FFF2-40B4-BE49-F238E27FC236}">
                      <a16:creationId xmlns:a16="http://schemas.microsoft.com/office/drawing/2014/main" id="{1527FF8D-D104-4022-AB42-2CDD3D37B1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40092" y="1737844"/>
                  <a:ext cx="464359" cy="464359"/>
                </a:xfrm>
                <a:prstGeom prst="rect">
                  <a:avLst/>
                </a:prstGeom>
              </p:spPr>
            </p:pic>
          </p:grpSp>
          <p:grpSp>
            <p:nvGrpSpPr>
              <p:cNvPr id="267" name="Group 266">
                <a:extLst>
                  <a:ext uri="{FF2B5EF4-FFF2-40B4-BE49-F238E27FC236}">
                    <a16:creationId xmlns:a16="http://schemas.microsoft.com/office/drawing/2014/main" id="{B3E0E1C0-FFE4-4C51-B8A4-9474BDE04E68}"/>
                  </a:ext>
                </a:extLst>
              </p:cNvPr>
              <p:cNvGrpSpPr/>
              <p:nvPr/>
            </p:nvGrpSpPr>
            <p:grpSpPr>
              <a:xfrm>
                <a:off x="4401496" y="3720839"/>
                <a:ext cx="939452" cy="475093"/>
                <a:chOff x="4364999" y="1737843"/>
                <a:chExt cx="939452" cy="475093"/>
              </a:xfrm>
            </p:grpSpPr>
            <p:pic>
              <p:nvPicPr>
                <p:cNvPr id="268" name="Picture 267">
                  <a:extLst>
                    <a:ext uri="{FF2B5EF4-FFF2-40B4-BE49-F238E27FC236}">
                      <a16:creationId xmlns:a16="http://schemas.microsoft.com/office/drawing/2014/main" id="{D26FF2AB-33B3-467B-B23F-8A4E19B9924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364999" y="1737843"/>
                  <a:ext cx="475093" cy="475093"/>
                </a:xfrm>
                <a:prstGeom prst="rect">
                  <a:avLst/>
                </a:prstGeom>
              </p:spPr>
            </p:pic>
            <p:pic>
              <p:nvPicPr>
                <p:cNvPr id="269" name="Picture 268">
                  <a:extLst>
                    <a:ext uri="{FF2B5EF4-FFF2-40B4-BE49-F238E27FC236}">
                      <a16:creationId xmlns:a16="http://schemas.microsoft.com/office/drawing/2014/main" id="{C677DBF1-6282-4336-8BB7-EAD3B797BB9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4840092" y="1737844"/>
                  <a:ext cx="464359" cy="464359"/>
                </a:xfrm>
                <a:prstGeom prst="rect">
                  <a:avLst/>
                </a:prstGeom>
              </p:spPr>
            </p:pic>
          </p:grpSp>
          <p:grpSp>
            <p:nvGrpSpPr>
              <p:cNvPr id="276" name="Group 275">
                <a:extLst>
                  <a:ext uri="{FF2B5EF4-FFF2-40B4-BE49-F238E27FC236}">
                    <a16:creationId xmlns:a16="http://schemas.microsoft.com/office/drawing/2014/main" id="{D927AE10-185D-4706-964C-1FFC98C6E3E3}"/>
                  </a:ext>
                </a:extLst>
              </p:cNvPr>
              <p:cNvGrpSpPr/>
              <p:nvPr/>
            </p:nvGrpSpPr>
            <p:grpSpPr>
              <a:xfrm>
                <a:off x="4406863" y="4439016"/>
                <a:ext cx="939452" cy="475093"/>
                <a:chOff x="4364999" y="1737843"/>
                <a:chExt cx="939452" cy="475093"/>
              </a:xfrm>
            </p:grpSpPr>
            <p:pic>
              <p:nvPicPr>
                <p:cNvPr id="277" name="Picture 276">
                  <a:extLst>
                    <a:ext uri="{FF2B5EF4-FFF2-40B4-BE49-F238E27FC236}">
                      <a16:creationId xmlns:a16="http://schemas.microsoft.com/office/drawing/2014/main" id="{A207965A-9481-40DC-AAB1-831C8C4D4A8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364999" y="1737843"/>
                  <a:ext cx="475093" cy="475093"/>
                </a:xfrm>
                <a:prstGeom prst="rect">
                  <a:avLst/>
                </a:prstGeom>
              </p:spPr>
            </p:pic>
            <p:pic>
              <p:nvPicPr>
                <p:cNvPr id="278" name="Picture 277">
                  <a:extLst>
                    <a:ext uri="{FF2B5EF4-FFF2-40B4-BE49-F238E27FC236}">
                      <a16:creationId xmlns:a16="http://schemas.microsoft.com/office/drawing/2014/main" id="{4565DBDC-FAB2-4509-A722-D6D173967C81}"/>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4840092" y="1737844"/>
                  <a:ext cx="464359" cy="464359"/>
                </a:xfrm>
                <a:prstGeom prst="rect">
                  <a:avLst/>
                </a:prstGeom>
              </p:spPr>
            </p:pic>
          </p:grpSp>
          <p:grpSp>
            <p:nvGrpSpPr>
              <p:cNvPr id="279" name="Group 278">
                <a:extLst>
                  <a:ext uri="{FF2B5EF4-FFF2-40B4-BE49-F238E27FC236}">
                    <a16:creationId xmlns:a16="http://schemas.microsoft.com/office/drawing/2014/main" id="{7138639D-4572-4746-94DD-9C7994F65819}"/>
                  </a:ext>
                </a:extLst>
              </p:cNvPr>
              <p:cNvGrpSpPr/>
              <p:nvPr/>
            </p:nvGrpSpPr>
            <p:grpSpPr>
              <a:xfrm>
                <a:off x="4408869" y="5088878"/>
                <a:ext cx="939452" cy="475093"/>
                <a:chOff x="4364999" y="1737843"/>
                <a:chExt cx="939452" cy="475093"/>
              </a:xfrm>
            </p:grpSpPr>
            <p:pic>
              <p:nvPicPr>
                <p:cNvPr id="280" name="Picture 279">
                  <a:extLst>
                    <a:ext uri="{FF2B5EF4-FFF2-40B4-BE49-F238E27FC236}">
                      <a16:creationId xmlns:a16="http://schemas.microsoft.com/office/drawing/2014/main" id="{E6DDE6C5-0E20-4576-ACA0-B6B5689120C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364999" y="1737843"/>
                  <a:ext cx="475093" cy="475093"/>
                </a:xfrm>
                <a:prstGeom prst="rect">
                  <a:avLst/>
                </a:prstGeom>
              </p:spPr>
            </p:pic>
            <p:pic>
              <p:nvPicPr>
                <p:cNvPr id="281" name="Picture 280">
                  <a:extLst>
                    <a:ext uri="{FF2B5EF4-FFF2-40B4-BE49-F238E27FC236}">
                      <a16:creationId xmlns:a16="http://schemas.microsoft.com/office/drawing/2014/main" id="{3062D48B-2E76-49CB-A33B-DAB343E8AD0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4840092" y="1737844"/>
                  <a:ext cx="464359" cy="464359"/>
                </a:xfrm>
                <a:prstGeom prst="rect">
                  <a:avLst/>
                </a:prstGeom>
              </p:spPr>
            </p:pic>
          </p:grpSp>
        </p:grpSp>
      </p:grpSp>
      <p:sp>
        <p:nvSpPr>
          <p:cNvPr id="142" name="Rectangle 4">
            <a:extLst>
              <a:ext uri="{FF2B5EF4-FFF2-40B4-BE49-F238E27FC236}">
                <a16:creationId xmlns:a16="http://schemas.microsoft.com/office/drawing/2014/main" id="{99DAF05A-3131-44F1-B1CC-AF7589F33EFB}"/>
              </a:ext>
            </a:extLst>
          </p:cNvPr>
          <p:cNvSpPr txBox="1">
            <a:spLocks noChangeArrowheads="1"/>
          </p:cNvSpPr>
          <p:nvPr/>
        </p:nvSpPr>
        <p:spPr bwMode="auto">
          <a:xfrm>
            <a:off x="488856" y="-102320"/>
            <a:ext cx="5190310"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th-TH" sz="6000" kern="0" dirty="0">
                <a:solidFill>
                  <a:srgbClr val="00206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เอกสารดาวน์โหลด</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4" name="Group 3">
            <a:extLst>
              <a:ext uri="{FF2B5EF4-FFF2-40B4-BE49-F238E27FC236}">
                <a16:creationId xmlns:a16="http://schemas.microsoft.com/office/drawing/2014/main" id="{9B0E25A9-4C3D-44F1-8EEA-1F6B875EACE8}"/>
              </a:ext>
            </a:extLst>
          </p:cNvPr>
          <p:cNvGrpSpPr/>
          <p:nvPr/>
        </p:nvGrpSpPr>
        <p:grpSpPr>
          <a:xfrm>
            <a:off x="1227277" y="1225888"/>
            <a:ext cx="3513395" cy="3513395"/>
            <a:chOff x="2043929" y="1159615"/>
            <a:chExt cx="3513395" cy="3513395"/>
          </a:xfrm>
        </p:grpSpPr>
        <p:sp>
          <p:nvSpPr>
            <p:cNvPr id="5" name="Rectangle 4">
              <a:extLst>
                <a:ext uri="{FF2B5EF4-FFF2-40B4-BE49-F238E27FC236}">
                  <a16:creationId xmlns:a16="http://schemas.microsoft.com/office/drawing/2014/main" id="{219167E4-B720-4140-9CC8-A82CFED04324}"/>
                </a:ext>
              </a:extLst>
            </p:cNvPr>
            <p:cNvSpPr/>
            <p:nvPr/>
          </p:nvSpPr>
          <p:spPr bwMode="auto">
            <a:xfrm>
              <a:off x="2043929" y="1159615"/>
              <a:ext cx="3513395" cy="3513395"/>
            </a:xfrm>
            <a:prstGeom prst="rect">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0" name="Rectangle 4"/>
            <p:cNvSpPr txBox="1">
              <a:spLocks noChangeArrowheads="1"/>
            </p:cNvSpPr>
            <p:nvPr/>
          </p:nvSpPr>
          <p:spPr bwMode="auto">
            <a:xfrm>
              <a:off x="2587089" y="2266950"/>
              <a:ext cx="2722390"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QR Code</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grpSp>
        <p:nvGrpSpPr>
          <p:cNvPr id="143" name="Group 142">
            <a:extLst>
              <a:ext uri="{FF2B5EF4-FFF2-40B4-BE49-F238E27FC236}">
                <a16:creationId xmlns:a16="http://schemas.microsoft.com/office/drawing/2014/main" id="{C250DEBF-1885-4934-9FA7-273E70E5262D}"/>
              </a:ext>
            </a:extLst>
          </p:cNvPr>
          <p:cNvGrpSpPr/>
          <p:nvPr/>
        </p:nvGrpSpPr>
        <p:grpSpPr>
          <a:xfrm>
            <a:off x="0" y="5519518"/>
            <a:ext cx="12195372" cy="1409456"/>
            <a:chOff x="0" y="5519518"/>
            <a:chExt cx="12195372" cy="1409456"/>
          </a:xfrm>
        </p:grpSpPr>
        <p:grpSp>
          <p:nvGrpSpPr>
            <p:cNvPr id="144" name="Group 143">
              <a:extLst>
                <a:ext uri="{FF2B5EF4-FFF2-40B4-BE49-F238E27FC236}">
                  <a16:creationId xmlns:a16="http://schemas.microsoft.com/office/drawing/2014/main" id="{64B5D89E-41EC-48A6-97CC-E2C7AD75319D}"/>
                </a:ext>
              </a:extLst>
            </p:cNvPr>
            <p:cNvGrpSpPr/>
            <p:nvPr/>
          </p:nvGrpSpPr>
          <p:grpSpPr>
            <a:xfrm>
              <a:off x="0" y="5519518"/>
              <a:ext cx="12195372" cy="1409456"/>
              <a:chOff x="0" y="5519518"/>
              <a:chExt cx="12195372" cy="1409456"/>
            </a:xfrm>
          </p:grpSpPr>
          <p:grpSp>
            <p:nvGrpSpPr>
              <p:cNvPr id="285" name="Group 284">
                <a:extLst>
                  <a:ext uri="{FF2B5EF4-FFF2-40B4-BE49-F238E27FC236}">
                    <a16:creationId xmlns:a16="http://schemas.microsoft.com/office/drawing/2014/main" id="{AA7C1DA5-B9DB-4F1A-88AD-BF23EF6624D5}"/>
                  </a:ext>
                </a:extLst>
              </p:cNvPr>
              <p:cNvGrpSpPr/>
              <p:nvPr/>
            </p:nvGrpSpPr>
            <p:grpSpPr>
              <a:xfrm>
                <a:off x="1742" y="5519518"/>
                <a:ext cx="12190258" cy="1409456"/>
                <a:chOff x="1742" y="5435629"/>
                <a:chExt cx="12190258" cy="1409456"/>
              </a:xfrm>
              <a:solidFill>
                <a:schemeClr val="accent5">
                  <a:lumMod val="75000"/>
                </a:schemeClr>
              </a:solidFill>
            </p:grpSpPr>
            <p:grpSp>
              <p:nvGrpSpPr>
                <p:cNvPr id="341" name="Group 340">
                  <a:extLst>
                    <a:ext uri="{FF2B5EF4-FFF2-40B4-BE49-F238E27FC236}">
                      <a16:creationId xmlns:a16="http://schemas.microsoft.com/office/drawing/2014/main" id="{DED7308E-FF1D-4BF3-AEE8-780A42BF2784}"/>
                    </a:ext>
                  </a:extLst>
                </p:cNvPr>
                <p:cNvGrpSpPr/>
                <p:nvPr/>
              </p:nvGrpSpPr>
              <p:grpSpPr>
                <a:xfrm>
                  <a:off x="5037541" y="5435629"/>
                  <a:ext cx="3157007" cy="1371226"/>
                  <a:chOff x="9116208" y="4547715"/>
                  <a:chExt cx="3157007" cy="1371226"/>
                </a:xfrm>
                <a:grpFill/>
              </p:grpSpPr>
              <p:sp>
                <p:nvSpPr>
                  <p:cNvPr id="374" name="Oval 373">
                    <a:extLst>
                      <a:ext uri="{FF2B5EF4-FFF2-40B4-BE49-F238E27FC236}">
                        <a16:creationId xmlns:a16="http://schemas.microsoft.com/office/drawing/2014/main" id="{D6466191-B359-4ABD-806B-EE5E96B4A296}"/>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5" name="Oval 374">
                    <a:extLst>
                      <a:ext uri="{FF2B5EF4-FFF2-40B4-BE49-F238E27FC236}">
                        <a16:creationId xmlns:a16="http://schemas.microsoft.com/office/drawing/2014/main" id="{E11C5043-CD1A-4305-9B91-8D434524E7E8}"/>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6" name="Oval 375">
                    <a:extLst>
                      <a:ext uri="{FF2B5EF4-FFF2-40B4-BE49-F238E27FC236}">
                        <a16:creationId xmlns:a16="http://schemas.microsoft.com/office/drawing/2014/main" id="{5C7B6F23-3EE6-4EB0-8E54-40328BADF621}"/>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7" name="Oval 376">
                    <a:extLst>
                      <a:ext uri="{FF2B5EF4-FFF2-40B4-BE49-F238E27FC236}">
                        <a16:creationId xmlns:a16="http://schemas.microsoft.com/office/drawing/2014/main" id="{125CDF25-C792-4B15-8C49-72E148850E26}"/>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8" name="Oval 377">
                    <a:extLst>
                      <a:ext uri="{FF2B5EF4-FFF2-40B4-BE49-F238E27FC236}">
                        <a16:creationId xmlns:a16="http://schemas.microsoft.com/office/drawing/2014/main" id="{31DD407C-3AA7-4552-91DA-FC3572BD509D}"/>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9" name="Oval 378">
                    <a:extLst>
                      <a:ext uri="{FF2B5EF4-FFF2-40B4-BE49-F238E27FC236}">
                        <a16:creationId xmlns:a16="http://schemas.microsoft.com/office/drawing/2014/main" id="{FC7E08F3-8B24-42C0-BAEE-5B3EA505C119}"/>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80" name="Rectangle 379">
                    <a:extLst>
                      <a:ext uri="{FF2B5EF4-FFF2-40B4-BE49-F238E27FC236}">
                        <a16:creationId xmlns:a16="http://schemas.microsoft.com/office/drawing/2014/main" id="{D16555F2-CA78-4CF7-8F1B-2C49ED758A39}"/>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81" name="Oval 380">
                    <a:extLst>
                      <a:ext uri="{FF2B5EF4-FFF2-40B4-BE49-F238E27FC236}">
                        <a16:creationId xmlns:a16="http://schemas.microsoft.com/office/drawing/2014/main" id="{8DA732F9-FC3F-47AA-8E16-EAA75E50DEA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82" name="Oval 381">
                    <a:extLst>
                      <a:ext uri="{FF2B5EF4-FFF2-40B4-BE49-F238E27FC236}">
                        <a16:creationId xmlns:a16="http://schemas.microsoft.com/office/drawing/2014/main" id="{48092BB6-46E9-48BD-993E-8093F5A21C8C}"/>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42" name="Group 341">
                  <a:extLst>
                    <a:ext uri="{FF2B5EF4-FFF2-40B4-BE49-F238E27FC236}">
                      <a16:creationId xmlns:a16="http://schemas.microsoft.com/office/drawing/2014/main" id="{5DB24D5F-089B-4ACF-81E9-8E5A574DD413}"/>
                    </a:ext>
                  </a:extLst>
                </p:cNvPr>
                <p:cNvGrpSpPr/>
                <p:nvPr/>
              </p:nvGrpSpPr>
              <p:grpSpPr>
                <a:xfrm>
                  <a:off x="1742" y="5567890"/>
                  <a:ext cx="5485937" cy="1252345"/>
                  <a:chOff x="-51736" y="4811236"/>
                  <a:chExt cx="4754749" cy="1209795"/>
                </a:xfrm>
                <a:grpFill/>
              </p:grpSpPr>
              <p:sp>
                <p:nvSpPr>
                  <p:cNvPr id="362" name="Oval 361">
                    <a:extLst>
                      <a:ext uri="{FF2B5EF4-FFF2-40B4-BE49-F238E27FC236}">
                        <a16:creationId xmlns:a16="http://schemas.microsoft.com/office/drawing/2014/main" id="{EBAE8A14-920C-4E42-BF8D-F217D11C5F7F}"/>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63" name="Oval 362">
                    <a:extLst>
                      <a:ext uri="{FF2B5EF4-FFF2-40B4-BE49-F238E27FC236}">
                        <a16:creationId xmlns:a16="http://schemas.microsoft.com/office/drawing/2014/main" id="{79D63C01-A7B9-4732-B8A3-60441E6DE814}"/>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4" name="Oval 363">
                    <a:extLst>
                      <a:ext uri="{FF2B5EF4-FFF2-40B4-BE49-F238E27FC236}">
                        <a16:creationId xmlns:a16="http://schemas.microsoft.com/office/drawing/2014/main" id="{C48B5EB1-8164-40CC-AB9E-41E0713CE50C}"/>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5" name="Oval 364">
                    <a:extLst>
                      <a:ext uri="{FF2B5EF4-FFF2-40B4-BE49-F238E27FC236}">
                        <a16:creationId xmlns:a16="http://schemas.microsoft.com/office/drawing/2014/main" id="{D9682435-E997-4586-AED7-5470FA3359F5}"/>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6" name="Oval 365">
                    <a:extLst>
                      <a:ext uri="{FF2B5EF4-FFF2-40B4-BE49-F238E27FC236}">
                        <a16:creationId xmlns:a16="http://schemas.microsoft.com/office/drawing/2014/main" id="{C6D7BE2E-DB6D-4D48-95D5-BA2DE82ECB62}"/>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7" name="Oval 366">
                    <a:extLst>
                      <a:ext uri="{FF2B5EF4-FFF2-40B4-BE49-F238E27FC236}">
                        <a16:creationId xmlns:a16="http://schemas.microsoft.com/office/drawing/2014/main" id="{F76AF129-769A-4C73-B1F7-D7D0483D9FAA}"/>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8" name="Oval 367">
                    <a:extLst>
                      <a:ext uri="{FF2B5EF4-FFF2-40B4-BE49-F238E27FC236}">
                        <a16:creationId xmlns:a16="http://schemas.microsoft.com/office/drawing/2014/main" id="{D9BB9079-9B5E-4317-A7A3-8A87B8832155}"/>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9" name="Oval 368">
                    <a:extLst>
                      <a:ext uri="{FF2B5EF4-FFF2-40B4-BE49-F238E27FC236}">
                        <a16:creationId xmlns:a16="http://schemas.microsoft.com/office/drawing/2014/main" id="{9C22F5F6-D9E8-4750-994C-D1728234AECA}"/>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0" name="Rectangle 369">
                    <a:extLst>
                      <a:ext uri="{FF2B5EF4-FFF2-40B4-BE49-F238E27FC236}">
                        <a16:creationId xmlns:a16="http://schemas.microsoft.com/office/drawing/2014/main" id="{5BC48D92-AED1-46A7-9352-113F57F7B6C9}"/>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71" name="Oval 370">
                    <a:extLst>
                      <a:ext uri="{FF2B5EF4-FFF2-40B4-BE49-F238E27FC236}">
                        <a16:creationId xmlns:a16="http://schemas.microsoft.com/office/drawing/2014/main" id="{96A733BF-DA64-447A-8741-D7D970282747}"/>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2" name="Oval 371">
                    <a:extLst>
                      <a:ext uri="{FF2B5EF4-FFF2-40B4-BE49-F238E27FC236}">
                        <a16:creationId xmlns:a16="http://schemas.microsoft.com/office/drawing/2014/main" id="{8580A1C3-7816-465B-B082-9BE3031E73D0}"/>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73" name="Oval 372">
                    <a:extLst>
                      <a:ext uri="{FF2B5EF4-FFF2-40B4-BE49-F238E27FC236}">
                        <a16:creationId xmlns:a16="http://schemas.microsoft.com/office/drawing/2014/main" id="{17E0A23C-ACB9-43B5-8971-7D8C6A3D2CC2}"/>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43" name="Oval 342">
                  <a:extLst>
                    <a:ext uri="{FF2B5EF4-FFF2-40B4-BE49-F238E27FC236}">
                      <a16:creationId xmlns:a16="http://schemas.microsoft.com/office/drawing/2014/main" id="{5630CB6E-7E61-40CF-889A-E97335BDD79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현 96">
                  <a:extLst>
                    <a:ext uri="{FF2B5EF4-FFF2-40B4-BE49-F238E27FC236}">
                      <a16:creationId xmlns:a16="http://schemas.microsoft.com/office/drawing/2014/main" id="{3160A1DE-993F-486D-9177-A411DDC98BAD}"/>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현 97">
                  <a:extLst>
                    <a:ext uri="{FF2B5EF4-FFF2-40B4-BE49-F238E27FC236}">
                      <a16:creationId xmlns:a16="http://schemas.microsoft.com/office/drawing/2014/main" id="{61B12D72-7455-4561-BD8F-34D2085388E4}"/>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현 96">
                  <a:extLst>
                    <a:ext uri="{FF2B5EF4-FFF2-40B4-BE49-F238E27FC236}">
                      <a16:creationId xmlns:a16="http://schemas.microsoft.com/office/drawing/2014/main" id="{F64EBBA4-D1C3-421C-A7D9-D2384D8AF729}"/>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47" name="Group 346">
                  <a:extLst>
                    <a:ext uri="{FF2B5EF4-FFF2-40B4-BE49-F238E27FC236}">
                      <a16:creationId xmlns:a16="http://schemas.microsoft.com/office/drawing/2014/main" id="{A2D949A7-2A7D-4286-8906-906A8C8661D6}"/>
                    </a:ext>
                  </a:extLst>
                </p:cNvPr>
                <p:cNvGrpSpPr/>
                <p:nvPr/>
              </p:nvGrpSpPr>
              <p:grpSpPr>
                <a:xfrm flipH="1">
                  <a:off x="7769092" y="5591016"/>
                  <a:ext cx="4422908" cy="1216204"/>
                  <a:chOff x="8005970" y="4483310"/>
                  <a:chExt cx="4422908" cy="1216204"/>
                </a:xfrm>
                <a:grpFill/>
              </p:grpSpPr>
              <p:sp>
                <p:nvSpPr>
                  <p:cNvPr id="348" name="Oval 347">
                    <a:extLst>
                      <a:ext uri="{FF2B5EF4-FFF2-40B4-BE49-F238E27FC236}">
                        <a16:creationId xmlns:a16="http://schemas.microsoft.com/office/drawing/2014/main" id="{13517295-2422-4976-97B0-3CAA1B5178A4}"/>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2C3D9538-4E64-47A8-A340-9D7D1CE1AD93}"/>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FBC9DDAB-8545-4A22-8D90-3673F9B1FDD6}"/>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12602555-8E97-4EA5-8E90-896F27E733BD}"/>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D1D7A5BE-2FFD-4262-B068-CA2CB4784CE1}"/>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Oval 352">
                    <a:extLst>
                      <a:ext uri="{FF2B5EF4-FFF2-40B4-BE49-F238E27FC236}">
                        <a16:creationId xmlns:a16="http://schemas.microsoft.com/office/drawing/2014/main" id="{2A55C676-672C-490D-BE6C-E6933FEA262A}"/>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Rectangle 353">
                    <a:extLst>
                      <a:ext uri="{FF2B5EF4-FFF2-40B4-BE49-F238E27FC236}">
                        <a16:creationId xmlns:a16="http://schemas.microsoft.com/office/drawing/2014/main" id="{ABA365C0-9724-4388-8F2D-E6051A682415}"/>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6BFE18F1-F7E2-4C92-8568-C2A6ED7C0E94}"/>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6" name="Oval 355">
                    <a:extLst>
                      <a:ext uri="{FF2B5EF4-FFF2-40B4-BE49-F238E27FC236}">
                        <a16:creationId xmlns:a16="http://schemas.microsoft.com/office/drawing/2014/main" id="{02B7CF48-C2AD-48D1-905E-1611E9AF811A}"/>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57" name="Oval 356">
                    <a:extLst>
                      <a:ext uri="{FF2B5EF4-FFF2-40B4-BE49-F238E27FC236}">
                        <a16:creationId xmlns:a16="http://schemas.microsoft.com/office/drawing/2014/main" id="{95AB1724-1347-4F86-8E17-24150D44D11D}"/>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8" name="Oval 357">
                    <a:extLst>
                      <a:ext uri="{FF2B5EF4-FFF2-40B4-BE49-F238E27FC236}">
                        <a16:creationId xmlns:a16="http://schemas.microsoft.com/office/drawing/2014/main" id="{DBF6481F-D2DD-45B2-8F32-A90D43319F4E}"/>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9" name="Oval 358">
                    <a:extLst>
                      <a:ext uri="{FF2B5EF4-FFF2-40B4-BE49-F238E27FC236}">
                        <a16:creationId xmlns:a16="http://schemas.microsoft.com/office/drawing/2014/main" id="{967F6172-F070-4BEF-B538-1E8C39A798B7}"/>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0" name="Oval 359">
                    <a:extLst>
                      <a:ext uri="{FF2B5EF4-FFF2-40B4-BE49-F238E27FC236}">
                        <a16:creationId xmlns:a16="http://schemas.microsoft.com/office/drawing/2014/main" id="{2E2713D7-8627-4A3A-90FA-B2C89B6D9CEB}"/>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61" name="Oval 360">
                    <a:extLst>
                      <a:ext uri="{FF2B5EF4-FFF2-40B4-BE49-F238E27FC236}">
                        <a16:creationId xmlns:a16="http://schemas.microsoft.com/office/drawing/2014/main" id="{A3F31092-3E84-4E59-B6F0-2D0270D0D1B3}"/>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86" name="Group 285">
                <a:extLst>
                  <a:ext uri="{FF2B5EF4-FFF2-40B4-BE49-F238E27FC236}">
                    <a16:creationId xmlns:a16="http://schemas.microsoft.com/office/drawing/2014/main" id="{893C9F13-55A4-47B9-9C67-AC0CED801EAA}"/>
                  </a:ext>
                </a:extLst>
              </p:cNvPr>
              <p:cNvGrpSpPr/>
              <p:nvPr/>
            </p:nvGrpSpPr>
            <p:grpSpPr>
              <a:xfrm>
                <a:off x="0" y="5815425"/>
                <a:ext cx="12195372" cy="1095421"/>
                <a:chOff x="-3372" y="5771635"/>
                <a:chExt cx="12195372" cy="1095421"/>
              </a:xfrm>
              <a:solidFill>
                <a:schemeClr val="accent5">
                  <a:lumMod val="50000"/>
                </a:schemeClr>
              </a:solidFill>
            </p:grpSpPr>
            <p:grpSp>
              <p:nvGrpSpPr>
                <p:cNvPr id="287" name="Group 286">
                  <a:extLst>
                    <a:ext uri="{FF2B5EF4-FFF2-40B4-BE49-F238E27FC236}">
                      <a16:creationId xmlns:a16="http://schemas.microsoft.com/office/drawing/2014/main" id="{4853EE93-CA55-43E3-AF4D-E2FCFD7E401B}"/>
                    </a:ext>
                  </a:extLst>
                </p:cNvPr>
                <p:cNvGrpSpPr/>
                <p:nvPr/>
              </p:nvGrpSpPr>
              <p:grpSpPr>
                <a:xfrm>
                  <a:off x="-3372" y="6002404"/>
                  <a:ext cx="2653222" cy="855594"/>
                  <a:chOff x="5208276" y="5677120"/>
                  <a:chExt cx="3880949" cy="1251508"/>
                </a:xfrm>
                <a:grpFill/>
              </p:grpSpPr>
              <p:sp>
                <p:nvSpPr>
                  <p:cNvPr id="328" name="Oval 327">
                    <a:extLst>
                      <a:ext uri="{FF2B5EF4-FFF2-40B4-BE49-F238E27FC236}">
                        <a16:creationId xmlns:a16="http://schemas.microsoft.com/office/drawing/2014/main" id="{DF45CD72-20B7-428D-868F-9776B18A1BA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681F6F0-59AB-41A6-8521-6806174DD194}"/>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FD622C22-864F-49B5-8D21-06EECD1F0F4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B6092EBB-B8DA-47AA-9235-B3320713A09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02E7D76F-BDA7-4099-853D-F8822483D881}"/>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85C4DBBA-685C-4B81-B479-960229146453}"/>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85637A6F-E880-43AF-A94A-32B1C8416343}"/>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2528EDAC-0A70-4108-9360-0F83EC526562}"/>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Rectangle 335">
                    <a:extLst>
                      <a:ext uri="{FF2B5EF4-FFF2-40B4-BE49-F238E27FC236}">
                        <a16:creationId xmlns:a16="http://schemas.microsoft.com/office/drawing/2014/main" id="{C4364042-443E-4E17-B7BA-D65FAAFD173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0D093470-19FD-472D-876E-B6A44A0BCF5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951DDC0E-D29C-4ED8-A5D6-24B229243BAF}"/>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0E21A898-EDCE-497E-9171-0504A06C72AA}"/>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A21F611F-150C-49DB-ABB3-BD1E75A7ACDA}"/>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88" name="Group 287">
                  <a:extLst>
                    <a:ext uri="{FF2B5EF4-FFF2-40B4-BE49-F238E27FC236}">
                      <a16:creationId xmlns:a16="http://schemas.microsoft.com/office/drawing/2014/main" id="{D8E27870-67F6-412C-8888-CE49C9C7D56F}"/>
                    </a:ext>
                  </a:extLst>
                </p:cNvPr>
                <p:cNvGrpSpPr/>
                <p:nvPr/>
              </p:nvGrpSpPr>
              <p:grpSpPr>
                <a:xfrm>
                  <a:off x="2503359" y="5771635"/>
                  <a:ext cx="3430784" cy="1088468"/>
                  <a:chOff x="5096347" y="5677120"/>
                  <a:chExt cx="3992878" cy="1266805"/>
                </a:xfrm>
                <a:grpFill/>
              </p:grpSpPr>
              <p:sp>
                <p:nvSpPr>
                  <p:cNvPr id="315" name="Oval 314">
                    <a:extLst>
                      <a:ext uri="{FF2B5EF4-FFF2-40B4-BE49-F238E27FC236}">
                        <a16:creationId xmlns:a16="http://schemas.microsoft.com/office/drawing/2014/main" id="{ECAE77AC-4BBA-48C9-B0B7-BFBAA3C9E64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5634BD4E-E681-47F4-8A03-E15E88790B43}"/>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EA42007D-15DE-4D41-B63D-B35D0B35BEC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C4519B6D-FF2B-4F7D-8711-2833DA501512}"/>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2F6B1215-69AC-449A-8D58-9F5B5B1A54A2}"/>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7744E41F-13E2-438B-A355-634F1E2ED414}"/>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40C29122-C742-42B3-B50B-76CE19FE306C}"/>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FFF1FF30-5B7A-4346-AA41-589BF275AD9D}"/>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Rectangle 322">
                    <a:extLst>
                      <a:ext uri="{FF2B5EF4-FFF2-40B4-BE49-F238E27FC236}">
                        <a16:creationId xmlns:a16="http://schemas.microsoft.com/office/drawing/2014/main" id="{FF327FA5-AD6C-435F-979A-2778910E727E}"/>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C517F70F-0A59-4480-8DFD-6E4D31409183}"/>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658428AD-DA5F-438E-BD5F-2E17191E5C43}"/>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EF5B4A5B-19F7-4FCF-8D6B-8E27B966A184}"/>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EACE7486-EB3E-4AEE-B4C1-B7E0FC698BF3}"/>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89" name="Group 288">
                  <a:extLst>
                    <a:ext uri="{FF2B5EF4-FFF2-40B4-BE49-F238E27FC236}">
                      <a16:creationId xmlns:a16="http://schemas.microsoft.com/office/drawing/2014/main" id="{52D0002F-F247-4D2B-9FF2-4BB45DC7413C}"/>
                    </a:ext>
                  </a:extLst>
                </p:cNvPr>
                <p:cNvGrpSpPr/>
                <p:nvPr/>
              </p:nvGrpSpPr>
              <p:grpSpPr>
                <a:xfrm flipH="1">
                  <a:off x="5700882" y="5865298"/>
                  <a:ext cx="3453808" cy="994002"/>
                  <a:chOff x="5155809" y="5783050"/>
                  <a:chExt cx="4019674" cy="1156862"/>
                </a:xfrm>
                <a:grpFill/>
              </p:grpSpPr>
              <p:sp>
                <p:nvSpPr>
                  <p:cNvPr id="303" name="Oval 302">
                    <a:extLst>
                      <a:ext uri="{FF2B5EF4-FFF2-40B4-BE49-F238E27FC236}">
                        <a16:creationId xmlns:a16="http://schemas.microsoft.com/office/drawing/2014/main" id="{266B8183-5E81-45BB-964F-33B8AFD6F55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F04522AB-4138-4E45-9BBE-E36D4E49B0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02C6D7F2-FBD7-4CF3-A1B4-5A6B689294CC}"/>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86274453-5E40-4679-B5AC-883C2255338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F31FE05B-461D-4EEA-96A2-FD680F92280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DB7BA75F-BA44-498D-A9C2-4F291E335CF5}"/>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A25C9143-8B40-446A-9362-747700495625}"/>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Rectangle 309">
                    <a:extLst>
                      <a:ext uri="{FF2B5EF4-FFF2-40B4-BE49-F238E27FC236}">
                        <a16:creationId xmlns:a16="http://schemas.microsoft.com/office/drawing/2014/main" id="{91CBFCC3-049E-4D25-8E46-810DC0EDCDEF}"/>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E92F6912-7CAD-4BE7-910E-AC33B108229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DB49C614-3ADB-4AF9-B5BD-76CBED4CDE7E}"/>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8A5EE194-4ECB-493E-A7DF-BD92525B22DA}"/>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963A7536-45FE-4EEA-888D-0BF05E25D23F}"/>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90" name="Group 289">
                  <a:extLst>
                    <a:ext uri="{FF2B5EF4-FFF2-40B4-BE49-F238E27FC236}">
                      <a16:creationId xmlns:a16="http://schemas.microsoft.com/office/drawing/2014/main" id="{2A889F42-6652-4CB2-AF13-B010B31310C0}"/>
                    </a:ext>
                  </a:extLst>
                </p:cNvPr>
                <p:cNvGrpSpPr/>
                <p:nvPr/>
              </p:nvGrpSpPr>
              <p:grpSpPr>
                <a:xfrm flipH="1">
                  <a:off x="8843757" y="5862656"/>
                  <a:ext cx="3348243" cy="1004400"/>
                  <a:chOff x="5192411" y="5783050"/>
                  <a:chExt cx="3896814" cy="1168963"/>
                </a:xfrm>
                <a:grpFill/>
              </p:grpSpPr>
              <p:sp>
                <p:nvSpPr>
                  <p:cNvPr id="291" name="Oval 290">
                    <a:extLst>
                      <a:ext uri="{FF2B5EF4-FFF2-40B4-BE49-F238E27FC236}">
                        <a16:creationId xmlns:a16="http://schemas.microsoft.com/office/drawing/2014/main" id="{1AB1E682-23C9-480A-912B-F8A40BF9D1C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49B89B53-3A82-4ABC-A61F-87C71DEC2758}"/>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FBEEA3C6-4934-45BB-870F-CBBA2B34F93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83D36B2-61D2-4F32-995F-C3FA24765C02}"/>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24F3716B-F74E-4BB5-9AA1-437043D9302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F9965499-76A4-4EFD-97F4-C37561F97AEF}"/>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CBDB8297-F084-4C42-89CE-9EC601DC5B9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Rectangle 297">
                    <a:extLst>
                      <a:ext uri="{FF2B5EF4-FFF2-40B4-BE49-F238E27FC236}">
                        <a16:creationId xmlns:a16="http://schemas.microsoft.com/office/drawing/2014/main" id="{6BF7E727-894D-4DB1-91BB-5282847B6B40}"/>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2202F6CB-2154-4449-800B-BFA0CB38E439}"/>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821E5EEC-C6FF-4FAB-9507-A122EB5D8446}"/>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A7BB863E-8CF4-41F8-A6F6-03C9F14E868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DEE68BB1-2004-4B02-8EA4-45B46D7B1A33}"/>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261" name="Group 260">
              <a:extLst>
                <a:ext uri="{FF2B5EF4-FFF2-40B4-BE49-F238E27FC236}">
                  <a16:creationId xmlns:a16="http://schemas.microsoft.com/office/drawing/2014/main" id="{E5AADC36-1392-4C5B-A0DD-295B14773EB9}"/>
                </a:ext>
              </a:extLst>
            </p:cNvPr>
            <p:cNvGrpSpPr/>
            <p:nvPr/>
          </p:nvGrpSpPr>
          <p:grpSpPr>
            <a:xfrm>
              <a:off x="227391" y="6183786"/>
              <a:ext cx="11769448" cy="615038"/>
              <a:chOff x="228244" y="6131048"/>
              <a:chExt cx="11769448" cy="615038"/>
            </a:xfrm>
          </p:grpSpPr>
          <p:grpSp>
            <p:nvGrpSpPr>
              <p:cNvPr id="262" name="Group 261">
                <a:extLst>
                  <a:ext uri="{FF2B5EF4-FFF2-40B4-BE49-F238E27FC236}">
                    <a16:creationId xmlns:a16="http://schemas.microsoft.com/office/drawing/2014/main" id="{F1F2E2CF-5DC8-4C22-8A35-8C75015695DE}"/>
                  </a:ext>
                </a:extLst>
              </p:cNvPr>
              <p:cNvGrpSpPr/>
              <p:nvPr/>
            </p:nvGrpSpPr>
            <p:grpSpPr>
              <a:xfrm>
                <a:off x="228244" y="6131048"/>
                <a:ext cx="5522830" cy="605918"/>
                <a:chOff x="228244" y="6131048"/>
                <a:chExt cx="5522830" cy="605918"/>
              </a:xfrm>
            </p:grpSpPr>
            <p:grpSp>
              <p:nvGrpSpPr>
                <p:cNvPr id="273" name="Group 272">
                  <a:extLst>
                    <a:ext uri="{FF2B5EF4-FFF2-40B4-BE49-F238E27FC236}">
                      <a16:creationId xmlns:a16="http://schemas.microsoft.com/office/drawing/2014/main" id="{D1041D7F-0F24-4CDC-8130-CED7859182AD}"/>
                    </a:ext>
                  </a:extLst>
                </p:cNvPr>
                <p:cNvGrpSpPr/>
                <p:nvPr/>
              </p:nvGrpSpPr>
              <p:grpSpPr>
                <a:xfrm>
                  <a:off x="228244" y="6131048"/>
                  <a:ext cx="967564" cy="582669"/>
                  <a:chOff x="4583832" y="398744"/>
                  <a:chExt cx="2989030" cy="1800000"/>
                </a:xfrm>
              </p:grpSpPr>
              <p:pic>
                <p:nvPicPr>
                  <p:cNvPr id="283" name="Picture 7" descr="logo dwr">
                    <a:extLst>
                      <a:ext uri="{FF2B5EF4-FFF2-40B4-BE49-F238E27FC236}">
                        <a16:creationId xmlns:a16="http://schemas.microsoft.com/office/drawing/2014/main" id="{AC9933C2-D278-4145-B9E5-6A00635553EB}"/>
                      </a:ext>
                    </a:extLst>
                  </p:cNvPr>
                  <p:cNvPicPr>
                    <a:picLocks noChangeAspect="1" noChangeArrowheads="1"/>
                  </p:cNvPicPr>
                  <p:nvPr/>
                </p:nvPicPr>
                <p:blipFill>
                  <a:blip r:embed="rId9" cstate="print"/>
                  <a:srcRect/>
                  <a:stretch>
                    <a:fillRect/>
                  </a:stretch>
                </p:blipFill>
                <p:spPr bwMode="auto">
                  <a:xfrm>
                    <a:off x="6188381" y="398744"/>
                    <a:ext cx="1384481" cy="1712463"/>
                  </a:xfrm>
                  <a:prstGeom prst="rect">
                    <a:avLst/>
                  </a:prstGeom>
                  <a:noFill/>
                  <a:ln w="9525">
                    <a:noFill/>
                    <a:miter lim="800000"/>
                    <a:headEnd/>
                    <a:tailEnd/>
                  </a:ln>
                </p:spPr>
              </p:pic>
              <p:pic>
                <p:nvPicPr>
                  <p:cNvPr id="284" name="Picture 2" descr="ผลการค้นหารูปภาพสำหรับ โลโก้ กระทรวงทรัพ">
                    <a:extLst>
                      <a:ext uri="{FF2B5EF4-FFF2-40B4-BE49-F238E27FC236}">
                        <a16:creationId xmlns:a16="http://schemas.microsoft.com/office/drawing/2014/main" id="{A846FED7-1DD1-47E2-B725-3A0A65AA5BA5}"/>
                      </a:ext>
                    </a:extLst>
                  </p:cNvPr>
                  <p:cNvPicPr>
                    <a:picLocks noChangeAspect="1" noChangeArrowheads="1"/>
                  </p:cNvPicPr>
                  <p:nvPr/>
                </p:nvPicPr>
                <p:blipFill>
                  <a:blip r:embed="rId10"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274" name="Group 273">
                  <a:extLst>
                    <a:ext uri="{FF2B5EF4-FFF2-40B4-BE49-F238E27FC236}">
                      <a16:creationId xmlns:a16="http://schemas.microsoft.com/office/drawing/2014/main" id="{18A2292B-76E6-412F-996B-3C4A2420B9AF}"/>
                    </a:ext>
                  </a:extLst>
                </p:cNvPr>
                <p:cNvGrpSpPr/>
                <p:nvPr/>
              </p:nvGrpSpPr>
              <p:grpSpPr>
                <a:xfrm>
                  <a:off x="1195807" y="6248208"/>
                  <a:ext cx="4555267" cy="488758"/>
                  <a:chOff x="1205469" y="6184641"/>
                  <a:chExt cx="4555267" cy="488758"/>
                </a:xfrm>
              </p:grpSpPr>
              <p:sp>
                <p:nvSpPr>
                  <p:cNvPr id="275" name="Rectangle 4">
                    <a:extLst>
                      <a:ext uri="{FF2B5EF4-FFF2-40B4-BE49-F238E27FC236}">
                        <a16:creationId xmlns:a16="http://schemas.microsoft.com/office/drawing/2014/main" id="{91883F7E-4E8E-4F3C-9011-33EA94CF777A}"/>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82" name="Rectangle 4">
                    <a:extLst>
                      <a:ext uri="{FF2B5EF4-FFF2-40B4-BE49-F238E27FC236}">
                        <a16:creationId xmlns:a16="http://schemas.microsoft.com/office/drawing/2014/main" id="{9E18329E-33FC-4993-8A39-4900F0AE05EF}"/>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263" name="Group 262">
                <a:extLst>
                  <a:ext uri="{FF2B5EF4-FFF2-40B4-BE49-F238E27FC236}">
                    <a16:creationId xmlns:a16="http://schemas.microsoft.com/office/drawing/2014/main" id="{9437362F-CCA7-4D89-A3FE-D82790D0F35C}"/>
                  </a:ext>
                </a:extLst>
              </p:cNvPr>
              <p:cNvGrpSpPr/>
              <p:nvPr/>
            </p:nvGrpSpPr>
            <p:grpSpPr>
              <a:xfrm>
                <a:off x="7529621" y="6287843"/>
                <a:ext cx="4468071" cy="458243"/>
                <a:chOff x="7529621" y="6239350"/>
                <a:chExt cx="4468071" cy="458243"/>
              </a:xfrm>
            </p:grpSpPr>
            <p:sp>
              <p:nvSpPr>
                <p:cNvPr id="270" name="Rectangle 4">
                  <a:extLst>
                    <a:ext uri="{FF2B5EF4-FFF2-40B4-BE49-F238E27FC236}">
                      <a16:creationId xmlns:a16="http://schemas.microsoft.com/office/drawing/2014/main" id="{1F9B69F9-2C14-42E5-B25F-C933554BFD05}"/>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271" name="Picture 270">
                  <a:extLst>
                    <a:ext uri="{FF2B5EF4-FFF2-40B4-BE49-F238E27FC236}">
                      <a16:creationId xmlns:a16="http://schemas.microsoft.com/office/drawing/2014/main" id="{7744BACD-93F5-4ECB-B669-752767BC29A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272" name="Picture 271">
                  <a:extLst>
                    <a:ext uri="{FF2B5EF4-FFF2-40B4-BE49-F238E27FC236}">
                      <a16:creationId xmlns:a16="http://schemas.microsoft.com/office/drawing/2014/main" id="{7CFEE4C5-C975-428E-9E8A-B139EFF5762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pic>
        <p:nvPicPr>
          <p:cNvPr id="383" name="Picture 382">
            <a:extLst>
              <a:ext uri="{FF2B5EF4-FFF2-40B4-BE49-F238E27FC236}">
                <a16:creationId xmlns:a16="http://schemas.microsoft.com/office/drawing/2014/main" id="{205EF809-AE59-47C5-B033-F4C83BBEB9A7}"/>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5673283" y="4581128"/>
            <a:ext cx="512513" cy="475093"/>
          </a:xfrm>
          <a:prstGeom prst="rect">
            <a:avLst/>
          </a:prstGeom>
        </p:spPr>
      </p:pic>
      <p:pic>
        <p:nvPicPr>
          <p:cNvPr id="384" name="Picture 383">
            <a:extLst>
              <a:ext uri="{FF2B5EF4-FFF2-40B4-BE49-F238E27FC236}">
                <a16:creationId xmlns:a16="http://schemas.microsoft.com/office/drawing/2014/main" id="{1CEFFF9A-EA20-4B77-B6B0-A99506C46A9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6185796" y="4581129"/>
            <a:ext cx="500933" cy="464359"/>
          </a:xfrm>
          <a:prstGeom prst="rect">
            <a:avLst/>
          </a:prstGeom>
        </p:spPr>
      </p:pic>
      <p:pic>
        <p:nvPicPr>
          <p:cNvPr id="7" name="Picture 6">
            <a:extLst>
              <a:ext uri="{FF2B5EF4-FFF2-40B4-BE49-F238E27FC236}">
                <a16:creationId xmlns:a16="http://schemas.microsoft.com/office/drawing/2014/main" id="{188054CB-A93E-429D-A707-3B6E51D5BB8E}"/>
              </a:ext>
            </a:extLst>
          </p:cNvPr>
          <p:cNvPicPr>
            <a:picLocks noChangeAspect="1"/>
          </p:cNvPicPr>
          <p:nvPr/>
        </p:nvPicPr>
        <p:blipFill>
          <a:blip r:embed="rId13"/>
          <a:stretch>
            <a:fillRect/>
          </a:stretch>
        </p:blipFill>
        <p:spPr>
          <a:xfrm>
            <a:off x="1380516" y="1399324"/>
            <a:ext cx="3206915" cy="3181514"/>
          </a:xfrm>
          <a:prstGeom prst="rect">
            <a:avLst/>
          </a:prstGeom>
        </p:spPr>
      </p:pic>
    </p:spTree>
    <p:extLst>
      <p:ext uri="{BB962C8B-B14F-4D97-AF65-F5344CB8AC3E}">
        <p14:creationId xmlns:p14="http://schemas.microsoft.com/office/powerpoint/2010/main" val="4221298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สี่เหลี่ยมผืนผ้า 3">
            <a:extLst>
              <a:ext uri="{FF2B5EF4-FFF2-40B4-BE49-F238E27FC236}">
                <a16:creationId xmlns:a16="http://schemas.microsoft.com/office/drawing/2014/main" id="{DCAFB678-282B-4A84-A03C-2E3D12203DC6}"/>
              </a:ext>
            </a:extLst>
          </p:cNvPr>
          <p:cNvSpPr/>
          <p:nvPr/>
        </p:nvSpPr>
        <p:spPr bwMode="auto">
          <a:xfrm>
            <a:off x="-1" y="6561472"/>
            <a:ext cx="12192001"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h-TH"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9" name="Rectangle 2">
            <a:extLst>
              <a:ext uri="{FF2B5EF4-FFF2-40B4-BE49-F238E27FC236}">
                <a16:creationId xmlns:a16="http://schemas.microsoft.com/office/drawing/2014/main" id="{35847EC1-7178-4C53-8819-D77BB1CA7C76}"/>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4.2</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แผนการจัดสรรน้ำและการเพาะปลูกในฤดู</a:t>
            </a:r>
            <a:r>
              <a:rPr lang="th-TH" sz="4800" dirty="0">
                <a:latin typeface="TH SarabunPSK" panose="020B0500040200020003" pitchFamily="34" charset="-34"/>
                <a:ea typeface="Calibri" panose="020F0502020204030204" pitchFamily="34" charset="0"/>
                <a:cs typeface="TH SarabunPSK" panose="020B0500040200020003" pitchFamily="34" charset="-34"/>
              </a:rPr>
              <a:t>ฝน</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92" name="ตัวแทนหมายเลขสไลด์ 1">
            <a:extLst>
              <a:ext uri="{FF2B5EF4-FFF2-40B4-BE49-F238E27FC236}">
                <a16:creationId xmlns:a16="http://schemas.microsoft.com/office/drawing/2014/main" id="{C5032DC6-2A47-4011-8FA4-831192A59B8E}"/>
              </a:ext>
            </a:extLst>
          </p:cNvPr>
          <p:cNvSpPr>
            <a:spLocks noGrp="1"/>
          </p:cNvSpPr>
          <p:nvPr>
            <p:ph type="sldNum" sz="quarter" idx="10"/>
          </p:nvPr>
        </p:nvSpPr>
        <p:spPr>
          <a:xfrm>
            <a:off x="11280575" y="6475596"/>
            <a:ext cx="896405" cy="327293"/>
          </a:xfrm>
        </p:spPr>
        <p:txBody>
          <a:bodyPr/>
          <a:lstStyle/>
          <a:p>
            <a:pPr>
              <a:defRPr/>
            </a:pPr>
            <a:r>
              <a:rPr lang="en-GB" sz="2000" b="1" dirty="0">
                <a:latin typeface="TH SarabunPSK" panose="020B0500040200020003" pitchFamily="34" charset="-34"/>
                <a:cs typeface="TH SarabunPSK" panose="020B0500040200020003" pitchFamily="34" charset="-34"/>
              </a:rPr>
              <a:t>Page </a:t>
            </a:r>
            <a:fld id="{648E034F-C11F-415D-AE9D-DA896267A1AE}" type="slidenum">
              <a:rPr lang="en-GB" sz="2000" b="1" smtClean="0">
                <a:latin typeface="TH SarabunPSK" panose="020B0500040200020003" pitchFamily="34" charset="-34"/>
                <a:cs typeface="TH SarabunPSK" panose="020B0500040200020003" pitchFamily="34" charset="-34"/>
              </a:rPr>
              <a:pPr>
                <a:defRPr/>
              </a:pPr>
              <a:t>30</a:t>
            </a:fld>
            <a:endParaRPr lang="en-GB" sz="2000" b="1" dirty="0">
              <a:latin typeface="TH SarabunPSK" panose="020B0500040200020003" pitchFamily="34" charset="-34"/>
              <a:cs typeface="TH SarabunPSK" panose="020B0500040200020003" pitchFamily="34" charset="-34"/>
            </a:endParaRPr>
          </a:p>
        </p:txBody>
      </p:sp>
      <p:sp>
        <p:nvSpPr>
          <p:cNvPr id="93" name="Rectangle 7">
            <a:extLst>
              <a:ext uri="{FF2B5EF4-FFF2-40B4-BE49-F238E27FC236}">
                <a16:creationId xmlns:a16="http://schemas.microsoft.com/office/drawing/2014/main" id="{0398DDC4-2439-4F17-AB44-FB54DB268772}"/>
              </a:ext>
            </a:extLst>
          </p:cNvPr>
          <p:cNvSpPr/>
          <p:nvPr/>
        </p:nvSpPr>
        <p:spPr>
          <a:xfrm>
            <a:off x="263352" y="6572423"/>
            <a:ext cx="3888432" cy="276999"/>
          </a:xfrm>
          <a:prstGeom prst="rect">
            <a:avLst/>
          </a:prstGeom>
        </p:spPr>
        <p:txBody>
          <a:bodyPr wrap="square">
            <a:spAutoFit/>
          </a:bodyPr>
          <a:lstStyle/>
          <a:p>
            <a:pPr>
              <a:defRPr/>
            </a:pPr>
            <a:r>
              <a:rPr lang="th-TH" sz="1200" b="1" dirty="0">
                <a:solidFill>
                  <a:srgbClr val="FFFFFF"/>
                </a:solidFill>
                <a:latin typeface="TH SarabunPSK" panose="020B0500040200020003" pitchFamily="34" charset="-34"/>
                <a:cs typeface="TH SarabunPSK" panose="020B0500040200020003" pitchFamily="34" charset="-34"/>
              </a:rPr>
              <a:t>ที่มา</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กรมทรัพยากรน้ำ</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 ข้อมูล ณ วันที่ </a:t>
            </a:r>
            <a:r>
              <a:rPr lang="en-GB" sz="1200" b="1" dirty="0">
                <a:solidFill>
                  <a:srgbClr val="FFFFFF"/>
                </a:solidFill>
                <a:latin typeface="TH SarabunPSK" panose="020B0500040200020003" pitchFamily="34" charset="-34"/>
                <a:cs typeface="TH SarabunPSK" panose="020B0500040200020003" pitchFamily="34" charset="-34"/>
              </a:rPr>
              <a:t>12</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พฤษภาคม </a:t>
            </a:r>
            <a:r>
              <a:rPr lang="en-US" sz="1200" b="1" dirty="0">
                <a:solidFill>
                  <a:srgbClr val="FFFFFF"/>
                </a:solidFill>
                <a:latin typeface="TH SarabunPSK" panose="020B0500040200020003" pitchFamily="34" charset="-34"/>
                <a:cs typeface="TH SarabunPSK" panose="020B0500040200020003" pitchFamily="34" charset="-34"/>
              </a:rPr>
              <a:t>256</a:t>
            </a:r>
            <a:r>
              <a:rPr lang="en-GB" sz="1200" b="1" dirty="0">
                <a:solidFill>
                  <a:srgbClr val="FFFFFF"/>
                </a:solidFill>
                <a:latin typeface="TH SarabunPSK" panose="020B0500040200020003" pitchFamily="34" charset="-34"/>
                <a:cs typeface="TH SarabunPSK" panose="020B0500040200020003" pitchFamily="34" charset="-34"/>
              </a:rPr>
              <a:t>4</a:t>
            </a:r>
            <a:r>
              <a:rPr lang="en-US" sz="1200" b="1" dirty="0">
                <a:solidFill>
                  <a:srgbClr val="FFFFFF"/>
                </a:solidFill>
                <a:latin typeface="TH SarabunPSK" panose="020B0500040200020003" pitchFamily="34" charset="-34"/>
                <a:cs typeface="TH SarabunPSK" panose="020B0500040200020003" pitchFamily="34" charset="-34"/>
              </a:rPr>
              <a:t> / </a:t>
            </a:r>
            <a:r>
              <a:rPr lang="th-TH" sz="1200" b="1" dirty="0">
                <a:solidFill>
                  <a:srgbClr val="FFFFFF"/>
                </a:solidFill>
                <a:latin typeface="TH SarabunPSK" panose="020B0500040200020003" pitchFamily="34" charset="-34"/>
                <a:cs typeface="TH SarabunPSK" panose="020B0500040200020003" pitchFamily="34" charset="-34"/>
              </a:rPr>
              <a:t>หน่วย </a:t>
            </a:r>
            <a:r>
              <a:rPr lang="en-US" sz="1200" b="1" dirty="0">
                <a:solidFill>
                  <a:srgbClr val="FFFFFF"/>
                </a:solidFill>
                <a:latin typeface="TH SarabunPSK" panose="020B0500040200020003" pitchFamily="34" charset="-34"/>
                <a:cs typeface="TH SarabunPSK" panose="020B0500040200020003" pitchFamily="34" charset="-34"/>
              </a:rPr>
              <a:t>: </a:t>
            </a:r>
            <a:r>
              <a:rPr lang="th-TH" sz="1200" b="1" dirty="0">
                <a:solidFill>
                  <a:srgbClr val="FFFFFF"/>
                </a:solidFill>
                <a:latin typeface="TH SarabunPSK" panose="020B0500040200020003" pitchFamily="34" charset="-34"/>
                <a:cs typeface="TH SarabunPSK" panose="020B0500040200020003" pitchFamily="34" charset="-34"/>
              </a:rPr>
              <a:t>ล้าน ลบ.ม.</a:t>
            </a:r>
          </a:p>
        </p:txBody>
      </p:sp>
      <p:grpSp>
        <p:nvGrpSpPr>
          <p:cNvPr id="94" name="Group 93">
            <a:extLst>
              <a:ext uri="{FF2B5EF4-FFF2-40B4-BE49-F238E27FC236}">
                <a16:creationId xmlns:a16="http://schemas.microsoft.com/office/drawing/2014/main" id="{1649A312-6E72-4368-BC90-B19AF1530124}"/>
              </a:ext>
            </a:extLst>
          </p:cNvPr>
          <p:cNvGrpSpPr/>
          <p:nvPr/>
        </p:nvGrpSpPr>
        <p:grpSpPr>
          <a:xfrm>
            <a:off x="0" y="6132165"/>
            <a:ext cx="12192000" cy="462446"/>
            <a:chOff x="0" y="6132165"/>
            <a:chExt cx="12192000" cy="462446"/>
          </a:xfrm>
        </p:grpSpPr>
        <p:sp>
          <p:nvSpPr>
            <p:cNvPr id="95" name="Freeform 33">
              <a:extLst>
                <a:ext uri="{FF2B5EF4-FFF2-40B4-BE49-F238E27FC236}">
                  <a16:creationId xmlns:a16="http://schemas.microsoft.com/office/drawing/2014/main" id="{87504C2A-98AF-4569-9D71-6E7398992C28}"/>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96" name="Freeform 32">
              <a:extLst>
                <a:ext uri="{FF2B5EF4-FFF2-40B4-BE49-F238E27FC236}">
                  <a16:creationId xmlns:a16="http://schemas.microsoft.com/office/drawing/2014/main" id="{2876FB5E-60CD-4FAE-AED0-A1380889D3A7}"/>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97" name="TextBox 96">
              <a:extLst>
                <a:ext uri="{FF2B5EF4-FFF2-40B4-BE49-F238E27FC236}">
                  <a16:creationId xmlns:a16="http://schemas.microsoft.com/office/drawing/2014/main" id="{E2815667-C49B-4AE3-816D-5AF269C8D700}"/>
                </a:ext>
              </a:extLst>
            </p:cNvPr>
            <p:cNvSpPr txBox="1"/>
            <p:nvPr/>
          </p:nvSpPr>
          <p:spPr>
            <a:xfrm>
              <a:off x="839416" y="6194501"/>
              <a:ext cx="2952328" cy="400110"/>
            </a:xfrm>
            <a:prstGeom prst="rect">
              <a:avLst/>
            </a:prstGeom>
            <a:noFill/>
          </p:spPr>
          <p:txBody>
            <a:bodyPr wrap="square" rtlCol="0">
              <a:spAutoFit/>
            </a:bodyPr>
            <a:lstStyle/>
            <a:p>
              <a:r>
                <a:rPr lang="th-TH" sz="1000" dirty="0">
                  <a:solidFill>
                    <a:schemeClr val="bg1"/>
                  </a:solidFill>
                  <a:latin typeface="FC Home" panose="020B0500040200020003" pitchFamily="34" charset="-34"/>
                  <a:cs typeface="FC Home" panose="020B0500040200020003" pitchFamily="34" charset="-34"/>
                </a:rPr>
                <a:t>กรมทรัพยากรน้ำ กระทรวงทรัพยากรธรรมชาติและสิ่งแวดล้อม</a:t>
              </a:r>
            </a:p>
            <a:p>
              <a:r>
                <a:rPr lang="en-US" sz="1000" dirty="0">
                  <a:solidFill>
                    <a:schemeClr val="bg1"/>
                  </a:solidFill>
                  <a:latin typeface="FC Home" panose="020B0500040200020003" pitchFamily="34" charset="-34"/>
                  <a:cs typeface="FC Home" panose="020B0500040200020003" pitchFamily="34" charset="-34"/>
                </a:rPr>
                <a:t>Website : http://www.dwr.go.th</a:t>
              </a:r>
            </a:p>
          </p:txBody>
        </p:sp>
        <p:grpSp>
          <p:nvGrpSpPr>
            <p:cNvPr id="98" name="Group 97">
              <a:extLst>
                <a:ext uri="{FF2B5EF4-FFF2-40B4-BE49-F238E27FC236}">
                  <a16:creationId xmlns:a16="http://schemas.microsoft.com/office/drawing/2014/main" id="{D2A1FEE3-F946-4F86-8A40-9F0E993805B4}"/>
                </a:ext>
              </a:extLst>
            </p:cNvPr>
            <p:cNvGrpSpPr/>
            <p:nvPr/>
          </p:nvGrpSpPr>
          <p:grpSpPr>
            <a:xfrm>
              <a:off x="9120336" y="6223211"/>
              <a:ext cx="2952328" cy="252385"/>
              <a:chOff x="9120336" y="6223211"/>
              <a:chExt cx="2952328" cy="252385"/>
            </a:xfrm>
          </p:grpSpPr>
          <p:sp>
            <p:nvSpPr>
              <p:cNvPr id="102" name="TextBox 101">
                <a:extLst>
                  <a:ext uri="{FF2B5EF4-FFF2-40B4-BE49-F238E27FC236}">
                    <a16:creationId xmlns:a16="http://schemas.microsoft.com/office/drawing/2014/main" id="{0E1813BF-E99E-4C5D-912E-600313D4BE6F}"/>
                  </a:ext>
                </a:extLst>
              </p:cNvPr>
              <p:cNvSpPr txBox="1"/>
              <p:nvPr/>
            </p:nvSpPr>
            <p:spPr>
              <a:xfrm>
                <a:off x="9120336" y="6229375"/>
                <a:ext cx="2952328" cy="246221"/>
              </a:xfrm>
              <a:prstGeom prst="rect">
                <a:avLst/>
              </a:prstGeom>
              <a:noFill/>
            </p:spPr>
            <p:txBody>
              <a:bodyPr wrap="square" rtlCol="0">
                <a:spAutoFit/>
              </a:bodyPr>
              <a:lstStyle/>
              <a:p>
                <a:pPr algn="r"/>
                <a:r>
                  <a:rPr lang="th-TH" sz="1000" dirty="0">
                    <a:solidFill>
                      <a:schemeClr val="bg1"/>
                    </a:solidFill>
                    <a:latin typeface="FC Home" panose="020B0500040200020003" pitchFamily="34" charset="-34"/>
                    <a:cs typeface="FC Home" panose="020B0500040200020003" pitchFamily="34" charset="-34"/>
                  </a:rPr>
                  <a:t>ศูนย์ป้องกันวิกฤติน้ำ        </a:t>
                </a:r>
                <a:r>
                  <a:rPr lang="en-US" sz="1000" dirty="0">
                    <a:solidFill>
                      <a:schemeClr val="bg1"/>
                    </a:solidFill>
                    <a:latin typeface="FC Home" panose="020B0500040200020003" pitchFamily="34" charset="-34"/>
                    <a:cs typeface="FC Home" panose="020B0500040200020003" pitchFamily="34" charset="-34"/>
                  </a:rPr>
                  <a:t>    </a:t>
                </a:r>
                <a:r>
                  <a:rPr lang="th-TH" sz="1000" dirty="0">
                    <a:solidFill>
                      <a:schemeClr val="bg1"/>
                    </a:solidFill>
                    <a:latin typeface="FC Home" panose="020B0500040200020003" pitchFamily="34" charset="-34"/>
                    <a:cs typeface="FC Home" panose="020B0500040200020003" pitchFamily="34" charset="-34"/>
                  </a:rPr>
                  <a:t>    </a:t>
                </a:r>
                <a:r>
                  <a:rPr lang="en-US" sz="1000" dirty="0">
                    <a:solidFill>
                      <a:schemeClr val="bg1"/>
                    </a:solidFill>
                    <a:latin typeface="FC Home" panose="020B0500040200020003" pitchFamily="34" charset="-34"/>
                    <a:cs typeface="FC Home" panose="020B0500040200020003" pitchFamily="34" charset="-34"/>
                  </a:rPr>
                  <a:t>website : mekhala.dwr.go.th</a:t>
                </a:r>
              </a:p>
            </p:txBody>
          </p:sp>
          <p:pic>
            <p:nvPicPr>
              <p:cNvPr id="103" name="Picture 102">
                <a:extLst>
                  <a:ext uri="{FF2B5EF4-FFF2-40B4-BE49-F238E27FC236}">
                    <a16:creationId xmlns:a16="http://schemas.microsoft.com/office/drawing/2014/main" id="{08E9A8FA-87D3-4EA1-98E9-F49AB533A0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04" name="Picture 103">
                <a:extLst>
                  <a:ext uri="{FF2B5EF4-FFF2-40B4-BE49-F238E27FC236}">
                    <a16:creationId xmlns:a16="http://schemas.microsoft.com/office/drawing/2014/main" id="{182E9A12-05C0-4F4A-8833-D3CED687F2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99" name="Group 98">
              <a:extLst>
                <a:ext uri="{FF2B5EF4-FFF2-40B4-BE49-F238E27FC236}">
                  <a16:creationId xmlns:a16="http://schemas.microsoft.com/office/drawing/2014/main" id="{DE8914E9-6678-4275-9743-3A7E333DA821}"/>
                </a:ext>
              </a:extLst>
            </p:cNvPr>
            <p:cNvGrpSpPr/>
            <p:nvPr/>
          </p:nvGrpSpPr>
          <p:grpSpPr>
            <a:xfrm>
              <a:off x="263352" y="6188227"/>
              <a:ext cx="615709" cy="376323"/>
              <a:chOff x="454695" y="6005005"/>
              <a:chExt cx="615709" cy="376323"/>
            </a:xfrm>
          </p:grpSpPr>
          <p:pic>
            <p:nvPicPr>
              <p:cNvPr id="100" name="Picture 7" descr="logo dwr">
                <a:extLst>
                  <a:ext uri="{FF2B5EF4-FFF2-40B4-BE49-F238E27FC236}">
                    <a16:creationId xmlns:a16="http://schemas.microsoft.com/office/drawing/2014/main" id="{661F485D-C346-449A-8726-536061ABC806}"/>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01" name="Picture 2" descr="ผลการค้นหารูปภาพสำหรับ โลโก้ กระทรวงทรัพ">
                <a:extLst>
                  <a:ext uri="{FF2B5EF4-FFF2-40B4-BE49-F238E27FC236}">
                    <a16:creationId xmlns:a16="http://schemas.microsoft.com/office/drawing/2014/main" id="{0F45D5EE-ABF5-428C-92DE-9CE5C6FEECD2}"/>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05" name="Group 104">
            <a:extLst>
              <a:ext uri="{FF2B5EF4-FFF2-40B4-BE49-F238E27FC236}">
                <a16:creationId xmlns:a16="http://schemas.microsoft.com/office/drawing/2014/main" id="{30ABA39A-1EFE-46C7-BB6D-4FD066C07505}"/>
              </a:ext>
            </a:extLst>
          </p:cNvPr>
          <p:cNvGrpSpPr/>
          <p:nvPr/>
        </p:nvGrpSpPr>
        <p:grpSpPr>
          <a:xfrm>
            <a:off x="188880" y="1038129"/>
            <a:ext cx="4899008" cy="1306421"/>
            <a:chOff x="3714495" y="2515984"/>
            <a:chExt cx="4028885" cy="1306421"/>
          </a:xfrm>
        </p:grpSpPr>
        <p:sp>
          <p:nvSpPr>
            <p:cNvPr id="106" name="TextBox 105">
              <a:extLst>
                <a:ext uri="{FF2B5EF4-FFF2-40B4-BE49-F238E27FC236}">
                  <a16:creationId xmlns:a16="http://schemas.microsoft.com/office/drawing/2014/main" id="{5BD607F0-8643-432C-B949-3FEA0B93E9D8}"/>
                </a:ext>
              </a:extLst>
            </p:cNvPr>
            <p:cNvSpPr txBox="1"/>
            <p:nvPr/>
          </p:nvSpPr>
          <p:spPr>
            <a:xfrm>
              <a:off x="3714495" y="2515984"/>
              <a:ext cx="4028885" cy="584775"/>
            </a:xfrm>
            <a:prstGeom prst="rect">
              <a:avLst/>
            </a:prstGeom>
            <a:noFill/>
          </p:spPr>
          <p:txBody>
            <a:bodyPr wrap="square" rtlCol="0">
              <a:spAutoFit/>
            </a:bodyPr>
            <a:lstStyle/>
            <a:p>
              <a:r>
                <a:rPr lang="th-TH" sz="3200" i="1" dirty="0">
                  <a:solidFill>
                    <a:srgbClr val="00326F"/>
                  </a:solidFill>
                  <a:latin typeface="FC Home" panose="020B0500040200020003" pitchFamily="34" charset="-34"/>
                  <a:cs typeface="FC Home" panose="020B0500040200020003" pitchFamily="34" charset="-34"/>
                </a:rPr>
                <a:t>คาดการณ์</a:t>
              </a:r>
              <a:r>
                <a:rPr lang="th-TH" sz="3200" i="1" dirty="0">
                  <a:solidFill>
                    <a:srgbClr val="5090D7"/>
                  </a:solidFill>
                  <a:latin typeface="FC Home" panose="020B0500040200020003" pitchFamily="34" charset="-34"/>
                  <a:cs typeface="FC Home" panose="020B0500040200020003" pitchFamily="34" charset="-34"/>
                </a:rPr>
                <a:t>ปริมาณน้ำใช้การ</a:t>
              </a:r>
              <a:endParaRPr lang="en-US" sz="3200" i="1" dirty="0">
                <a:solidFill>
                  <a:srgbClr val="5090D7"/>
                </a:solidFill>
                <a:latin typeface="FC Home" panose="020B0500040200020003" pitchFamily="34" charset="-34"/>
                <a:cs typeface="FC Home" panose="020B0500040200020003" pitchFamily="34" charset="-34"/>
              </a:endParaRPr>
            </a:p>
          </p:txBody>
        </p:sp>
        <p:sp>
          <p:nvSpPr>
            <p:cNvPr id="107" name="TextBox 106">
              <a:extLst>
                <a:ext uri="{FF2B5EF4-FFF2-40B4-BE49-F238E27FC236}">
                  <a16:creationId xmlns:a16="http://schemas.microsoft.com/office/drawing/2014/main" id="{2FF783F7-18F1-4D02-8643-C3DA6D899DCA}"/>
                </a:ext>
              </a:extLst>
            </p:cNvPr>
            <p:cNvSpPr txBox="1"/>
            <p:nvPr/>
          </p:nvSpPr>
          <p:spPr>
            <a:xfrm>
              <a:off x="3719736" y="2868298"/>
              <a:ext cx="3642966" cy="954107"/>
            </a:xfrm>
            <a:prstGeom prst="rect">
              <a:avLst/>
            </a:prstGeom>
            <a:noFill/>
          </p:spPr>
          <p:txBody>
            <a:bodyPr wrap="square" rtlCol="0">
              <a:spAutoFit/>
            </a:bodyPr>
            <a:lstStyle/>
            <a:p>
              <a:r>
                <a:rPr lang="th-TH" sz="2000" i="1" dirty="0">
                  <a:solidFill>
                    <a:srgbClr val="0E61BA"/>
                  </a:solidFill>
                  <a:latin typeface="FC Home" panose="020B0500040200020003" pitchFamily="34" charset="-34"/>
                  <a:cs typeface="FC Home" panose="020B0500040200020003" pitchFamily="34" charset="-34"/>
                </a:rPr>
                <a:t>นอกเขตชลประทาน</a:t>
              </a:r>
              <a:r>
                <a:rPr lang="en-US" sz="2000" i="1" dirty="0">
                  <a:solidFill>
                    <a:srgbClr val="0E61BA"/>
                  </a:solidFill>
                  <a:latin typeface="FC Home" panose="020B0500040200020003" pitchFamily="34" charset="-34"/>
                  <a:cs typeface="FC Home" panose="020B0500040200020003" pitchFamily="34" charset="-34"/>
                </a:rPr>
                <a:t> </a:t>
              </a:r>
              <a:r>
                <a:rPr lang="th-TH" sz="2800" i="1" dirty="0">
                  <a:solidFill>
                    <a:srgbClr val="0E61BA"/>
                  </a:solidFill>
                  <a:latin typeface="FC Home" panose="020B0500040200020003" pitchFamily="34" charset="-34"/>
                  <a:cs typeface="FC Home" panose="020B0500040200020003" pitchFamily="34" charset="-34"/>
                </a:rPr>
                <a:t>ในฤดูฝนปี 2564 </a:t>
              </a:r>
              <a:endParaRPr lang="en-US" sz="2000" i="1" dirty="0">
                <a:solidFill>
                  <a:srgbClr val="0E61BA"/>
                </a:solidFill>
                <a:latin typeface="FC Home" panose="020B0500040200020003" pitchFamily="34" charset="-34"/>
                <a:cs typeface="FC Home" panose="020B0500040200020003" pitchFamily="34" charset="-34"/>
              </a:endParaRPr>
            </a:p>
          </p:txBody>
        </p:sp>
      </p:grpSp>
      <p:grpSp>
        <p:nvGrpSpPr>
          <p:cNvPr id="108" name="Group 107">
            <a:extLst>
              <a:ext uri="{FF2B5EF4-FFF2-40B4-BE49-F238E27FC236}">
                <a16:creationId xmlns:a16="http://schemas.microsoft.com/office/drawing/2014/main" id="{9A21D360-489F-4F5B-9003-A4716F377FAB}"/>
              </a:ext>
            </a:extLst>
          </p:cNvPr>
          <p:cNvGrpSpPr/>
          <p:nvPr/>
        </p:nvGrpSpPr>
        <p:grpSpPr>
          <a:xfrm>
            <a:off x="2860585" y="1106383"/>
            <a:ext cx="6325359" cy="5220924"/>
            <a:chOff x="5756980" y="1207951"/>
            <a:chExt cx="5300736" cy="4375204"/>
          </a:xfrm>
        </p:grpSpPr>
        <p:pic>
          <p:nvPicPr>
            <p:cNvPr id="109" name="Picture 108">
              <a:extLst>
                <a:ext uri="{FF2B5EF4-FFF2-40B4-BE49-F238E27FC236}">
                  <a16:creationId xmlns:a16="http://schemas.microsoft.com/office/drawing/2014/main" id="{28286DFA-6C70-43BA-9A3A-37F5DB27E58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37747" y="1207951"/>
              <a:ext cx="2376489" cy="4375204"/>
            </a:xfrm>
            <a:custGeom>
              <a:avLst/>
              <a:gdLst>
                <a:gd name="connsiteX0" fmla="*/ 0 w 2890016"/>
                <a:gd name="connsiteY0" fmla="*/ 0 h 4837636"/>
                <a:gd name="connsiteX1" fmla="*/ 2890016 w 2890016"/>
                <a:gd name="connsiteY1" fmla="*/ 0 h 4837636"/>
                <a:gd name="connsiteX2" fmla="*/ 2890016 w 2890016"/>
                <a:gd name="connsiteY2" fmla="*/ 2808560 h 4837636"/>
                <a:gd name="connsiteX3" fmla="*/ 2587189 w 2890016"/>
                <a:gd name="connsiteY3" fmla="*/ 2808560 h 4837636"/>
                <a:gd name="connsiteX4" fmla="*/ 2609344 w 2890016"/>
                <a:gd name="connsiteY4" fmla="*/ 2781709 h 4837636"/>
                <a:gd name="connsiteX5" fmla="*/ 2658535 w 2890016"/>
                <a:gd name="connsiteY5" fmla="*/ 2620667 h 4837636"/>
                <a:gd name="connsiteX6" fmla="*/ 2370503 w 2890016"/>
                <a:gd name="connsiteY6" fmla="*/ 2332635 h 4837636"/>
                <a:gd name="connsiteX7" fmla="*/ 2082471 w 2890016"/>
                <a:gd name="connsiteY7" fmla="*/ 2620667 h 4837636"/>
                <a:gd name="connsiteX8" fmla="*/ 2131662 w 2890016"/>
                <a:gd name="connsiteY8" fmla="*/ 2781709 h 4837636"/>
                <a:gd name="connsiteX9" fmla="*/ 2153817 w 2890016"/>
                <a:gd name="connsiteY9" fmla="*/ 2808560 h 4837636"/>
                <a:gd name="connsiteX10" fmla="*/ 1866447 w 2890016"/>
                <a:gd name="connsiteY10" fmla="*/ 2808560 h 4837636"/>
                <a:gd name="connsiteX11" fmla="*/ 1866447 w 2890016"/>
                <a:gd name="connsiteY11" fmla="*/ 4837636 h 4837636"/>
                <a:gd name="connsiteX12" fmla="*/ 0 w 2890016"/>
                <a:gd name="connsiteY12" fmla="*/ 4837636 h 48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0016" h="4837636">
                  <a:moveTo>
                    <a:pt x="0" y="0"/>
                  </a:moveTo>
                  <a:lnTo>
                    <a:pt x="2890016" y="0"/>
                  </a:lnTo>
                  <a:lnTo>
                    <a:pt x="2890016" y="2808560"/>
                  </a:lnTo>
                  <a:lnTo>
                    <a:pt x="2587189" y="2808560"/>
                  </a:lnTo>
                  <a:lnTo>
                    <a:pt x="2609344" y="2781709"/>
                  </a:lnTo>
                  <a:cubicBezTo>
                    <a:pt x="2640401" y="2735738"/>
                    <a:pt x="2658535" y="2680321"/>
                    <a:pt x="2658535" y="2620667"/>
                  </a:cubicBezTo>
                  <a:cubicBezTo>
                    <a:pt x="2658535" y="2461591"/>
                    <a:pt x="2529579" y="2332635"/>
                    <a:pt x="2370503" y="2332635"/>
                  </a:cubicBezTo>
                  <a:cubicBezTo>
                    <a:pt x="2211427" y="2332635"/>
                    <a:pt x="2082471" y="2461591"/>
                    <a:pt x="2082471" y="2620667"/>
                  </a:cubicBezTo>
                  <a:cubicBezTo>
                    <a:pt x="2082471" y="2680321"/>
                    <a:pt x="2100606" y="2735738"/>
                    <a:pt x="2131662" y="2781709"/>
                  </a:cubicBezTo>
                  <a:lnTo>
                    <a:pt x="2153817" y="2808560"/>
                  </a:lnTo>
                  <a:lnTo>
                    <a:pt x="1866447" y="2808560"/>
                  </a:lnTo>
                  <a:lnTo>
                    <a:pt x="1866447" y="4837636"/>
                  </a:lnTo>
                  <a:lnTo>
                    <a:pt x="0" y="4837636"/>
                  </a:lnTo>
                  <a:close/>
                </a:path>
              </a:pathLst>
            </a:custGeom>
            <a:effectLst>
              <a:outerShdw blurRad="50800" dist="38100" dir="3060000" algn="tl" rotWithShape="0">
                <a:schemeClr val="tx1">
                  <a:alpha val="24000"/>
                </a:schemeClr>
              </a:outerShdw>
            </a:effectLst>
          </p:spPr>
        </p:pic>
        <p:cxnSp>
          <p:nvCxnSpPr>
            <p:cNvPr id="110" name="Straight Connector 109">
              <a:extLst>
                <a:ext uri="{FF2B5EF4-FFF2-40B4-BE49-F238E27FC236}">
                  <a16:creationId xmlns:a16="http://schemas.microsoft.com/office/drawing/2014/main" id="{0464A361-B686-4E6B-9BE6-829B306B26BA}"/>
                </a:ext>
              </a:extLst>
            </p:cNvPr>
            <p:cNvCxnSpPr/>
            <p:nvPr/>
          </p:nvCxnSpPr>
          <p:spPr bwMode="auto">
            <a:xfrm flipV="1">
              <a:off x="5756980" y="2262569"/>
              <a:ext cx="2228573" cy="1"/>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111" name="Straight Connector 110">
              <a:extLst>
                <a:ext uri="{FF2B5EF4-FFF2-40B4-BE49-F238E27FC236}">
                  <a16:creationId xmlns:a16="http://schemas.microsoft.com/office/drawing/2014/main" id="{F9460902-9A1D-441E-BC0C-FB5DE6EB0C68}"/>
                </a:ext>
              </a:extLst>
            </p:cNvPr>
            <p:cNvCxnSpPr/>
            <p:nvPr/>
          </p:nvCxnSpPr>
          <p:spPr bwMode="auto">
            <a:xfrm>
              <a:off x="7174887" y="3476702"/>
              <a:ext cx="944793" cy="0"/>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112" name="Straight Connector 111">
              <a:extLst>
                <a:ext uri="{FF2B5EF4-FFF2-40B4-BE49-F238E27FC236}">
                  <a16:creationId xmlns:a16="http://schemas.microsoft.com/office/drawing/2014/main" id="{2E34C098-5F3C-4CCF-AFF0-FBCABF13D6AB}"/>
                </a:ext>
              </a:extLst>
            </p:cNvPr>
            <p:cNvCxnSpPr/>
            <p:nvPr/>
          </p:nvCxnSpPr>
          <p:spPr bwMode="auto">
            <a:xfrm>
              <a:off x="6839023" y="4912755"/>
              <a:ext cx="1203846" cy="0"/>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113" name="Straight Connector 112">
              <a:extLst>
                <a:ext uri="{FF2B5EF4-FFF2-40B4-BE49-F238E27FC236}">
                  <a16:creationId xmlns:a16="http://schemas.microsoft.com/office/drawing/2014/main" id="{4AEBD2D3-857B-4E7A-8CEF-FC7CDF0A81E1}"/>
                </a:ext>
              </a:extLst>
            </p:cNvPr>
            <p:cNvCxnSpPr/>
            <p:nvPr/>
          </p:nvCxnSpPr>
          <p:spPr bwMode="auto">
            <a:xfrm flipV="1">
              <a:off x="9424575" y="2361249"/>
              <a:ext cx="747124" cy="1"/>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114" name="Straight Connector 113">
              <a:extLst>
                <a:ext uri="{FF2B5EF4-FFF2-40B4-BE49-F238E27FC236}">
                  <a16:creationId xmlns:a16="http://schemas.microsoft.com/office/drawing/2014/main" id="{046F3D41-1F2A-4CEC-A04E-DBBDDE6B9C64}"/>
                </a:ext>
              </a:extLst>
            </p:cNvPr>
            <p:cNvCxnSpPr/>
            <p:nvPr/>
          </p:nvCxnSpPr>
          <p:spPr bwMode="auto">
            <a:xfrm flipV="1">
              <a:off x="8819122" y="3278277"/>
              <a:ext cx="1122903" cy="1"/>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grpSp>
          <p:nvGrpSpPr>
            <p:cNvPr id="115" name="Group 114">
              <a:extLst>
                <a:ext uri="{FF2B5EF4-FFF2-40B4-BE49-F238E27FC236}">
                  <a16:creationId xmlns:a16="http://schemas.microsoft.com/office/drawing/2014/main" id="{0555B7B6-4C67-4ED9-AA7B-7A0D6CD9F3DD}"/>
                </a:ext>
              </a:extLst>
            </p:cNvPr>
            <p:cNvGrpSpPr/>
            <p:nvPr/>
          </p:nvGrpSpPr>
          <p:grpSpPr>
            <a:xfrm>
              <a:off x="8337620" y="3094681"/>
              <a:ext cx="613431" cy="1355575"/>
              <a:chOff x="8423942" y="3123105"/>
              <a:chExt cx="613431" cy="1355575"/>
            </a:xfrm>
          </p:grpSpPr>
          <p:cxnSp>
            <p:nvCxnSpPr>
              <p:cNvPr id="118" name="Straight Connector 117">
                <a:extLst>
                  <a:ext uri="{FF2B5EF4-FFF2-40B4-BE49-F238E27FC236}">
                    <a16:creationId xmlns:a16="http://schemas.microsoft.com/office/drawing/2014/main" id="{6417D652-9790-460D-A1D6-051B9DAD0797}"/>
                  </a:ext>
                </a:extLst>
              </p:cNvPr>
              <p:cNvCxnSpPr/>
              <p:nvPr/>
            </p:nvCxnSpPr>
            <p:spPr bwMode="auto">
              <a:xfrm>
                <a:off x="8441974" y="4470645"/>
                <a:ext cx="595399" cy="0"/>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119" name="Straight Connector 118">
                <a:extLst>
                  <a:ext uri="{FF2B5EF4-FFF2-40B4-BE49-F238E27FC236}">
                    <a16:creationId xmlns:a16="http://schemas.microsoft.com/office/drawing/2014/main" id="{2A980FDA-00C4-44C0-81B8-2C5D6DCE4081}"/>
                  </a:ext>
                </a:extLst>
              </p:cNvPr>
              <p:cNvCxnSpPr/>
              <p:nvPr/>
            </p:nvCxnSpPr>
            <p:spPr bwMode="auto">
              <a:xfrm flipH="1" flipV="1">
                <a:off x="8423942" y="3123105"/>
                <a:ext cx="20418" cy="1355575"/>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grpSp>
        <p:cxnSp>
          <p:nvCxnSpPr>
            <p:cNvPr id="116" name="Straight Connector 115">
              <a:extLst>
                <a:ext uri="{FF2B5EF4-FFF2-40B4-BE49-F238E27FC236}">
                  <a16:creationId xmlns:a16="http://schemas.microsoft.com/office/drawing/2014/main" id="{B00A7120-26A8-4F7A-9906-972673B258CF}"/>
                </a:ext>
              </a:extLst>
            </p:cNvPr>
            <p:cNvCxnSpPr/>
            <p:nvPr/>
          </p:nvCxnSpPr>
          <p:spPr bwMode="auto">
            <a:xfrm flipH="1">
              <a:off x="9923364" y="3273907"/>
              <a:ext cx="5233" cy="525283"/>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cxnSp>
          <p:nvCxnSpPr>
            <p:cNvPr id="117" name="Straight Connector 116">
              <a:extLst>
                <a:ext uri="{FF2B5EF4-FFF2-40B4-BE49-F238E27FC236}">
                  <a16:creationId xmlns:a16="http://schemas.microsoft.com/office/drawing/2014/main" id="{91474793-4EC6-4AF4-95AB-620D26C52CE9}"/>
                </a:ext>
              </a:extLst>
            </p:cNvPr>
            <p:cNvCxnSpPr/>
            <p:nvPr/>
          </p:nvCxnSpPr>
          <p:spPr bwMode="auto">
            <a:xfrm flipV="1">
              <a:off x="9921433" y="3788800"/>
              <a:ext cx="1136283" cy="4414"/>
            </a:xfrm>
            <a:prstGeom prst="line">
              <a:avLst/>
            </a:prstGeom>
            <a:solidFill>
              <a:schemeClr val="accent1"/>
            </a:solidFill>
            <a:ln w="19050" cap="flat" cmpd="sng" algn="ctr">
              <a:solidFill>
                <a:srgbClr val="0070C0"/>
              </a:solidFill>
              <a:prstDash val="sysDash"/>
              <a:round/>
              <a:headEnd type="none" w="med" len="med"/>
              <a:tailEnd type="none" w="med" len="med"/>
            </a:ln>
            <a:effectLst/>
          </p:spPr>
        </p:cxnSp>
      </p:grpSp>
      <p:grpSp>
        <p:nvGrpSpPr>
          <p:cNvPr id="120" name="Group 119">
            <a:extLst>
              <a:ext uri="{FF2B5EF4-FFF2-40B4-BE49-F238E27FC236}">
                <a16:creationId xmlns:a16="http://schemas.microsoft.com/office/drawing/2014/main" id="{BED68359-F415-48E3-94A5-6AC82A1AE35E}"/>
              </a:ext>
            </a:extLst>
          </p:cNvPr>
          <p:cNvGrpSpPr/>
          <p:nvPr/>
        </p:nvGrpSpPr>
        <p:grpSpPr>
          <a:xfrm>
            <a:off x="303637" y="1936044"/>
            <a:ext cx="2746769" cy="1335212"/>
            <a:chOff x="704580" y="1754746"/>
            <a:chExt cx="2746769" cy="1335212"/>
          </a:xfrm>
        </p:grpSpPr>
        <p:grpSp>
          <p:nvGrpSpPr>
            <p:cNvPr id="121" name="Group 120">
              <a:extLst>
                <a:ext uri="{FF2B5EF4-FFF2-40B4-BE49-F238E27FC236}">
                  <a16:creationId xmlns:a16="http://schemas.microsoft.com/office/drawing/2014/main" id="{728AB8C6-0A46-461C-81F9-9EF1EAB68E92}"/>
                </a:ext>
              </a:extLst>
            </p:cNvPr>
            <p:cNvGrpSpPr/>
            <p:nvPr/>
          </p:nvGrpSpPr>
          <p:grpSpPr>
            <a:xfrm>
              <a:off x="1133240" y="1774635"/>
              <a:ext cx="2318109" cy="1315323"/>
              <a:chOff x="3112106" y="2054275"/>
              <a:chExt cx="2318109" cy="1315323"/>
            </a:xfrm>
          </p:grpSpPr>
          <p:sp>
            <p:nvSpPr>
              <p:cNvPr id="123" name="TextBox 122">
                <a:extLst>
                  <a:ext uri="{FF2B5EF4-FFF2-40B4-BE49-F238E27FC236}">
                    <a16:creationId xmlns:a16="http://schemas.microsoft.com/office/drawing/2014/main" id="{18801A87-EEAD-48C4-A39B-4D29F109EC15}"/>
                  </a:ext>
                </a:extLst>
              </p:cNvPr>
              <p:cNvSpPr txBox="1"/>
              <p:nvPr/>
            </p:nvSpPr>
            <p:spPr>
              <a:xfrm>
                <a:off x="3592025" y="2054275"/>
                <a:ext cx="1749368" cy="543315"/>
              </a:xfrm>
              <a:prstGeom prst="rect">
                <a:avLst/>
              </a:prstGeom>
              <a:noFill/>
            </p:spPr>
            <p:txBody>
              <a:bodyPr vert="horz" wrap="square" lIns="72000" tIns="36000" bIns="36000" rtlCol="0" anchor="ctr" anchorCtr="0">
                <a:noAutofit/>
              </a:bodyPr>
              <a:lstStyle/>
              <a:p>
                <a:pPr>
                  <a:lnSpc>
                    <a:spcPct val="150000"/>
                  </a:lnSpc>
                </a:pPr>
                <a:r>
                  <a:rPr lang="th-TH" sz="4800" b="1" i="1" dirty="0">
                    <a:solidFill>
                      <a:srgbClr val="3537EB"/>
                    </a:solidFill>
                    <a:latin typeface="FC Home" panose="020B0500040200020003" pitchFamily="34" charset="-34"/>
                    <a:cs typeface="FC Home" panose="020B0500040200020003" pitchFamily="34" charset="-34"/>
                  </a:rPr>
                  <a:t>26.</a:t>
                </a:r>
                <a:r>
                  <a:rPr lang="en-US" sz="4800" b="1" i="1" dirty="0">
                    <a:solidFill>
                      <a:srgbClr val="3537EB"/>
                    </a:solidFill>
                    <a:latin typeface="FC Home" panose="020B0500040200020003" pitchFamily="34" charset="-34"/>
                    <a:cs typeface="FC Home" panose="020B0500040200020003" pitchFamily="34" charset="-34"/>
                  </a:rPr>
                  <a:t>89%</a:t>
                </a:r>
              </a:p>
            </p:txBody>
          </p:sp>
          <p:sp>
            <p:nvSpPr>
              <p:cNvPr id="124" name="TextBox 123">
                <a:extLst>
                  <a:ext uri="{FF2B5EF4-FFF2-40B4-BE49-F238E27FC236}">
                    <a16:creationId xmlns:a16="http://schemas.microsoft.com/office/drawing/2014/main" id="{57953F5A-3CB0-4C1A-A4E5-272647D6C80B}"/>
                  </a:ext>
                </a:extLst>
              </p:cNvPr>
              <p:cNvSpPr txBox="1"/>
              <p:nvPr/>
            </p:nvSpPr>
            <p:spPr>
              <a:xfrm>
                <a:off x="3112106" y="2940452"/>
                <a:ext cx="1251005"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p>
            </p:txBody>
          </p:sp>
          <p:sp>
            <p:nvSpPr>
              <p:cNvPr id="125" name="TextBox 124">
                <a:extLst>
                  <a:ext uri="{FF2B5EF4-FFF2-40B4-BE49-F238E27FC236}">
                    <a16:creationId xmlns:a16="http://schemas.microsoft.com/office/drawing/2014/main" id="{B7853870-5DCA-4A97-827C-3290AC8429A3}"/>
                  </a:ext>
                </a:extLst>
              </p:cNvPr>
              <p:cNvSpPr txBox="1"/>
              <p:nvPr/>
            </p:nvSpPr>
            <p:spPr>
              <a:xfrm>
                <a:off x="4221557" y="2547402"/>
                <a:ext cx="979720" cy="308159"/>
              </a:xfrm>
              <a:prstGeom prst="rect">
                <a:avLst/>
              </a:prstGeom>
              <a:noFill/>
            </p:spPr>
            <p:txBody>
              <a:bodyPr vert="horz" wrap="square" lIns="72000" tIns="36000" bIns="36000" rtlCol="0" anchor="ctr" anchorCtr="0">
                <a:noAutofit/>
              </a:bodyPr>
              <a:lstStyle/>
              <a:p>
                <a:pPr>
                  <a:lnSpc>
                    <a:spcPct val="150000"/>
                  </a:lnSpc>
                </a:pPr>
                <a:r>
                  <a:rPr lang="th-TH" sz="2000" i="1" dirty="0">
                    <a:solidFill>
                      <a:srgbClr val="2E6EB4"/>
                    </a:solidFill>
                    <a:latin typeface="FC Home" panose="020B0500040200020003" pitchFamily="34" charset="-34"/>
                    <a:cs typeface="FC Home" panose="020B0500040200020003" pitchFamily="34" charset="-34"/>
                  </a:rPr>
                  <a:t>ภาคเหนือ</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26" name="TextBox 125">
                <a:extLst>
                  <a:ext uri="{FF2B5EF4-FFF2-40B4-BE49-F238E27FC236}">
                    <a16:creationId xmlns:a16="http://schemas.microsoft.com/office/drawing/2014/main" id="{C169833B-301C-4CDC-891E-4C182543774F}"/>
                  </a:ext>
                </a:extLst>
              </p:cNvPr>
              <p:cNvSpPr txBox="1"/>
              <p:nvPr/>
            </p:nvSpPr>
            <p:spPr>
              <a:xfrm>
                <a:off x="4275512" y="2768189"/>
                <a:ext cx="1154703" cy="426509"/>
              </a:xfrm>
              <a:prstGeom prst="rect">
                <a:avLst/>
              </a:prstGeom>
              <a:noFill/>
            </p:spPr>
            <p:txBody>
              <a:bodyPr vert="horz" wrap="square" lIns="72000" tIns="36000" bIns="36000" rtlCol="0" anchor="ctr" anchorCtr="0">
                <a:noAutofit/>
              </a:bodyPr>
              <a:lstStyle/>
              <a:p>
                <a:pPr>
                  <a:lnSpc>
                    <a:spcPct val="150000"/>
                  </a:lnSpc>
                </a:pPr>
                <a:r>
                  <a:rPr lang="th-TH" sz="3000" b="1" i="1" dirty="0">
                    <a:solidFill>
                      <a:srgbClr val="FF0000"/>
                    </a:solidFill>
                    <a:latin typeface="FC Home" panose="020B0500040200020003" pitchFamily="34" charset="-34"/>
                    <a:cs typeface="FC Home" panose="020B0500040200020003" pitchFamily="34" charset="-34"/>
                  </a:rPr>
                  <a:t>23,555</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27" name="TextBox 126">
                <a:extLst>
                  <a:ext uri="{FF2B5EF4-FFF2-40B4-BE49-F238E27FC236}">
                    <a16:creationId xmlns:a16="http://schemas.microsoft.com/office/drawing/2014/main" id="{56C90ED8-B0FB-45CE-BB3F-A0A3340AE775}"/>
                  </a:ext>
                </a:extLst>
              </p:cNvPr>
              <p:cNvSpPr txBox="1"/>
              <p:nvPr/>
            </p:nvSpPr>
            <p:spPr>
              <a:xfrm>
                <a:off x="4363111" y="3113813"/>
                <a:ext cx="798388" cy="255785"/>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p>
            </p:txBody>
          </p:sp>
        </p:grpSp>
        <p:pic>
          <p:nvPicPr>
            <p:cNvPr id="122" name="Picture 121">
              <a:extLst>
                <a:ext uri="{FF2B5EF4-FFF2-40B4-BE49-F238E27FC236}">
                  <a16:creationId xmlns:a16="http://schemas.microsoft.com/office/drawing/2014/main" id="{7FFE95D9-FAF1-4514-B074-70760198C79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4580" y="1754746"/>
              <a:ext cx="840209" cy="840209"/>
            </a:xfrm>
            <a:prstGeom prst="rect">
              <a:avLst/>
            </a:prstGeom>
          </p:spPr>
        </p:pic>
      </p:grpSp>
      <p:grpSp>
        <p:nvGrpSpPr>
          <p:cNvPr id="131" name="Group 130">
            <a:extLst>
              <a:ext uri="{FF2B5EF4-FFF2-40B4-BE49-F238E27FC236}">
                <a16:creationId xmlns:a16="http://schemas.microsoft.com/office/drawing/2014/main" id="{C560624B-3E3D-4AEC-B668-A9D603B6597A}"/>
              </a:ext>
            </a:extLst>
          </p:cNvPr>
          <p:cNvGrpSpPr/>
          <p:nvPr/>
        </p:nvGrpSpPr>
        <p:grpSpPr>
          <a:xfrm>
            <a:off x="8900531" y="915227"/>
            <a:ext cx="3214695" cy="1346137"/>
            <a:chOff x="8393520" y="1684238"/>
            <a:chExt cx="2559126" cy="1346137"/>
          </a:xfrm>
        </p:grpSpPr>
        <p:sp>
          <p:nvSpPr>
            <p:cNvPr id="132" name="TextBox 131">
              <a:extLst>
                <a:ext uri="{FF2B5EF4-FFF2-40B4-BE49-F238E27FC236}">
                  <a16:creationId xmlns:a16="http://schemas.microsoft.com/office/drawing/2014/main" id="{F64DF1D2-4DBD-4970-B2FD-02083E31446B}"/>
                </a:ext>
              </a:extLst>
            </p:cNvPr>
            <p:cNvSpPr txBox="1"/>
            <p:nvPr/>
          </p:nvSpPr>
          <p:spPr>
            <a:xfrm>
              <a:off x="8393520" y="1684238"/>
              <a:ext cx="1993340" cy="1200329"/>
            </a:xfrm>
            <a:prstGeom prst="rect">
              <a:avLst/>
            </a:prstGeom>
            <a:noFill/>
          </p:spPr>
          <p:txBody>
            <a:bodyPr wrap="square" rtlCol="0">
              <a:spAutoFit/>
            </a:bodyPr>
            <a:lstStyle/>
            <a:p>
              <a:pPr algn="r"/>
              <a:r>
                <a:rPr lang="th-TH" sz="7200" b="1" i="1" dirty="0">
                  <a:solidFill>
                    <a:srgbClr val="FF0000"/>
                  </a:solidFill>
                  <a:latin typeface="FC Home" panose="020B0500040200020003" pitchFamily="34" charset="-34"/>
                  <a:cs typeface="FC Home" panose="020B0500040200020003" pitchFamily="34" charset="-34"/>
                </a:rPr>
                <a:t>87,589</a:t>
              </a:r>
              <a:endParaRPr lang="en-US" sz="7200" b="1" i="1" dirty="0">
                <a:solidFill>
                  <a:srgbClr val="FF0000"/>
                </a:solidFill>
                <a:latin typeface="FC Home" panose="020B0500040200020003" pitchFamily="34" charset="-34"/>
                <a:cs typeface="FC Home" panose="020B0500040200020003" pitchFamily="34" charset="-34"/>
              </a:endParaRPr>
            </a:p>
          </p:txBody>
        </p:sp>
        <p:sp>
          <p:nvSpPr>
            <p:cNvPr id="133" name="TextBox 132">
              <a:extLst>
                <a:ext uri="{FF2B5EF4-FFF2-40B4-BE49-F238E27FC236}">
                  <a16:creationId xmlns:a16="http://schemas.microsoft.com/office/drawing/2014/main" id="{175FDAC2-760F-4746-ACD7-B65D24E15762}"/>
                </a:ext>
              </a:extLst>
            </p:cNvPr>
            <p:cNvSpPr txBox="1"/>
            <p:nvPr/>
          </p:nvSpPr>
          <p:spPr>
            <a:xfrm>
              <a:off x="9766058" y="2568710"/>
              <a:ext cx="1186588" cy="461665"/>
            </a:xfrm>
            <a:prstGeom prst="rect">
              <a:avLst/>
            </a:prstGeom>
            <a:noFill/>
          </p:spPr>
          <p:txBody>
            <a:bodyPr wrap="square" rtlCol="0">
              <a:spAutoFit/>
            </a:bodyPr>
            <a:lstStyle/>
            <a:p>
              <a:r>
                <a:rPr lang="th-TH" sz="2400" dirty="0">
                  <a:solidFill>
                    <a:schemeClr val="tx1">
                      <a:lumMod val="50000"/>
                      <a:lumOff val="50000"/>
                    </a:schemeClr>
                  </a:solidFill>
                  <a:latin typeface="FC Home" panose="020B0500040200020003" pitchFamily="34" charset="-34"/>
                  <a:cs typeface="FC Home" panose="020B0500040200020003" pitchFamily="34" charset="-34"/>
                </a:rPr>
                <a:t>ล้าน ลบ.ม.</a:t>
              </a:r>
              <a:endParaRPr lang="en-US" sz="2400" dirty="0">
                <a:solidFill>
                  <a:schemeClr val="tx1">
                    <a:lumMod val="50000"/>
                    <a:lumOff val="50000"/>
                  </a:schemeClr>
                </a:solidFill>
                <a:latin typeface="FC Home" panose="020B0500040200020003" pitchFamily="34" charset="-34"/>
                <a:cs typeface="FC Home" panose="020B0500040200020003" pitchFamily="34" charset="-34"/>
              </a:endParaRPr>
            </a:p>
          </p:txBody>
        </p:sp>
      </p:grpSp>
      <p:grpSp>
        <p:nvGrpSpPr>
          <p:cNvPr id="134" name="Group 133">
            <a:extLst>
              <a:ext uri="{FF2B5EF4-FFF2-40B4-BE49-F238E27FC236}">
                <a16:creationId xmlns:a16="http://schemas.microsoft.com/office/drawing/2014/main" id="{AF6E434C-9E9C-498C-B65A-F9010C89337A}"/>
              </a:ext>
            </a:extLst>
          </p:cNvPr>
          <p:cNvGrpSpPr/>
          <p:nvPr/>
        </p:nvGrpSpPr>
        <p:grpSpPr>
          <a:xfrm>
            <a:off x="2156745" y="3267814"/>
            <a:ext cx="2489930" cy="1364943"/>
            <a:chOff x="909527" y="1729211"/>
            <a:chExt cx="2489930" cy="1364943"/>
          </a:xfrm>
        </p:grpSpPr>
        <p:grpSp>
          <p:nvGrpSpPr>
            <p:cNvPr id="135" name="Group 134">
              <a:extLst>
                <a:ext uri="{FF2B5EF4-FFF2-40B4-BE49-F238E27FC236}">
                  <a16:creationId xmlns:a16="http://schemas.microsoft.com/office/drawing/2014/main" id="{C5BE66AB-82D8-40CD-95D3-3860DE1DD7CE}"/>
                </a:ext>
              </a:extLst>
            </p:cNvPr>
            <p:cNvGrpSpPr/>
            <p:nvPr/>
          </p:nvGrpSpPr>
          <p:grpSpPr>
            <a:xfrm>
              <a:off x="1338864" y="1729211"/>
              <a:ext cx="2060593" cy="1364943"/>
              <a:chOff x="3317730" y="2008851"/>
              <a:chExt cx="2060593" cy="1364943"/>
            </a:xfrm>
          </p:grpSpPr>
          <p:sp>
            <p:nvSpPr>
              <p:cNvPr id="137" name="TextBox 136">
                <a:extLst>
                  <a:ext uri="{FF2B5EF4-FFF2-40B4-BE49-F238E27FC236}">
                    <a16:creationId xmlns:a16="http://schemas.microsoft.com/office/drawing/2014/main" id="{EE41DD9E-1296-4A38-9208-A32177FE83CC}"/>
                  </a:ext>
                </a:extLst>
              </p:cNvPr>
              <p:cNvSpPr txBox="1"/>
              <p:nvPr/>
            </p:nvSpPr>
            <p:spPr>
              <a:xfrm>
                <a:off x="3762460" y="2008851"/>
                <a:ext cx="1490669" cy="543315"/>
              </a:xfrm>
              <a:prstGeom prst="rect">
                <a:avLst/>
              </a:prstGeom>
              <a:noFill/>
            </p:spPr>
            <p:txBody>
              <a:bodyPr vert="horz" wrap="square" lIns="72000" tIns="36000" bIns="36000" rtlCol="0" anchor="ctr" anchorCtr="0">
                <a:noAutofit/>
              </a:bodyPr>
              <a:lstStyle/>
              <a:p>
                <a:pPr algn="r">
                  <a:lnSpc>
                    <a:spcPct val="150000"/>
                  </a:lnSpc>
                </a:pPr>
                <a:r>
                  <a:rPr lang="th-TH" sz="4800" b="1" i="1" dirty="0">
                    <a:solidFill>
                      <a:srgbClr val="3537EB"/>
                    </a:solidFill>
                    <a:latin typeface="FC Home" panose="020B0500040200020003" pitchFamily="34" charset="-34"/>
                    <a:cs typeface="FC Home" panose="020B0500040200020003" pitchFamily="34" charset="-34"/>
                  </a:rPr>
                  <a:t>6.</a:t>
                </a:r>
                <a:r>
                  <a:rPr lang="en-US" sz="4800" b="1" i="1" dirty="0">
                    <a:solidFill>
                      <a:srgbClr val="3537EB"/>
                    </a:solidFill>
                    <a:latin typeface="FC Home" panose="020B0500040200020003" pitchFamily="34" charset="-34"/>
                    <a:cs typeface="FC Home" panose="020B0500040200020003" pitchFamily="34" charset="-34"/>
                  </a:rPr>
                  <a:t>04%</a:t>
                </a:r>
              </a:p>
            </p:txBody>
          </p:sp>
          <p:sp>
            <p:nvSpPr>
              <p:cNvPr id="138" name="TextBox 137">
                <a:extLst>
                  <a:ext uri="{FF2B5EF4-FFF2-40B4-BE49-F238E27FC236}">
                    <a16:creationId xmlns:a16="http://schemas.microsoft.com/office/drawing/2014/main" id="{47BE48AE-A5D1-44A3-BD7A-D1B3262A69FD}"/>
                  </a:ext>
                </a:extLst>
              </p:cNvPr>
              <p:cNvSpPr txBox="1"/>
              <p:nvPr/>
            </p:nvSpPr>
            <p:spPr>
              <a:xfrm>
                <a:off x="3317730" y="2925284"/>
                <a:ext cx="1251005"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p>
            </p:txBody>
          </p:sp>
          <p:sp>
            <p:nvSpPr>
              <p:cNvPr id="139" name="TextBox 138">
                <a:extLst>
                  <a:ext uri="{FF2B5EF4-FFF2-40B4-BE49-F238E27FC236}">
                    <a16:creationId xmlns:a16="http://schemas.microsoft.com/office/drawing/2014/main" id="{E8CA7A94-CEEB-4A69-BFDC-40516B4D3319}"/>
                  </a:ext>
                </a:extLst>
              </p:cNvPr>
              <p:cNvSpPr txBox="1"/>
              <p:nvPr/>
            </p:nvSpPr>
            <p:spPr>
              <a:xfrm>
                <a:off x="3918522" y="2547402"/>
                <a:ext cx="1282755" cy="275671"/>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ภาคตะวันตก</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40" name="TextBox 139">
                <a:extLst>
                  <a:ext uri="{FF2B5EF4-FFF2-40B4-BE49-F238E27FC236}">
                    <a16:creationId xmlns:a16="http://schemas.microsoft.com/office/drawing/2014/main" id="{8E3653FA-55D1-44E7-85C7-FF72163F33DB}"/>
                  </a:ext>
                </a:extLst>
              </p:cNvPr>
              <p:cNvSpPr txBox="1"/>
              <p:nvPr/>
            </p:nvSpPr>
            <p:spPr>
              <a:xfrm>
                <a:off x="4417941" y="2771560"/>
                <a:ext cx="960382" cy="426509"/>
              </a:xfrm>
              <a:prstGeom prst="rect">
                <a:avLst/>
              </a:prstGeom>
              <a:noFill/>
            </p:spPr>
            <p:txBody>
              <a:bodyPr vert="horz" wrap="square" lIns="72000" tIns="36000" bIns="36000" rtlCol="0" anchor="ctr" anchorCtr="0">
                <a:noAutofit/>
              </a:bodyPr>
              <a:lstStyle/>
              <a:p>
                <a:pPr algn="r">
                  <a:lnSpc>
                    <a:spcPct val="150000"/>
                  </a:lnSpc>
                </a:pPr>
                <a:r>
                  <a:rPr lang="th-TH" sz="3000" b="1" i="1" dirty="0">
                    <a:solidFill>
                      <a:srgbClr val="FF0000"/>
                    </a:solidFill>
                    <a:latin typeface="FC Home" panose="020B0500040200020003" pitchFamily="34" charset="-34"/>
                    <a:cs typeface="FC Home" panose="020B0500040200020003" pitchFamily="34" charset="-34"/>
                  </a:rPr>
                  <a:t>5</a:t>
                </a:r>
                <a:r>
                  <a:rPr lang="en-US" sz="3000" b="1" i="1" dirty="0">
                    <a:solidFill>
                      <a:srgbClr val="FF0000"/>
                    </a:solidFill>
                    <a:latin typeface="FC Home" panose="020B0500040200020003" pitchFamily="34" charset="-34"/>
                    <a:cs typeface="FC Home" panose="020B0500040200020003" pitchFamily="34" charset="-34"/>
                  </a:rPr>
                  <a:t>,</a:t>
                </a:r>
                <a:r>
                  <a:rPr lang="th-TH" sz="3000" b="1" i="1" dirty="0">
                    <a:solidFill>
                      <a:srgbClr val="FF0000"/>
                    </a:solidFill>
                    <a:latin typeface="FC Home" panose="020B0500040200020003" pitchFamily="34" charset="-34"/>
                    <a:cs typeface="FC Home" panose="020B0500040200020003" pitchFamily="34" charset="-34"/>
                  </a:rPr>
                  <a:t>296</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41" name="TextBox 140">
                <a:extLst>
                  <a:ext uri="{FF2B5EF4-FFF2-40B4-BE49-F238E27FC236}">
                    <a16:creationId xmlns:a16="http://schemas.microsoft.com/office/drawing/2014/main" id="{02DBD399-D371-4F73-8719-2F11D0AD13C7}"/>
                  </a:ext>
                </a:extLst>
              </p:cNvPr>
              <p:cNvSpPr txBox="1"/>
              <p:nvPr/>
            </p:nvSpPr>
            <p:spPr>
              <a:xfrm>
                <a:off x="4423482" y="3118009"/>
                <a:ext cx="811710" cy="255785"/>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p>
            </p:txBody>
          </p:sp>
        </p:grpSp>
        <p:pic>
          <p:nvPicPr>
            <p:cNvPr id="136" name="Picture 135">
              <a:extLst>
                <a:ext uri="{FF2B5EF4-FFF2-40B4-BE49-F238E27FC236}">
                  <a16:creationId xmlns:a16="http://schemas.microsoft.com/office/drawing/2014/main" id="{E3F558CC-6335-44FE-AC17-979B6CE64B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9527" y="1739740"/>
              <a:ext cx="840209" cy="840209"/>
            </a:xfrm>
            <a:prstGeom prst="rect">
              <a:avLst/>
            </a:prstGeom>
          </p:spPr>
        </p:pic>
      </p:grpSp>
      <p:grpSp>
        <p:nvGrpSpPr>
          <p:cNvPr id="142" name="Group 141">
            <a:extLst>
              <a:ext uri="{FF2B5EF4-FFF2-40B4-BE49-F238E27FC236}">
                <a16:creationId xmlns:a16="http://schemas.microsoft.com/office/drawing/2014/main" id="{1F0DF7BF-13EA-460F-B5C6-AD9708BB8A4B}"/>
              </a:ext>
            </a:extLst>
          </p:cNvPr>
          <p:cNvGrpSpPr/>
          <p:nvPr/>
        </p:nvGrpSpPr>
        <p:grpSpPr>
          <a:xfrm>
            <a:off x="1390034" y="4704329"/>
            <a:ext cx="2726785" cy="1392923"/>
            <a:chOff x="1114988" y="1729211"/>
            <a:chExt cx="2726785" cy="1392923"/>
          </a:xfrm>
        </p:grpSpPr>
        <p:grpSp>
          <p:nvGrpSpPr>
            <p:cNvPr id="143" name="Group 142">
              <a:extLst>
                <a:ext uri="{FF2B5EF4-FFF2-40B4-BE49-F238E27FC236}">
                  <a16:creationId xmlns:a16="http://schemas.microsoft.com/office/drawing/2014/main" id="{302572D0-F602-4D99-BEA6-6AC28576EB40}"/>
                </a:ext>
              </a:extLst>
            </p:cNvPr>
            <p:cNvGrpSpPr/>
            <p:nvPr/>
          </p:nvGrpSpPr>
          <p:grpSpPr>
            <a:xfrm>
              <a:off x="1653512" y="1729211"/>
              <a:ext cx="2188261" cy="1392923"/>
              <a:chOff x="3632378" y="2008851"/>
              <a:chExt cx="2188261" cy="1392923"/>
            </a:xfrm>
          </p:grpSpPr>
          <p:sp>
            <p:nvSpPr>
              <p:cNvPr id="145" name="TextBox 144">
                <a:extLst>
                  <a:ext uri="{FF2B5EF4-FFF2-40B4-BE49-F238E27FC236}">
                    <a16:creationId xmlns:a16="http://schemas.microsoft.com/office/drawing/2014/main" id="{5BE058D0-6A63-4D7B-B6C5-F5D3CC29F9F9}"/>
                  </a:ext>
                </a:extLst>
              </p:cNvPr>
              <p:cNvSpPr txBox="1"/>
              <p:nvPr/>
            </p:nvSpPr>
            <p:spPr>
              <a:xfrm>
                <a:off x="3988668" y="2008851"/>
                <a:ext cx="1730267" cy="543315"/>
              </a:xfrm>
              <a:prstGeom prst="rect">
                <a:avLst/>
              </a:prstGeom>
              <a:noFill/>
            </p:spPr>
            <p:txBody>
              <a:bodyPr vert="horz" wrap="square" lIns="72000" tIns="36000" bIns="36000" rtlCol="0" anchor="ctr" anchorCtr="0">
                <a:noAutofit/>
              </a:bodyPr>
              <a:lstStyle/>
              <a:p>
                <a:pPr algn="r">
                  <a:lnSpc>
                    <a:spcPct val="150000"/>
                  </a:lnSpc>
                </a:pPr>
                <a:r>
                  <a:rPr lang="th-TH" sz="4800" b="1" i="1" dirty="0">
                    <a:solidFill>
                      <a:srgbClr val="3537EB"/>
                    </a:solidFill>
                    <a:latin typeface="FC Home" panose="020B0500040200020003" pitchFamily="34" charset="-34"/>
                    <a:cs typeface="FC Home" panose="020B0500040200020003" pitchFamily="34" charset="-34"/>
                  </a:rPr>
                  <a:t>14.</a:t>
                </a:r>
                <a:r>
                  <a:rPr lang="en-US" sz="4800" b="1" i="1" dirty="0">
                    <a:solidFill>
                      <a:srgbClr val="3537EB"/>
                    </a:solidFill>
                    <a:latin typeface="FC Home" panose="020B0500040200020003" pitchFamily="34" charset="-34"/>
                    <a:cs typeface="FC Home" panose="020B0500040200020003" pitchFamily="34" charset="-34"/>
                  </a:rPr>
                  <a:t>28%</a:t>
                </a:r>
              </a:p>
            </p:txBody>
          </p:sp>
          <p:sp>
            <p:nvSpPr>
              <p:cNvPr id="146" name="TextBox 145">
                <a:extLst>
                  <a:ext uri="{FF2B5EF4-FFF2-40B4-BE49-F238E27FC236}">
                    <a16:creationId xmlns:a16="http://schemas.microsoft.com/office/drawing/2014/main" id="{6D50C047-521A-48A4-B8DB-3A3421915122}"/>
                  </a:ext>
                </a:extLst>
              </p:cNvPr>
              <p:cNvSpPr txBox="1"/>
              <p:nvPr/>
            </p:nvSpPr>
            <p:spPr>
              <a:xfrm>
                <a:off x="3632378" y="2942433"/>
                <a:ext cx="1251005"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p>
            </p:txBody>
          </p:sp>
          <p:sp>
            <p:nvSpPr>
              <p:cNvPr id="147" name="TextBox 146">
                <a:extLst>
                  <a:ext uri="{FF2B5EF4-FFF2-40B4-BE49-F238E27FC236}">
                    <a16:creationId xmlns:a16="http://schemas.microsoft.com/office/drawing/2014/main" id="{C4DD9648-DEBC-4B1B-89EE-1D0F0406664F}"/>
                  </a:ext>
                </a:extLst>
              </p:cNvPr>
              <p:cNvSpPr txBox="1"/>
              <p:nvPr/>
            </p:nvSpPr>
            <p:spPr>
              <a:xfrm>
                <a:off x="4915858" y="2568707"/>
                <a:ext cx="772712" cy="275671"/>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ภาคใต้</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48" name="TextBox 147">
                <a:extLst>
                  <a:ext uri="{FF2B5EF4-FFF2-40B4-BE49-F238E27FC236}">
                    <a16:creationId xmlns:a16="http://schemas.microsoft.com/office/drawing/2014/main" id="{072E2443-4EBC-450B-BDD9-70F287844139}"/>
                  </a:ext>
                </a:extLst>
              </p:cNvPr>
              <p:cNvSpPr txBox="1"/>
              <p:nvPr/>
            </p:nvSpPr>
            <p:spPr>
              <a:xfrm>
                <a:off x="4525288" y="2772694"/>
                <a:ext cx="1295351" cy="426509"/>
              </a:xfrm>
              <a:prstGeom prst="rect">
                <a:avLst/>
              </a:prstGeom>
              <a:noFill/>
            </p:spPr>
            <p:txBody>
              <a:bodyPr vert="horz" wrap="square" lIns="72000" tIns="36000" bIns="36000" rtlCol="0" anchor="ctr" anchorCtr="0">
                <a:noAutofit/>
              </a:bodyPr>
              <a:lstStyle/>
              <a:p>
                <a:pPr algn="r">
                  <a:lnSpc>
                    <a:spcPct val="150000"/>
                  </a:lnSpc>
                </a:pPr>
                <a:r>
                  <a:rPr lang="th-TH" sz="3000" b="1" i="1" dirty="0">
                    <a:solidFill>
                      <a:srgbClr val="FF0000"/>
                    </a:solidFill>
                    <a:latin typeface="FC Home" panose="020B0500040200020003" pitchFamily="34" charset="-34"/>
                    <a:cs typeface="FC Home" panose="020B0500040200020003" pitchFamily="34" charset="-34"/>
                  </a:rPr>
                  <a:t>12,509</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49" name="TextBox 148">
                <a:extLst>
                  <a:ext uri="{FF2B5EF4-FFF2-40B4-BE49-F238E27FC236}">
                    <a16:creationId xmlns:a16="http://schemas.microsoft.com/office/drawing/2014/main" id="{AE1BA0AE-1E2B-4A10-B3D9-834AE9F32773}"/>
                  </a:ext>
                </a:extLst>
              </p:cNvPr>
              <p:cNvSpPr txBox="1"/>
              <p:nvPr/>
            </p:nvSpPr>
            <p:spPr>
              <a:xfrm>
                <a:off x="4946307" y="3145989"/>
                <a:ext cx="814166" cy="255785"/>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p>
            </p:txBody>
          </p:sp>
        </p:grpSp>
        <p:pic>
          <p:nvPicPr>
            <p:cNvPr id="144" name="Picture 143">
              <a:extLst>
                <a:ext uri="{FF2B5EF4-FFF2-40B4-BE49-F238E27FC236}">
                  <a16:creationId xmlns:a16="http://schemas.microsoft.com/office/drawing/2014/main" id="{CBC09507-5918-43CA-93B8-FC8C4762EE6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4988" y="1747176"/>
              <a:ext cx="840209" cy="840209"/>
            </a:xfrm>
            <a:prstGeom prst="rect">
              <a:avLst/>
            </a:prstGeom>
          </p:spPr>
        </p:pic>
      </p:grpSp>
      <p:grpSp>
        <p:nvGrpSpPr>
          <p:cNvPr id="150" name="Group 149">
            <a:extLst>
              <a:ext uri="{FF2B5EF4-FFF2-40B4-BE49-F238E27FC236}">
                <a16:creationId xmlns:a16="http://schemas.microsoft.com/office/drawing/2014/main" id="{52425C57-EB15-4C5E-AFA9-BF952FAD8B91}"/>
              </a:ext>
            </a:extLst>
          </p:cNvPr>
          <p:cNvGrpSpPr/>
          <p:nvPr/>
        </p:nvGrpSpPr>
        <p:grpSpPr>
          <a:xfrm>
            <a:off x="8224548" y="2136469"/>
            <a:ext cx="2768107" cy="1675383"/>
            <a:chOff x="732115" y="1457772"/>
            <a:chExt cx="2768107" cy="1675383"/>
          </a:xfrm>
        </p:grpSpPr>
        <p:grpSp>
          <p:nvGrpSpPr>
            <p:cNvPr id="151" name="Group 150">
              <a:extLst>
                <a:ext uri="{FF2B5EF4-FFF2-40B4-BE49-F238E27FC236}">
                  <a16:creationId xmlns:a16="http://schemas.microsoft.com/office/drawing/2014/main" id="{BA794884-BCA5-4AAE-800A-A2B17558DE46}"/>
                </a:ext>
              </a:extLst>
            </p:cNvPr>
            <p:cNvGrpSpPr/>
            <p:nvPr/>
          </p:nvGrpSpPr>
          <p:grpSpPr>
            <a:xfrm>
              <a:off x="781990" y="1729211"/>
              <a:ext cx="2718232" cy="1403944"/>
              <a:chOff x="2760856" y="2008851"/>
              <a:chExt cx="2718232" cy="1403944"/>
            </a:xfrm>
          </p:grpSpPr>
          <p:sp>
            <p:nvSpPr>
              <p:cNvPr id="153" name="TextBox 152">
                <a:extLst>
                  <a:ext uri="{FF2B5EF4-FFF2-40B4-BE49-F238E27FC236}">
                    <a16:creationId xmlns:a16="http://schemas.microsoft.com/office/drawing/2014/main" id="{DB0BFBF0-0456-4591-8172-4F8DB0F176BB}"/>
                  </a:ext>
                </a:extLst>
              </p:cNvPr>
              <p:cNvSpPr txBox="1"/>
              <p:nvPr/>
            </p:nvSpPr>
            <p:spPr>
              <a:xfrm>
                <a:off x="3564212" y="2008851"/>
                <a:ext cx="1688917" cy="543315"/>
              </a:xfrm>
              <a:prstGeom prst="rect">
                <a:avLst/>
              </a:prstGeom>
              <a:noFill/>
            </p:spPr>
            <p:txBody>
              <a:bodyPr vert="horz" wrap="square" lIns="72000" tIns="36000" bIns="36000" rtlCol="0" anchor="ctr" anchorCtr="0">
                <a:noAutofit/>
              </a:bodyPr>
              <a:lstStyle/>
              <a:p>
                <a:pPr algn="r">
                  <a:lnSpc>
                    <a:spcPct val="150000"/>
                  </a:lnSpc>
                </a:pPr>
                <a:r>
                  <a:rPr lang="th-TH" sz="4800" b="1" i="1" dirty="0">
                    <a:solidFill>
                      <a:srgbClr val="3537EB"/>
                    </a:solidFill>
                    <a:latin typeface="FC Home" panose="020B0500040200020003" pitchFamily="34" charset="-34"/>
                    <a:cs typeface="FC Home" panose="020B0500040200020003" pitchFamily="34" charset="-34"/>
                  </a:rPr>
                  <a:t>34.</a:t>
                </a:r>
                <a:r>
                  <a:rPr lang="en-US" sz="4800" b="1" i="1" dirty="0">
                    <a:solidFill>
                      <a:srgbClr val="3537EB"/>
                    </a:solidFill>
                    <a:latin typeface="FC Home" panose="020B0500040200020003" pitchFamily="34" charset="-34"/>
                    <a:cs typeface="FC Home" panose="020B0500040200020003" pitchFamily="34" charset="-34"/>
                  </a:rPr>
                  <a:t>69%</a:t>
                </a:r>
              </a:p>
            </p:txBody>
          </p:sp>
          <p:sp>
            <p:nvSpPr>
              <p:cNvPr id="154" name="TextBox 153">
                <a:extLst>
                  <a:ext uri="{FF2B5EF4-FFF2-40B4-BE49-F238E27FC236}">
                    <a16:creationId xmlns:a16="http://schemas.microsoft.com/office/drawing/2014/main" id="{D153848B-4C29-40FF-B406-851708C1BBDC}"/>
                  </a:ext>
                </a:extLst>
              </p:cNvPr>
              <p:cNvSpPr txBox="1"/>
              <p:nvPr/>
            </p:nvSpPr>
            <p:spPr>
              <a:xfrm>
                <a:off x="3140387" y="2886852"/>
                <a:ext cx="1251005"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p>
            </p:txBody>
          </p:sp>
          <p:sp>
            <p:nvSpPr>
              <p:cNvPr id="155" name="TextBox 154">
                <a:extLst>
                  <a:ext uri="{FF2B5EF4-FFF2-40B4-BE49-F238E27FC236}">
                    <a16:creationId xmlns:a16="http://schemas.microsoft.com/office/drawing/2014/main" id="{C6DC6500-724D-4086-9899-DEC7A52162C7}"/>
                  </a:ext>
                </a:extLst>
              </p:cNvPr>
              <p:cNvSpPr txBox="1"/>
              <p:nvPr/>
            </p:nvSpPr>
            <p:spPr>
              <a:xfrm>
                <a:off x="2760856" y="2547403"/>
                <a:ext cx="2440422" cy="241024"/>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ภาคตะวันออกเฉียงเหนือ</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56" name="TextBox 155">
                <a:extLst>
                  <a:ext uri="{FF2B5EF4-FFF2-40B4-BE49-F238E27FC236}">
                    <a16:creationId xmlns:a16="http://schemas.microsoft.com/office/drawing/2014/main" id="{4AA8FDFA-8A6F-4479-98A4-725B8E5D1C8F}"/>
                  </a:ext>
                </a:extLst>
              </p:cNvPr>
              <p:cNvSpPr txBox="1"/>
              <p:nvPr/>
            </p:nvSpPr>
            <p:spPr>
              <a:xfrm>
                <a:off x="4228084" y="2732966"/>
                <a:ext cx="1251004" cy="426509"/>
              </a:xfrm>
              <a:prstGeom prst="rect">
                <a:avLst/>
              </a:prstGeom>
              <a:noFill/>
            </p:spPr>
            <p:txBody>
              <a:bodyPr vert="horz" wrap="square" lIns="72000" tIns="36000" bIns="36000" rtlCol="0" anchor="ctr" anchorCtr="0">
                <a:noAutofit/>
              </a:bodyPr>
              <a:lstStyle/>
              <a:p>
                <a:pPr algn="r">
                  <a:lnSpc>
                    <a:spcPct val="150000"/>
                  </a:lnSpc>
                </a:pPr>
                <a:r>
                  <a:rPr lang="th-TH" sz="3000" b="1" i="1" dirty="0">
                    <a:solidFill>
                      <a:srgbClr val="FF0000"/>
                    </a:solidFill>
                    <a:latin typeface="FC Home" panose="020B0500040200020003" pitchFamily="34" charset="-34"/>
                    <a:cs typeface="FC Home" panose="020B0500040200020003" pitchFamily="34" charset="-34"/>
                  </a:rPr>
                  <a:t>30,391</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57" name="TextBox 156">
                <a:extLst>
                  <a:ext uri="{FF2B5EF4-FFF2-40B4-BE49-F238E27FC236}">
                    <a16:creationId xmlns:a16="http://schemas.microsoft.com/office/drawing/2014/main" id="{CA05F4ED-FE32-46EE-B521-687CDDFE34E8}"/>
                  </a:ext>
                </a:extLst>
              </p:cNvPr>
              <p:cNvSpPr txBox="1"/>
              <p:nvPr/>
            </p:nvSpPr>
            <p:spPr>
              <a:xfrm>
                <a:off x="4581640" y="3157010"/>
                <a:ext cx="767169"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p>
            </p:txBody>
          </p:sp>
        </p:grpSp>
        <p:pic>
          <p:nvPicPr>
            <p:cNvPr id="152" name="Picture 151">
              <a:extLst>
                <a:ext uri="{FF2B5EF4-FFF2-40B4-BE49-F238E27FC236}">
                  <a16:creationId xmlns:a16="http://schemas.microsoft.com/office/drawing/2014/main" id="{4D1F76B5-BFB4-4BA4-9339-D4088D9D089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2115" y="1457772"/>
              <a:ext cx="840209" cy="840209"/>
            </a:xfrm>
            <a:prstGeom prst="rect">
              <a:avLst/>
            </a:prstGeom>
          </p:spPr>
        </p:pic>
      </p:grpSp>
      <p:grpSp>
        <p:nvGrpSpPr>
          <p:cNvPr id="158" name="Group 157">
            <a:extLst>
              <a:ext uri="{FF2B5EF4-FFF2-40B4-BE49-F238E27FC236}">
                <a16:creationId xmlns:a16="http://schemas.microsoft.com/office/drawing/2014/main" id="{63DB4F7F-2C59-4A4E-B536-7D773FB20B7F}"/>
              </a:ext>
            </a:extLst>
          </p:cNvPr>
          <p:cNvGrpSpPr/>
          <p:nvPr/>
        </p:nvGrpSpPr>
        <p:grpSpPr>
          <a:xfrm>
            <a:off x="9120336" y="3938902"/>
            <a:ext cx="2492273" cy="1439981"/>
            <a:chOff x="781990" y="1686728"/>
            <a:chExt cx="2492273" cy="1439981"/>
          </a:xfrm>
        </p:grpSpPr>
        <p:grpSp>
          <p:nvGrpSpPr>
            <p:cNvPr id="159" name="Group 158">
              <a:extLst>
                <a:ext uri="{FF2B5EF4-FFF2-40B4-BE49-F238E27FC236}">
                  <a16:creationId xmlns:a16="http://schemas.microsoft.com/office/drawing/2014/main" id="{28DBF710-F5CE-4E17-8299-012044BC20DF}"/>
                </a:ext>
              </a:extLst>
            </p:cNvPr>
            <p:cNvGrpSpPr/>
            <p:nvPr/>
          </p:nvGrpSpPr>
          <p:grpSpPr>
            <a:xfrm>
              <a:off x="781990" y="1729211"/>
              <a:ext cx="2492273" cy="1397498"/>
              <a:chOff x="2760856" y="2008851"/>
              <a:chExt cx="2492273" cy="1397498"/>
            </a:xfrm>
          </p:grpSpPr>
          <p:sp>
            <p:nvSpPr>
              <p:cNvPr id="161" name="TextBox 160">
                <a:extLst>
                  <a:ext uri="{FF2B5EF4-FFF2-40B4-BE49-F238E27FC236}">
                    <a16:creationId xmlns:a16="http://schemas.microsoft.com/office/drawing/2014/main" id="{CF86AC3D-53FD-47B3-921A-4B84D1359C28}"/>
                  </a:ext>
                </a:extLst>
              </p:cNvPr>
              <p:cNvSpPr txBox="1"/>
              <p:nvPr/>
            </p:nvSpPr>
            <p:spPr>
              <a:xfrm>
                <a:off x="3564212" y="2008851"/>
                <a:ext cx="1688917" cy="543315"/>
              </a:xfrm>
              <a:prstGeom prst="rect">
                <a:avLst/>
              </a:prstGeom>
              <a:noFill/>
            </p:spPr>
            <p:txBody>
              <a:bodyPr vert="horz" wrap="square" lIns="72000" tIns="36000" bIns="36000" rtlCol="0" anchor="ctr" anchorCtr="0">
                <a:noAutofit/>
              </a:bodyPr>
              <a:lstStyle/>
              <a:p>
                <a:pPr algn="r">
                  <a:lnSpc>
                    <a:spcPct val="150000"/>
                  </a:lnSpc>
                </a:pPr>
                <a:r>
                  <a:rPr lang="th-TH" sz="4800" b="1" i="1" dirty="0">
                    <a:solidFill>
                      <a:srgbClr val="3537EB"/>
                    </a:solidFill>
                    <a:latin typeface="FC Home" panose="020B0500040200020003" pitchFamily="34" charset="-34"/>
                    <a:cs typeface="FC Home" panose="020B0500040200020003" pitchFamily="34" charset="-34"/>
                  </a:rPr>
                  <a:t>8.</a:t>
                </a:r>
                <a:r>
                  <a:rPr lang="en-US" sz="4800" b="1" i="1" dirty="0">
                    <a:solidFill>
                      <a:srgbClr val="3537EB"/>
                    </a:solidFill>
                    <a:latin typeface="FC Home" panose="020B0500040200020003" pitchFamily="34" charset="-34"/>
                    <a:cs typeface="FC Home" panose="020B0500040200020003" pitchFamily="34" charset="-34"/>
                  </a:rPr>
                  <a:t>6%</a:t>
                </a:r>
              </a:p>
            </p:txBody>
          </p:sp>
          <p:sp>
            <p:nvSpPr>
              <p:cNvPr id="162" name="TextBox 161">
                <a:extLst>
                  <a:ext uri="{FF2B5EF4-FFF2-40B4-BE49-F238E27FC236}">
                    <a16:creationId xmlns:a16="http://schemas.microsoft.com/office/drawing/2014/main" id="{7C22C5A3-FF02-4AAE-9A87-46E124568166}"/>
                  </a:ext>
                </a:extLst>
              </p:cNvPr>
              <p:cNvSpPr txBox="1"/>
              <p:nvPr/>
            </p:nvSpPr>
            <p:spPr>
              <a:xfrm>
                <a:off x="3172333" y="2923786"/>
                <a:ext cx="1251005"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p>
            </p:txBody>
          </p:sp>
          <p:sp>
            <p:nvSpPr>
              <p:cNvPr id="163" name="TextBox 162">
                <a:extLst>
                  <a:ext uri="{FF2B5EF4-FFF2-40B4-BE49-F238E27FC236}">
                    <a16:creationId xmlns:a16="http://schemas.microsoft.com/office/drawing/2014/main" id="{2E1B887B-B5AA-4267-B308-AEF4D1C3B831}"/>
                  </a:ext>
                </a:extLst>
              </p:cNvPr>
              <p:cNvSpPr txBox="1"/>
              <p:nvPr/>
            </p:nvSpPr>
            <p:spPr>
              <a:xfrm>
                <a:off x="2760856" y="2547403"/>
                <a:ext cx="2440422" cy="241024"/>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ภาคตะวันออก</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64" name="TextBox 163">
                <a:extLst>
                  <a:ext uri="{FF2B5EF4-FFF2-40B4-BE49-F238E27FC236}">
                    <a16:creationId xmlns:a16="http://schemas.microsoft.com/office/drawing/2014/main" id="{DEA6EDCC-CDE4-4519-8748-65B7939534AB}"/>
                  </a:ext>
                </a:extLst>
              </p:cNvPr>
              <p:cNvSpPr txBox="1"/>
              <p:nvPr/>
            </p:nvSpPr>
            <p:spPr>
              <a:xfrm>
                <a:off x="4228084" y="2732966"/>
                <a:ext cx="938228" cy="426509"/>
              </a:xfrm>
              <a:prstGeom prst="rect">
                <a:avLst/>
              </a:prstGeom>
              <a:noFill/>
            </p:spPr>
            <p:txBody>
              <a:bodyPr vert="horz" wrap="square" lIns="72000" tIns="36000" bIns="36000" rtlCol="0" anchor="ctr" anchorCtr="0">
                <a:noAutofit/>
              </a:bodyPr>
              <a:lstStyle/>
              <a:p>
                <a:pPr algn="r">
                  <a:lnSpc>
                    <a:spcPct val="150000"/>
                  </a:lnSpc>
                </a:pPr>
                <a:r>
                  <a:rPr lang="th-TH" sz="3000" b="1" i="1" dirty="0">
                    <a:solidFill>
                      <a:srgbClr val="FF0000"/>
                    </a:solidFill>
                    <a:latin typeface="FC Home" panose="020B0500040200020003" pitchFamily="34" charset="-34"/>
                    <a:cs typeface="FC Home" panose="020B0500040200020003" pitchFamily="34" charset="-34"/>
                  </a:rPr>
                  <a:t>7,514</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65" name="TextBox 164">
                <a:extLst>
                  <a:ext uri="{FF2B5EF4-FFF2-40B4-BE49-F238E27FC236}">
                    <a16:creationId xmlns:a16="http://schemas.microsoft.com/office/drawing/2014/main" id="{54EBFABC-12EA-4628-8876-26207E34BEDA}"/>
                  </a:ext>
                </a:extLst>
              </p:cNvPr>
              <p:cNvSpPr txBox="1"/>
              <p:nvPr/>
            </p:nvSpPr>
            <p:spPr>
              <a:xfrm>
                <a:off x="4402163" y="3150564"/>
                <a:ext cx="840968"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p>
            </p:txBody>
          </p:sp>
        </p:grpSp>
        <p:pic>
          <p:nvPicPr>
            <p:cNvPr id="160" name="Picture 159">
              <a:extLst>
                <a:ext uri="{FF2B5EF4-FFF2-40B4-BE49-F238E27FC236}">
                  <a16:creationId xmlns:a16="http://schemas.microsoft.com/office/drawing/2014/main" id="{534DF761-2C48-485B-98E9-3058BE0C7D0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8889" y="1686728"/>
              <a:ext cx="840209" cy="840209"/>
            </a:xfrm>
            <a:prstGeom prst="rect">
              <a:avLst/>
            </a:prstGeom>
          </p:spPr>
        </p:pic>
      </p:grpSp>
      <p:grpSp>
        <p:nvGrpSpPr>
          <p:cNvPr id="166" name="Group 165">
            <a:extLst>
              <a:ext uri="{FF2B5EF4-FFF2-40B4-BE49-F238E27FC236}">
                <a16:creationId xmlns:a16="http://schemas.microsoft.com/office/drawing/2014/main" id="{C6F37208-56FD-4AC0-8782-ED5B9C3434ED}"/>
              </a:ext>
            </a:extLst>
          </p:cNvPr>
          <p:cNvGrpSpPr/>
          <p:nvPr/>
        </p:nvGrpSpPr>
        <p:grpSpPr>
          <a:xfrm>
            <a:off x="6640231" y="4630766"/>
            <a:ext cx="2622551" cy="1426903"/>
            <a:chOff x="781990" y="1686728"/>
            <a:chExt cx="2622551" cy="1426903"/>
          </a:xfrm>
        </p:grpSpPr>
        <p:grpSp>
          <p:nvGrpSpPr>
            <p:cNvPr id="167" name="Group 166">
              <a:extLst>
                <a:ext uri="{FF2B5EF4-FFF2-40B4-BE49-F238E27FC236}">
                  <a16:creationId xmlns:a16="http://schemas.microsoft.com/office/drawing/2014/main" id="{7B27B995-0A95-43D3-B326-42F7E8D057B1}"/>
                </a:ext>
              </a:extLst>
            </p:cNvPr>
            <p:cNvGrpSpPr/>
            <p:nvPr/>
          </p:nvGrpSpPr>
          <p:grpSpPr>
            <a:xfrm>
              <a:off x="781990" y="1729211"/>
              <a:ext cx="2622551" cy="1384420"/>
              <a:chOff x="2760856" y="2008851"/>
              <a:chExt cx="2622551" cy="1384420"/>
            </a:xfrm>
          </p:grpSpPr>
          <p:sp>
            <p:nvSpPr>
              <p:cNvPr id="169" name="TextBox 168">
                <a:extLst>
                  <a:ext uri="{FF2B5EF4-FFF2-40B4-BE49-F238E27FC236}">
                    <a16:creationId xmlns:a16="http://schemas.microsoft.com/office/drawing/2014/main" id="{E3B38BE5-9D59-4DFC-9FB3-2DA1476C1CE0}"/>
                  </a:ext>
                </a:extLst>
              </p:cNvPr>
              <p:cNvSpPr txBox="1"/>
              <p:nvPr/>
            </p:nvSpPr>
            <p:spPr>
              <a:xfrm>
                <a:off x="3564212" y="2008851"/>
                <a:ext cx="1688917" cy="543315"/>
              </a:xfrm>
              <a:prstGeom prst="rect">
                <a:avLst/>
              </a:prstGeom>
              <a:noFill/>
            </p:spPr>
            <p:txBody>
              <a:bodyPr vert="horz" wrap="square" lIns="72000" tIns="36000" bIns="36000" rtlCol="0" anchor="ctr" anchorCtr="0">
                <a:noAutofit/>
              </a:bodyPr>
              <a:lstStyle/>
              <a:p>
                <a:pPr algn="r">
                  <a:lnSpc>
                    <a:spcPct val="150000"/>
                  </a:lnSpc>
                </a:pPr>
                <a:r>
                  <a:rPr lang="th-TH" sz="4800" b="1" i="1" dirty="0">
                    <a:solidFill>
                      <a:srgbClr val="3537EB"/>
                    </a:solidFill>
                    <a:latin typeface="FC Home" panose="020B0500040200020003" pitchFamily="34" charset="-34"/>
                    <a:cs typeface="FC Home" panose="020B0500040200020003" pitchFamily="34" charset="-34"/>
                  </a:rPr>
                  <a:t>9.5</a:t>
                </a:r>
                <a:r>
                  <a:rPr lang="en-US" sz="4800" b="1" i="1" dirty="0">
                    <a:solidFill>
                      <a:srgbClr val="3537EB"/>
                    </a:solidFill>
                    <a:latin typeface="FC Home" panose="020B0500040200020003" pitchFamily="34" charset="-34"/>
                    <a:cs typeface="FC Home" panose="020B0500040200020003" pitchFamily="34" charset="-34"/>
                  </a:rPr>
                  <a:t>%</a:t>
                </a:r>
              </a:p>
            </p:txBody>
          </p:sp>
          <p:sp>
            <p:nvSpPr>
              <p:cNvPr id="170" name="TextBox 169">
                <a:extLst>
                  <a:ext uri="{FF2B5EF4-FFF2-40B4-BE49-F238E27FC236}">
                    <a16:creationId xmlns:a16="http://schemas.microsoft.com/office/drawing/2014/main" id="{B4584A86-EC79-402E-A965-454313ABBAD0}"/>
                  </a:ext>
                </a:extLst>
              </p:cNvPr>
              <p:cNvSpPr txBox="1"/>
              <p:nvPr/>
            </p:nvSpPr>
            <p:spPr>
              <a:xfrm>
                <a:off x="3172333" y="2923786"/>
                <a:ext cx="1251005" cy="255785"/>
              </a:xfrm>
              <a:prstGeom prst="rect">
                <a:avLst/>
              </a:prstGeom>
              <a:noFill/>
            </p:spPr>
            <p:txBody>
              <a:bodyPr vert="horz" wrap="square" lIns="72000" tIns="36000" bIns="36000" rtlCol="0" anchor="ctr" anchorCtr="0">
                <a:noAutofit/>
              </a:bodyPr>
              <a:lstStyle/>
              <a:p>
                <a:pPr algn="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ปริมาณน้ำใช้การ</a:t>
                </a:r>
              </a:p>
            </p:txBody>
          </p:sp>
          <p:sp>
            <p:nvSpPr>
              <p:cNvPr id="171" name="TextBox 170">
                <a:extLst>
                  <a:ext uri="{FF2B5EF4-FFF2-40B4-BE49-F238E27FC236}">
                    <a16:creationId xmlns:a16="http://schemas.microsoft.com/office/drawing/2014/main" id="{AE5BF78A-EDB5-4E21-BE4B-1AF0801EFFC1}"/>
                  </a:ext>
                </a:extLst>
              </p:cNvPr>
              <p:cNvSpPr txBox="1"/>
              <p:nvPr/>
            </p:nvSpPr>
            <p:spPr>
              <a:xfrm>
                <a:off x="2760856" y="2547403"/>
                <a:ext cx="2440422" cy="241024"/>
              </a:xfrm>
              <a:prstGeom prst="rect">
                <a:avLst/>
              </a:prstGeom>
              <a:noFill/>
            </p:spPr>
            <p:txBody>
              <a:bodyPr vert="horz" wrap="square" lIns="72000" tIns="36000" bIns="36000" rtlCol="0" anchor="ctr" anchorCtr="0">
                <a:noAutofit/>
              </a:bodyPr>
              <a:lstStyle/>
              <a:p>
                <a:pPr algn="r">
                  <a:lnSpc>
                    <a:spcPct val="150000"/>
                  </a:lnSpc>
                </a:pPr>
                <a:r>
                  <a:rPr lang="th-TH" sz="2000" i="1" dirty="0">
                    <a:solidFill>
                      <a:srgbClr val="2E6EB4"/>
                    </a:solidFill>
                    <a:latin typeface="FC Home" panose="020B0500040200020003" pitchFamily="34" charset="-34"/>
                    <a:cs typeface="FC Home" panose="020B0500040200020003" pitchFamily="34" charset="-34"/>
                  </a:rPr>
                  <a:t>ภาคกลาง</a:t>
                </a:r>
                <a:endParaRPr lang="en-US" sz="2000" b="1" i="1" dirty="0">
                  <a:solidFill>
                    <a:srgbClr val="2E6EB4"/>
                  </a:solidFill>
                  <a:latin typeface="FC Home" panose="020B0500040200020003" pitchFamily="34" charset="-34"/>
                  <a:cs typeface="FC Home" panose="020B0500040200020003" pitchFamily="34" charset="-34"/>
                </a:endParaRPr>
              </a:p>
            </p:txBody>
          </p:sp>
          <p:sp>
            <p:nvSpPr>
              <p:cNvPr id="172" name="TextBox 171">
                <a:extLst>
                  <a:ext uri="{FF2B5EF4-FFF2-40B4-BE49-F238E27FC236}">
                    <a16:creationId xmlns:a16="http://schemas.microsoft.com/office/drawing/2014/main" id="{BD123717-59DB-4B64-B050-FC034029C82D}"/>
                  </a:ext>
                </a:extLst>
              </p:cNvPr>
              <p:cNvSpPr txBox="1"/>
              <p:nvPr/>
            </p:nvSpPr>
            <p:spPr>
              <a:xfrm>
                <a:off x="4282113" y="2732494"/>
                <a:ext cx="938228" cy="426509"/>
              </a:xfrm>
              <a:prstGeom prst="rect">
                <a:avLst/>
              </a:prstGeom>
              <a:noFill/>
            </p:spPr>
            <p:txBody>
              <a:bodyPr vert="horz" wrap="square" lIns="72000" tIns="36000" bIns="36000" rtlCol="0" anchor="ctr" anchorCtr="0">
                <a:noAutofit/>
              </a:bodyPr>
              <a:lstStyle/>
              <a:p>
                <a:pPr algn="r">
                  <a:lnSpc>
                    <a:spcPct val="150000"/>
                  </a:lnSpc>
                </a:pPr>
                <a:r>
                  <a:rPr lang="th-TH" sz="3000" b="1" i="1" dirty="0">
                    <a:solidFill>
                      <a:srgbClr val="FF0000"/>
                    </a:solidFill>
                    <a:latin typeface="FC Home" panose="020B0500040200020003" pitchFamily="34" charset="-34"/>
                    <a:cs typeface="FC Home" panose="020B0500040200020003" pitchFamily="34" charset="-34"/>
                  </a:rPr>
                  <a:t>8,324</a:t>
                </a:r>
                <a:endParaRPr lang="en-US" sz="3000" b="1" i="1" dirty="0">
                  <a:solidFill>
                    <a:srgbClr val="FF0000"/>
                  </a:solidFill>
                  <a:latin typeface="FC Home" panose="020B0500040200020003" pitchFamily="34" charset="-34"/>
                  <a:cs typeface="FC Home" panose="020B0500040200020003" pitchFamily="34" charset="-34"/>
                </a:endParaRPr>
              </a:p>
            </p:txBody>
          </p:sp>
          <p:sp>
            <p:nvSpPr>
              <p:cNvPr id="173" name="TextBox 172">
                <a:extLst>
                  <a:ext uri="{FF2B5EF4-FFF2-40B4-BE49-F238E27FC236}">
                    <a16:creationId xmlns:a16="http://schemas.microsoft.com/office/drawing/2014/main" id="{1060F60A-D720-4349-A958-0E33A44A988D}"/>
                  </a:ext>
                </a:extLst>
              </p:cNvPr>
              <p:cNvSpPr txBox="1"/>
              <p:nvPr/>
            </p:nvSpPr>
            <p:spPr>
              <a:xfrm>
                <a:off x="4572148" y="3137486"/>
                <a:ext cx="811259" cy="255785"/>
              </a:xfrm>
              <a:prstGeom prst="rect">
                <a:avLst/>
              </a:prstGeom>
              <a:noFill/>
            </p:spPr>
            <p:txBody>
              <a:bodyPr vert="horz" wrap="square" lIns="72000" tIns="36000" bIns="36000" rtlCol="0" anchor="ctr" anchorCtr="0">
                <a:noAutofit/>
              </a:bodyPr>
              <a:lstStyle/>
              <a:p>
                <a:pPr>
                  <a:lnSpc>
                    <a:spcPct val="150000"/>
                  </a:lnSpc>
                </a:pPr>
                <a:r>
                  <a:rPr lang="th-TH" sz="1400" i="1" dirty="0">
                    <a:solidFill>
                      <a:schemeClr val="tx1">
                        <a:lumMod val="65000"/>
                        <a:lumOff val="35000"/>
                      </a:schemeClr>
                    </a:solidFill>
                    <a:latin typeface="FC Home" panose="020B0500040200020003" pitchFamily="34" charset="-34"/>
                    <a:cs typeface="FC Home" panose="020B0500040200020003" pitchFamily="34" charset="-34"/>
                  </a:rPr>
                  <a:t>ล้าน ลบ.ม.</a:t>
                </a:r>
              </a:p>
            </p:txBody>
          </p:sp>
        </p:grpSp>
        <p:pic>
          <p:nvPicPr>
            <p:cNvPr id="168" name="Picture 167">
              <a:extLst>
                <a:ext uri="{FF2B5EF4-FFF2-40B4-BE49-F238E27FC236}">
                  <a16:creationId xmlns:a16="http://schemas.microsoft.com/office/drawing/2014/main" id="{81182EB1-CD8F-4027-9B7E-27D842F1EB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8889" y="1686728"/>
              <a:ext cx="840209" cy="840209"/>
            </a:xfrm>
            <a:prstGeom prst="rect">
              <a:avLst/>
            </a:prstGeom>
          </p:spPr>
        </p:pic>
      </p:grpSp>
    </p:spTree>
    <p:extLst>
      <p:ext uri="{BB962C8B-B14F-4D97-AF65-F5344CB8AC3E}">
        <p14:creationId xmlns:p14="http://schemas.microsoft.com/office/powerpoint/2010/main" val="42441689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p:cNvPicPr>
            <a:picLocks noChangeAspect="1"/>
          </p:cNvPicPr>
          <p:nvPr/>
        </p:nvPicPr>
        <p:blipFill rotWithShape="1">
          <a:blip r:embed="rId3" cstate="print">
            <a:extLst>
              <a:ext uri="{28A0092B-C50C-407E-A947-70E740481C1C}">
                <a14:useLocalDpi xmlns:a14="http://schemas.microsoft.com/office/drawing/2010/main" val="0"/>
              </a:ext>
            </a:extLst>
          </a:blip>
          <a:srcRect b="31863"/>
          <a:stretch/>
        </p:blipFill>
        <p:spPr>
          <a:xfrm>
            <a:off x="0" y="980727"/>
            <a:ext cx="12192000" cy="5579517"/>
          </a:xfrm>
          <a:prstGeom prst="rect">
            <a:avLst/>
          </a:prstGeom>
        </p:spPr>
      </p:pic>
      <p:sp>
        <p:nvSpPr>
          <p:cNvPr id="47" name="Rectangle 46"/>
          <p:cNvSpPr/>
          <p:nvPr/>
        </p:nvSpPr>
        <p:spPr bwMode="auto">
          <a:xfrm>
            <a:off x="1" y="980727"/>
            <a:ext cx="12191999" cy="5613883"/>
          </a:xfrm>
          <a:prstGeom prst="rect">
            <a:avLst/>
          </a:prstGeom>
          <a:gradFill flip="none" rotWithShape="1">
            <a:gsLst>
              <a:gs pos="0">
                <a:schemeClr val="accent5">
                  <a:lumMod val="75000"/>
                </a:schemeClr>
              </a:gs>
              <a:gs pos="100000">
                <a:srgbClr val="00B0F0">
                  <a:alpha val="20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51" name="Round Same Side Corner Rectangle 50"/>
          <p:cNvSpPr/>
          <p:nvPr/>
        </p:nvSpPr>
        <p:spPr bwMode="auto">
          <a:xfrm>
            <a:off x="8450293" y="2786927"/>
            <a:ext cx="3381687" cy="599720"/>
          </a:xfrm>
          <a:prstGeom prst="round2SameRect">
            <a:avLst/>
          </a:prstGeom>
          <a:gradFill>
            <a:gsLst>
              <a:gs pos="19000">
                <a:srgbClr val="0070C0"/>
              </a:gs>
              <a:gs pos="100000">
                <a:srgbClr val="00B0F0"/>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8" name="Rounded Rectangle 47"/>
          <p:cNvSpPr/>
          <p:nvPr/>
        </p:nvSpPr>
        <p:spPr bwMode="auto">
          <a:xfrm>
            <a:off x="-10712" y="980727"/>
            <a:ext cx="6106712" cy="5613883"/>
          </a:xfrm>
          <a:prstGeom prst="roundRect">
            <a:avLst>
              <a:gd name="adj" fmla="val 0"/>
            </a:avLst>
          </a:prstGeom>
          <a:gradFill>
            <a:gsLst>
              <a:gs pos="27000">
                <a:schemeClr val="accent1">
                  <a:lumMod val="5000"/>
                  <a:lumOff val="95000"/>
                  <a:alpha val="84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 name="Rectangle 2">
            <a:extLst>
              <a:ext uri="{FF2B5EF4-FFF2-40B4-BE49-F238E27FC236}">
                <a16:creationId xmlns:a16="http://schemas.microsoft.com/office/drawing/2014/main" id="{E2558FDD-BEDB-4722-93B5-69B7D1466D5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4.2</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แผนการจัดสรรน้ำและการเพาะปลูกในฤดูฝนปี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4" name="Group 3"/>
          <p:cNvGrpSpPr/>
          <p:nvPr/>
        </p:nvGrpSpPr>
        <p:grpSpPr>
          <a:xfrm>
            <a:off x="0" y="6132165"/>
            <a:ext cx="12192000" cy="739848"/>
            <a:chOff x="0" y="6132165"/>
            <a:chExt cx="12192000" cy="739848"/>
          </a:xfrm>
        </p:grpSpPr>
        <p:sp>
          <p:nvSpPr>
            <p:cNvPr id="9" name="สี่เหลี่ยมผืนผ้า 3">
              <a:extLst>
                <a:ext uri="{FF2B5EF4-FFF2-40B4-BE49-F238E27FC236}">
                  <a16:creationId xmlns:a16="http://schemas.microsoft.com/office/drawing/2014/main" id="{0FF9C95F-C3CA-4303-A55B-A4AB8A7CEFB4}"/>
                </a:ext>
              </a:extLst>
            </p:cNvPr>
            <p:cNvSpPr/>
            <p:nvPr/>
          </p:nvSpPr>
          <p:spPr bwMode="auto">
            <a:xfrm>
              <a:off x="0" y="6560244"/>
              <a:ext cx="12192000" cy="311769"/>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5" name="Group 24">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6"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8" name="TextBox 27">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9" name="Group 28">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3" name="TextBox 32">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4" name="Picture 33">
                  <a:extLst>
                    <a:ext uri="{FF2B5EF4-FFF2-40B4-BE49-F238E27FC236}">
                      <a16:creationId xmlns:a16="http://schemas.microsoft.com/office/drawing/2014/main" id="{E9084D14-395D-4952-BFA0-CD22C72E59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5" name="Picture 34">
                  <a:extLst>
                    <a:ext uri="{FF2B5EF4-FFF2-40B4-BE49-F238E27FC236}">
                      <a16:creationId xmlns:a16="http://schemas.microsoft.com/office/drawing/2014/main" id="{FECA0590-41D4-4EA1-B940-D897631C1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0" name="Group 29">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31"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2"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3" name="ตัวแทนหมายเลขสไลด์ 1">
            <a:extLst>
              <a:ext uri="{FF2B5EF4-FFF2-40B4-BE49-F238E27FC236}">
                <a16:creationId xmlns:a16="http://schemas.microsoft.com/office/drawing/2014/main" id="{0438A415-9BA0-4650-846F-42A2D98A53CE}"/>
              </a:ext>
            </a:extLst>
          </p:cNvPr>
          <p:cNvSpPr>
            <a:spLocks noGrp="1"/>
          </p:cNvSpPr>
          <p:nvPr>
            <p:ph type="sldNum" sz="quarter" idx="10"/>
          </p:nvPr>
        </p:nvSpPr>
        <p:spPr>
          <a:xfrm>
            <a:off x="11208568" y="6478466"/>
            <a:ext cx="968413"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4" name="Rectangle 7">
            <a:extLst>
              <a:ext uri="{FF2B5EF4-FFF2-40B4-BE49-F238E27FC236}">
                <a16:creationId xmlns:a16="http://schemas.microsoft.com/office/drawing/2014/main" id="{DE91CF5E-474D-4DB3-8CE1-D0207F4CD82B}"/>
              </a:ext>
            </a:extLst>
          </p:cNvPr>
          <p:cNvSpPr/>
          <p:nvPr/>
        </p:nvSpPr>
        <p:spPr>
          <a:xfrm>
            <a:off x="263352" y="6572423"/>
            <a:ext cx="42484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a:t>
            </a:r>
            <a:r>
              <a:rPr lang="th-TH" sz="1200" b="1" dirty="0">
                <a:solidFill>
                  <a:srgbClr val="FFFFFF"/>
                </a:solidFill>
                <a:latin typeface="TH SarabunPSK" panose="020B0500040200020003" pitchFamily="34" charset="-34"/>
                <a:cs typeface="TH SarabunPSK" panose="020B0500040200020003" pitchFamily="34" charset="-34"/>
              </a:rPr>
              <a:t>กองอำนวยการน้ำแห่งชาติ</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pic>
        <p:nvPicPr>
          <p:cNvPr id="18" name="Picture 17">
            <a:extLst>
              <a:ext uri="{FF2B5EF4-FFF2-40B4-BE49-F238E27FC236}">
                <a16:creationId xmlns:a16="http://schemas.microsoft.com/office/drawing/2014/main" id="{676E9D70-32A1-43BA-B50C-04713B23CD4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1127" y="3424789"/>
            <a:ext cx="1360714" cy="2429973"/>
          </a:xfrm>
          <a:prstGeom prst="rect">
            <a:avLst/>
          </a:prstGeom>
          <a:effectLst>
            <a:outerShdw dist="127000" dir="2700000" algn="tl" rotWithShape="0">
              <a:prstClr val="black">
                <a:alpha val="20000"/>
              </a:prstClr>
            </a:outerShdw>
          </a:effectLst>
        </p:spPr>
      </p:pic>
      <p:pic>
        <p:nvPicPr>
          <p:cNvPr id="19" name="Picture 18">
            <a:extLst>
              <a:ext uri="{FF2B5EF4-FFF2-40B4-BE49-F238E27FC236}">
                <a16:creationId xmlns:a16="http://schemas.microsoft.com/office/drawing/2014/main" id="{3889459B-A116-4C81-BF69-531D1EAC154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53384" y="3475465"/>
            <a:ext cx="1363376" cy="2434727"/>
          </a:xfrm>
          <a:prstGeom prst="rect">
            <a:avLst/>
          </a:prstGeom>
          <a:effectLst>
            <a:outerShdw dist="127000" dir="2700000" algn="tl" rotWithShape="0">
              <a:prstClr val="black">
                <a:alpha val="20000"/>
              </a:prstClr>
            </a:outerShdw>
          </a:effectLst>
        </p:spPr>
      </p:pic>
      <p:pic>
        <p:nvPicPr>
          <p:cNvPr id="20" name="Picture 19">
            <a:extLst>
              <a:ext uri="{FF2B5EF4-FFF2-40B4-BE49-F238E27FC236}">
                <a16:creationId xmlns:a16="http://schemas.microsoft.com/office/drawing/2014/main" id="{DD5AA5CB-F711-4984-8ACA-979A8DAE06F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1186" y="1187701"/>
            <a:ext cx="1501361" cy="2681142"/>
          </a:xfrm>
          <a:prstGeom prst="rect">
            <a:avLst/>
          </a:prstGeom>
          <a:effectLst>
            <a:outerShdw dist="127000" dir="2700000" algn="tl" rotWithShape="0">
              <a:prstClr val="black">
                <a:alpha val="20000"/>
              </a:prstClr>
            </a:outerShdw>
          </a:effectLst>
        </p:spPr>
      </p:pic>
      <p:pic>
        <p:nvPicPr>
          <p:cNvPr id="21" name="Picture 20">
            <a:extLst>
              <a:ext uri="{FF2B5EF4-FFF2-40B4-BE49-F238E27FC236}">
                <a16:creationId xmlns:a16="http://schemas.microsoft.com/office/drawing/2014/main" id="{BA4DC745-71F4-471B-B0AE-D3069244D90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57597" y="1187701"/>
            <a:ext cx="1501361" cy="2681142"/>
          </a:xfrm>
          <a:prstGeom prst="rect">
            <a:avLst/>
          </a:prstGeom>
          <a:effectLst>
            <a:outerShdw dist="127000" dir="2700000" algn="tl" rotWithShape="0">
              <a:prstClr val="black">
                <a:alpha val="20000"/>
              </a:prstClr>
            </a:outerShdw>
          </a:effectLst>
        </p:spPr>
      </p:pic>
      <p:pic>
        <p:nvPicPr>
          <p:cNvPr id="22" name="Picture 21">
            <a:extLst>
              <a:ext uri="{FF2B5EF4-FFF2-40B4-BE49-F238E27FC236}">
                <a16:creationId xmlns:a16="http://schemas.microsoft.com/office/drawing/2014/main" id="{74AE47DA-5315-4A49-A704-C54E708041F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04008" y="1187701"/>
            <a:ext cx="1501361" cy="2681142"/>
          </a:xfrm>
          <a:prstGeom prst="rect">
            <a:avLst/>
          </a:prstGeom>
          <a:effectLst>
            <a:outerShdw dist="127000" dir="2700000" algn="tl" rotWithShape="0">
              <a:prstClr val="black">
                <a:alpha val="20000"/>
              </a:prstClr>
            </a:outerShdw>
          </a:effectLst>
        </p:spPr>
      </p:pic>
      <p:sp>
        <p:nvSpPr>
          <p:cNvPr id="24" name="TextBox 23">
            <a:extLst>
              <a:ext uri="{FF2B5EF4-FFF2-40B4-BE49-F238E27FC236}">
                <a16:creationId xmlns:a16="http://schemas.microsoft.com/office/drawing/2014/main" id="{BB9D373E-0621-4F82-ABCA-0D48A2555DEC}"/>
              </a:ext>
            </a:extLst>
          </p:cNvPr>
          <p:cNvSpPr txBox="1"/>
          <p:nvPr/>
        </p:nvSpPr>
        <p:spPr>
          <a:xfrm>
            <a:off x="699179" y="2868373"/>
            <a:ext cx="11036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u="none" strike="noStrike" kern="1200" cap="none" spc="0" normalizeH="0" baseline="0" noProof="0" dirty="0">
                <a:ln>
                  <a:noFill/>
                </a:ln>
                <a:solidFill>
                  <a:srgbClr val="095DB6"/>
                </a:solidFill>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rPr>
              <a:t>พฤษภาคม</a:t>
            </a:r>
            <a:endParaRPr kumimoji="0" lang="en-US" sz="2400" b="0" u="none" strike="noStrike" kern="1200" cap="none" spc="0" normalizeH="0" baseline="0" noProof="0" dirty="0">
              <a:ln>
                <a:noFill/>
              </a:ln>
              <a:solidFill>
                <a:srgbClr val="095DB6"/>
              </a:solidFill>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endParaRPr>
          </a:p>
        </p:txBody>
      </p:sp>
      <p:sp>
        <p:nvSpPr>
          <p:cNvPr id="36" name="TextBox 35">
            <a:extLst>
              <a:ext uri="{FF2B5EF4-FFF2-40B4-BE49-F238E27FC236}">
                <a16:creationId xmlns:a16="http://schemas.microsoft.com/office/drawing/2014/main" id="{D9822A68-9F48-474B-BE50-8AAEB5817CE8}"/>
              </a:ext>
            </a:extLst>
          </p:cNvPr>
          <p:cNvSpPr txBox="1"/>
          <p:nvPr/>
        </p:nvSpPr>
        <p:spPr>
          <a:xfrm>
            <a:off x="2709810" y="2836770"/>
            <a:ext cx="114030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u="none" strike="noStrike" kern="1200" cap="none" spc="0" normalizeH="0" baseline="0" noProof="0" dirty="0">
                <a:ln>
                  <a:noFill/>
                </a:ln>
                <a:solidFill>
                  <a:srgbClr val="095DB6"/>
                </a:solidFill>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rPr>
              <a:t>มิถุนายน</a:t>
            </a:r>
            <a:endParaRPr kumimoji="0" lang="en-US" sz="2000" b="0" u="none" strike="noStrike" kern="1200" cap="none" spc="0" normalizeH="0" baseline="0" noProof="0" dirty="0">
              <a:ln>
                <a:noFill/>
              </a:ln>
              <a:solidFill>
                <a:srgbClr val="095DB6"/>
              </a:solidFill>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endParaRPr>
          </a:p>
        </p:txBody>
      </p:sp>
      <p:sp>
        <p:nvSpPr>
          <p:cNvPr id="37" name="TextBox 36">
            <a:extLst>
              <a:ext uri="{FF2B5EF4-FFF2-40B4-BE49-F238E27FC236}">
                <a16:creationId xmlns:a16="http://schemas.microsoft.com/office/drawing/2014/main" id="{E27D6966-AA86-4657-B155-4A902DAF30DD}"/>
              </a:ext>
            </a:extLst>
          </p:cNvPr>
          <p:cNvSpPr txBox="1"/>
          <p:nvPr/>
        </p:nvSpPr>
        <p:spPr>
          <a:xfrm>
            <a:off x="4767922" y="2813497"/>
            <a:ext cx="103449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u="none" strike="noStrike" kern="1200" cap="none" spc="0" normalizeH="0" baseline="0" noProof="0" dirty="0">
                <a:ln>
                  <a:noFill/>
                </a:ln>
                <a:solidFill>
                  <a:srgbClr val="095DB6"/>
                </a:solidFill>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rPr>
              <a:t>กรกฎาคม</a:t>
            </a:r>
            <a:endParaRPr kumimoji="0" lang="en-US" sz="2400" b="0" u="none" strike="noStrike" kern="1200" cap="none" spc="0" normalizeH="0" baseline="0" noProof="0" dirty="0">
              <a:ln>
                <a:noFill/>
              </a:ln>
              <a:solidFill>
                <a:srgbClr val="095DB6"/>
              </a:solidFill>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endParaRPr>
          </a:p>
        </p:txBody>
      </p:sp>
      <p:sp>
        <p:nvSpPr>
          <p:cNvPr id="38" name="TextBox 37">
            <a:extLst>
              <a:ext uri="{FF2B5EF4-FFF2-40B4-BE49-F238E27FC236}">
                <a16:creationId xmlns:a16="http://schemas.microsoft.com/office/drawing/2014/main" id="{CC14A243-2595-4390-BBE3-0323E2BA8332}"/>
              </a:ext>
            </a:extLst>
          </p:cNvPr>
          <p:cNvSpPr txBox="1"/>
          <p:nvPr/>
        </p:nvSpPr>
        <p:spPr>
          <a:xfrm>
            <a:off x="3751055" y="5046377"/>
            <a:ext cx="11036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สิงหาคม</a:t>
            </a:r>
            <a:endParaRPr kumimoji="0" lang="en-US" sz="2400" b="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sp>
        <p:nvSpPr>
          <p:cNvPr id="52" name="Rectangle 51"/>
          <p:cNvSpPr/>
          <p:nvPr/>
        </p:nvSpPr>
        <p:spPr bwMode="auto">
          <a:xfrm>
            <a:off x="8450293" y="3013552"/>
            <a:ext cx="3381687" cy="263394"/>
          </a:xfrm>
          <a:prstGeom prst="rect">
            <a:avLst/>
          </a:prstGeom>
          <a:gradFill flip="none" rotWithShape="1">
            <a:gsLst>
              <a:gs pos="19000">
                <a:schemeClr val="tx1">
                  <a:alpha val="11000"/>
                </a:schemeClr>
              </a:gs>
              <a:gs pos="100000">
                <a:schemeClr val="bg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59" name="Freeform 58"/>
          <p:cNvSpPr/>
          <p:nvPr/>
        </p:nvSpPr>
        <p:spPr bwMode="auto">
          <a:xfrm rot="16200000">
            <a:off x="5888275" y="4300927"/>
            <a:ext cx="2283039" cy="216807"/>
          </a:xfrm>
          <a:custGeom>
            <a:avLst/>
            <a:gdLst>
              <a:gd name="connsiteX0" fmla="*/ 1374411 w 1374411"/>
              <a:gd name="connsiteY0" fmla="*/ 108403 h 216807"/>
              <a:gd name="connsiteX1" fmla="*/ 1374411 w 1374411"/>
              <a:gd name="connsiteY1" fmla="*/ 216806 h 216807"/>
              <a:gd name="connsiteX2" fmla="*/ 1335369 w 1374411"/>
              <a:gd name="connsiteY2" fmla="*/ 216806 h 216807"/>
              <a:gd name="connsiteX3" fmla="*/ 1335369 w 1374411"/>
              <a:gd name="connsiteY3" fmla="*/ 216807 h 216807"/>
              <a:gd name="connsiteX4" fmla="*/ 0 w 1374411"/>
              <a:gd name="connsiteY4" fmla="*/ 216807 h 216807"/>
              <a:gd name="connsiteX5" fmla="*/ 0 w 1374411"/>
              <a:gd name="connsiteY5" fmla="*/ 108404 h 216807"/>
              <a:gd name="connsiteX6" fmla="*/ 108403 w 1374411"/>
              <a:gd name="connsiteY6" fmla="*/ 1 h 216807"/>
              <a:gd name="connsiteX7" fmla="*/ 147440 w 1374411"/>
              <a:gd name="connsiteY7" fmla="*/ 1 h 216807"/>
              <a:gd name="connsiteX8" fmla="*/ 147445 w 1374411"/>
              <a:gd name="connsiteY8" fmla="*/ 0 h 216807"/>
              <a:gd name="connsiteX9" fmla="*/ 1266008 w 1374411"/>
              <a:gd name="connsiteY9" fmla="*/ 0 h 216807"/>
              <a:gd name="connsiteX10" fmla="*/ 1374411 w 1374411"/>
              <a:gd name="connsiteY10" fmla="*/ 108403 h 21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4411" h="216807">
                <a:moveTo>
                  <a:pt x="1374411" y="108403"/>
                </a:moveTo>
                <a:lnTo>
                  <a:pt x="1374411" y="216806"/>
                </a:lnTo>
                <a:lnTo>
                  <a:pt x="1335369" y="216806"/>
                </a:lnTo>
                <a:lnTo>
                  <a:pt x="1335369" y="216807"/>
                </a:lnTo>
                <a:lnTo>
                  <a:pt x="0" y="216807"/>
                </a:lnTo>
                <a:lnTo>
                  <a:pt x="0" y="108404"/>
                </a:lnTo>
                <a:cubicBezTo>
                  <a:pt x="0" y="48535"/>
                  <a:pt x="48534" y="1"/>
                  <a:pt x="108403" y="1"/>
                </a:cubicBezTo>
                <a:lnTo>
                  <a:pt x="147440" y="1"/>
                </a:lnTo>
                <a:lnTo>
                  <a:pt x="147445" y="0"/>
                </a:lnTo>
                <a:lnTo>
                  <a:pt x="1266008" y="0"/>
                </a:lnTo>
                <a:cubicBezTo>
                  <a:pt x="1325877" y="0"/>
                  <a:pt x="1374411" y="48534"/>
                  <a:pt x="1374411" y="108403"/>
                </a:cubicBez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54" name="Group 53"/>
          <p:cNvGrpSpPr/>
          <p:nvPr/>
        </p:nvGrpSpPr>
        <p:grpSpPr>
          <a:xfrm>
            <a:off x="6304889" y="1127137"/>
            <a:ext cx="5630893" cy="1056258"/>
            <a:chOff x="5846864" y="861296"/>
            <a:chExt cx="5630893" cy="1056258"/>
          </a:xfrm>
        </p:grpSpPr>
        <p:sp>
          <p:nvSpPr>
            <p:cNvPr id="55" name="TextBox 54">
              <a:extLst>
                <a:ext uri="{FF2B5EF4-FFF2-40B4-BE49-F238E27FC236}">
                  <a16:creationId xmlns:a16="http://schemas.microsoft.com/office/drawing/2014/main" id="{F6486029-E3CF-4469-922D-D272F51966BA}"/>
                </a:ext>
              </a:extLst>
            </p:cNvPr>
            <p:cNvSpPr txBox="1"/>
            <p:nvPr/>
          </p:nvSpPr>
          <p:spPr>
            <a:xfrm>
              <a:off x="5846864" y="861296"/>
              <a:ext cx="5630893" cy="70788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4000" b="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พื้นที่คาดการณ์เสี่ยงภัยน้ำท่วม</a:t>
              </a:r>
            </a:p>
          </p:txBody>
        </p:sp>
        <p:sp>
          <p:nvSpPr>
            <p:cNvPr id="56" name="TextBox 55">
              <a:extLst>
                <a:ext uri="{FF2B5EF4-FFF2-40B4-BE49-F238E27FC236}">
                  <a16:creationId xmlns:a16="http://schemas.microsoft.com/office/drawing/2014/main" id="{F6486029-E3CF-4469-922D-D272F51966BA}"/>
                </a:ext>
              </a:extLst>
            </p:cNvPr>
            <p:cNvSpPr txBox="1"/>
            <p:nvPr/>
          </p:nvSpPr>
          <p:spPr>
            <a:xfrm>
              <a:off x="7965519" y="1394334"/>
              <a:ext cx="345552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2800" b="0" u="none" strike="noStrike" kern="1200" cap="none" spc="0" normalizeH="0" baseline="0" noProof="0" dirty="0">
                  <a:ln>
                    <a:noFill/>
                  </a:ln>
                  <a:effectLst/>
                  <a:uLnTx/>
                  <a:uFillTx/>
                  <a:latin typeface="FC Home" panose="020B0500040200020003" pitchFamily="34" charset="-34"/>
                  <a:ea typeface="+mn-ea"/>
                  <a:cs typeface="FC Home" panose="020B0500040200020003" pitchFamily="34" charset="-34"/>
                </a:rPr>
                <a:t>พฤษภาคม-กันยายน 2564</a:t>
              </a:r>
            </a:p>
          </p:txBody>
        </p:sp>
      </p:grpSp>
      <p:sp>
        <p:nvSpPr>
          <p:cNvPr id="58" name="TextBox 57">
            <a:extLst>
              <a:ext uri="{FF2B5EF4-FFF2-40B4-BE49-F238E27FC236}">
                <a16:creationId xmlns:a16="http://schemas.microsoft.com/office/drawing/2014/main" id="{CC14A243-2595-4390-BBE3-0323E2BA8332}"/>
              </a:ext>
            </a:extLst>
          </p:cNvPr>
          <p:cNvSpPr txBox="1"/>
          <p:nvPr/>
        </p:nvSpPr>
        <p:spPr>
          <a:xfrm>
            <a:off x="1763763" y="5090724"/>
            <a:ext cx="110363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กันยายน</a:t>
            </a:r>
            <a:endParaRPr kumimoji="0" lang="en-US" sz="2400" b="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endParaRPr>
          </a:p>
        </p:txBody>
      </p:sp>
      <p:graphicFrame>
        <p:nvGraphicFramePr>
          <p:cNvPr id="53" name="Table 52"/>
          <p:cNvGraphicFramePr>
            <a:graphicFrameLocks noGrp="1"/>
          </p:cNvGraphicFramePr>
          <p:nvPr>
            <p:extLst>
              <p:ext uri="{D42A27DB-BD31-4B8C-83A1-F6EECF244321}">
                <p14:modId xmlns:p14="http://schemas.microsoft.com/office/powerpoint/2010/main" val="1154021696"/>
              </p:ext>
            </p:extLst>
          </p:nvPr>
        </p:nvGraphicFramePr>
        <p:xfrm>
          <a:off x="7049021" y="2807651"/>
          <a:ext cx="4782959" cy="2743200"/>
        </p:xfrm>
        <a:graphic>
          <a:graphicData uri="http://schemas.openxmlformats.org/drawingml/2006/table">
            <a:tbl>
              <a:tblPr firstRow="1" bandRow="1">
                <a:tableStyleId>{5C22544A-7EE6-4342-B048-85BDC9FD1C3A}</a:tableStyleId>
              </a:tblPr>
              <a:tblGrid>
                <a:gridCol w="1512703">
                  <a:extLst>
                    <a:ext uri="{9D8B030D-6E8A-4147-A177-3AD203B41FA5}">
                      <a16:colId xmlns:a16="http://schemas.microsoft.com/office/drawing/2014/main" val="20000"/>
                    </a:ext>
                  </a:extLst>
                </a:gridCol>
                <a:gridCol w="1114720">
                  <a:extLst>
                    <a:ext uri="{9D8B030D-6E8A-4147-A177-3AD203B41FA5}">
                      <a16:colId xmlns:a16="http://schemas.microsoft.com/office/drawing/2014/main" val="20001"/>
                    </a:ext>
                  </a:extLst>
                </a:gridCol>
                <a:gridCol w="1180169">
                  <a:extLst>
                    <a:ext uri="{9D8B030D-6E8A-4147-A177-3AD203B41FA5}">
                      <a16:colId xmlns:a16="http://schemas.microsoft.com/office/drawing/2014/main" val="20002"/>
                    </a:ext>
                  </a:extLst>
                </a:gridCol>
                <a:gridCol w="975367">
                  <a:extLst>
                    <a:ext uri="{9D8B030D-6E8A-4147-A177-3AD203B41FA5}">
                      <a16:colId xmlns:a16="http://schemas.microsoft.com/office/drawing/2014/main" val="20003"/>
                    </a:ext>
                  </a:extLst>
                </a:gridCol>
              </a:tblGrid>
              <a:tr h="424428">
                <a:tc>
                  <a:txBody>
                    <a:bodyPr/>
                    <a:lstStyle/>
                    <a:p>
                      <a:endParaRPr lang="en-US" sz="240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dirty="0">
                          <a:solidFill>
                            <a:schemeClr val="bg1"/>
                          </a:solidFill>
                          <a:latin typeface="FC Home" panose="020B0500040200020003" pitchFamily="34" charset="-34"/>
                          <a:cs typeface="FC Home" panose="020B0500040200020003" pitchFamily="34" charset="-34"/>
                        </a:rPr>
                        <a:t>จังหวัด</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dirty="0">
                          <a:solidFill>
                            <a:schemeClr val="bg1"/>
                          </a:solidFill>
                          <a:latin typeface="FC Home" panose="020B0500040200020003" pitchFamily="34" charset="-34"/>
                          <a:cs typeface="FC Home" panose="020B0500040200020003" pitchFamily="34" charset="-34"/>
                        </a:rPr>
                        <a:t>อำเภอ</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dirty="0">
                          <a:solidFill>
                            <a:schemeClr val="bg1"/>
                          </a:solidFill>
                          <a:latin typeface="FC Home" panose="020B0500040200020003" pitchFamily="34" charset="-34"/>
                          <a:cs typeface="FC Home" panose="020B0500040200020003" pitchFamily="34" charset="-34"/>
                        </a:rPr>
                        <a:t>ตำบล</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th-TH" sz="2400" dirty="0">
                          <a:solidFill>
                            <a:schemeClr val="bg1"/>
                          </a:solidFill>
                          <a:latin typeface="FC Home" panose="020B0500040200020003" pitchFamily="34" charset="-34"/>
                          <a:cs typeface="FC Home" panose="020B0500040200020003" pitchFamily="34" charset="-34"/>
                        </a:rPr>
                        <a:t>พฤษภาคม</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kern="1200" dirty="0">
                          <a:solidFill>
                            <a:schemeClr val="bg1"/>
                          </a:solidFill>
                          <a:effectLst/>
                          <a:latin typeface="FC Home" panose="020B0500040200020003" pitchFamily="34" charset="-34"/>
                          <a:ea typeface="+mn-ea"/>
                          <a:cs typeface="FC Home" panose="020B0500040200020003" pitchFamily="34" charset="-34"/>
                        </a:rPr>
                        <a:t>20</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kern="1200" dirty="0">
                          <a:solidFill>
                            <a:schemeClr val="bg1"/>
                          </a:solidFill>
                          <a:effectLst/>
                          <a:latin typeface="FC Home" panose="020B0500040200020003" pitchFamily="34" charset="-34"/>
                          <a:ea typeface="+mn-ea"/>
                          <a:cs typeface="FC Home" panose="020B0500040200020003" pitchFamily="34" charset="-34"/>
                        </a:rPr>
                        <a:t>59</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kern="1200" dirty="0">
                          <a:solidFill>
                            <a:schemeClr val="bg1"/>
                          </a:solidFill>
                          <a:effectLst/>
                          <a:latin typeface="FC Home" panose="020B0500040200020003" pitchFamily="34" charset="-34"/>
                          <a:ea typeface="+mn-ea"/>
                          <a:cs typeface="FC Home" panose="020B0500040200020003" pitchFamily="34" charset="-34"/>
                        </a:rPr>
                        <a:t>254</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10001"/>
                  </a:ext>
                </a:extLst>
              </a:tr>
              <a:tr h="370840">
                <a:tc>
                  <a:txBody>
                    <a:bodyPr/>
                    <a:lstStyle/>
                    <a:p>
                      <a:r>
                        <a:rPr lang="th-TH" sz="2400" dirty="0">
                          <a:solidFill>
                            <a:schemeClr val="bg1"/>
                          </a:solidFill>
                          <a:latin typeface="FC Home" panose="020B0500040200020003" pitchFamily="34" charset="-34"/>
                          <a:cs typeface="FC Home" panose="020B0500040200020003" pitchFamily="34" charset="-34"/>
                        </a:rPr>
                        <a:t>มิถุนายน</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27</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79</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155</a:t>
                      </a:r>
                      <a:endParaRPr lang="th-TH" sz="2400" b="0" u="none" strike="noStrike" kern="1200" dirty="0">
                        <a:solidFill>
                          <a:schemeClr val="bg1"/>
                        </a:solidFill>
                        <a:effectLst/>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2"/>
                  </a:ext>
                </a:extLst>
              </a:tr>
              <a:tr h="370840">
                <a:tc>
                  <a:txBody>
                    <a:bodyPr/>
                    <a:lstStyle/>
                    <a:p>
                      <a:r>
                        <a:rPr lang="th-TH" sz="2400" dirty="0">
                          <a:solidFill>
                            <a:schemeClr val="bg1"/>
                          </a:solidFill>
                          <a:latin typeface="FC Home" panose="020B0500040200020003" pitchFamily="34" charset="-34"/>
                          <a:cs typeface="FC Home" panose="020B0500040200020003" pitchFamily="34" charset="-34"/>
                        </a:rPr>
                        <a:t>กรกฎาคม</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36</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131</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396</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10003"/>
                  </a:ext>
                </a:extLst>
              </a:tr>
              <a:tr h="370840">
                <a:tc>
                  <a:txBody>
                    <a:bodyPr/>
                    <a:lstStyle/>
                    <a:p>
                      <a:r>
                        <a:rPr lang="th-TH" sz="2400" dirty="0">
                          <a:solidFill>
                            <a:schemeClr val="bg1"/>
                          </a:solidFill>
                          <a:latin typeface="FC Home" panose="020B0500040200020003" pitchFamily="34" charset="-34"/>
                          <a:cs typeface="FC Home" panose="020B0500040200020003" pitchFamily="34" charset="-34"/>
                        </a:rPr>
                        <a:t>สิงหาคม</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40</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170</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538</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val="10004"/>
                  </a:ext>
                </a:extLst>
              </a:tr>
              <a:tr h="370840">
                <a:tc>
                  <a:txBody>
                    <a:bodyPr/>
                    <a:lstStyle/>
                    <a:p>
                      <a:r>
                        <a:rPr lang="th-TH" sz="2400" dirty="0">
                          <a:solidFill>
                            <a:schemeClr val="bg1"/>
                          </a:solidFill>
                          <a:latin typeface="FC Home" panose="020B0500040200020003" pitchFamily="34" charset="-34"/>
                          <a:cs typeface="FC Home" panose="020B0500040200020003" pitchFamily="34" charset="-34"/>
                        </a:rPr>
                        <a:t>กันยายน</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56</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290</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0C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i="0" u="none" strike="noStrike" dirty="0">
                          <a:solidFill>
                            <a:schemeClr val="bg1"/>
                          </a:solidFill>
                          <a:effectLst/>
                          <a:latin typeface="FC Home" panose="020B0500040200020003" pitchFamily="34" charset="-34"/>
                          <a:cs typeface="FC Home" panose="020B0500040200020003" pitchFamily="34" charset="-34"/>
                        </a:rPr>
                        <a:t>1,012</a:t>
                      </a:r>
                      <a:endParaRPr lang="en-US" sz="2400" dirty="0">
                        <a:solidFill>
                          <a:schemeClr val="bg1"/>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10005"/>
                  </a:ext>
                </a:extLst>
              </a:tr>
            </a:tbl>
          </a:graphicData>
        </a:graphic>
      </p:graphicFrame>
      <p:pic>
        <p:nvPicPr>
          <p:cNvPr id="39" name="Picture 38">
            <a:extLst>
              <a:ext uri="{FF2B5EF4-FFF2-40B4-BE49-F238E27FC236}">
                <a16:creationId xmlns:a16="http://schemas.microsoft.com/office/drawing/2014/main" id="{A350ACFE-9840-443C-A0C4-60842864DEF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490997" y="103813"/>
            <a:ext cx="1509660" cy="640080"/>
          </a:xfrm>
          <a:prstGeom prst="rect">
            <a:avLst/>
          </a:prstGeom>
        </p:spPr>
      </p:pic>
    </p:spTree>
    <p:extLst>
      <p:ext uri="{BB962C8B-B14F-4D97-AF65-F5344CB8AC3E}">
        <p14:creationId xmlns:p14="http://schemas.microsoft.com/office/powerpoint/2010/main" val="139201333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rotWithShape="1">
          <a:blip r:embed="rId3" cstate="print">
            <a:extLst>
              <a:ext uri="{28A0092B-C50C-407E-A947-70E740481C1C}">
                <a14:useLocalDpi xmlns:a14="http://schemas.microsoft.com/office/drawing/2010/main" val="0"/>
              </a:ext>
            </a:extLst>
          </a:blip>
          <a:srcRect t="6213" b="24558"/>
          <a:stretch/>
        </p:blipFill>
        <p:spPr>
          <a:xfrm>
            <a:off x="1" y="980728"/>
            <a:ext cx="12191999" cy="5598322"/>
          </a:xfrm>
          <a:prstGeom prst="rect">
            <a:avLst/>
          </a:prstGeom>
        </p:spPr>
      </p:pic>
      <p:sp>
        <p:nvSpPr>
          <p:cNvPr id="36" name="Rectangle 35"/>
          <p:cNvSpPr/>
          <p:nvPr/>
        </p:nvSpPr>
        <p:spPr bwMode="auto">
          <a:xfrm>
            <a:off x="1" y="980728"/>
            <a:ext cx="12191999" cy="5613883"/>
          </a:xfrm>
          <a:prstGeom prst="rect">
            <a:avLst/>
          </a:prstGeom>
          <a:gradFill flip="none" rotWithShape="1">
            <a:gsLst>
              <a:gs pos="0">
                <a:srgbClr val="ED7D31">
                  <a:alpha val="70000"/>
                </a:srgbClr>
              </a:gs>
              <a:gs pos="100000">
                <a:srgbClr val="FEE5A8">
                  <a:alpha val="90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6" name="Round Same Side Corner Rectangle 5"/>
          <p:cNvSpPr/>
          <p:nvPr/>
        </p:nvSpPr>
        <p:spPr bwMode="auto">
          <a:xfrm>
            <a:off x="8616280" y="2374580"/>
            <a:ext cx="3381687" cy="599720"/>
          </a:xfrm>
          <a:prstGeom prst="round2SameRect">
            <a:avLst/>
          </a:prstGeom>
          <a:gradFill>
            <a:gsLst>
              <a:gs pos="19000">
                <a:srgbClr val="FF5500"/>
              </a:gs>
              <a:gs pos="100000">
                <a:srgbClr val="FFFF99"/>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38" name="Rectangle 37"/>
          <p:cNvSpPr/>
          <p:nvPr/>
        </p:nvSpPr>
        <p:spPr bwMode="auto">
          <a:xfrm>
            <a:off x="8616280" y="2694664"/>
            <a:ext cx="3381687" cy="263394"/>
          </a:xfrm>
          <a:prstGeom prst="rect">
            <a:avLst/>
          </a:prstGeom>
          <a:gradFill flip="none" rotWithShape="1">
            <a:gsLst>
              <a:gs pos="19000">
                <a:schemeClr val="tx1">
                  <a:alpha val="20000"/>
                </a:schemeClr>
              </a:gs>
              <a:gs pos="100000">
                <a:schemeClr val="bg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5" name="Rounded Rectangle 44"/>
          <p:cNvSpPr/>
          <p:nvPr/>
        </p:nvSpPr>
        <p:spPr bwMode="auto">
          <a:xfrm>
            <a:off x="-10712" y="980727"/>
            <a:ext cx="6856898" cy="5613883"/>
          </a:xfrm>
          <a:prstGeom prst="roundRect">
            <a:avLst>
              <a:gd name="adj" fmla="val 0"/>
            </a:avLst>
          </a:prstGeom>
          <a:gradFill>
            <a:gsLst>
              <a:gs pos="51000">
                <a:srgbClr val="FFFF99">
                  <a:alpha val="23000"/>
                </a:srgb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 name="Rectangle 2">
            <a:extLst>
              <a:ext uri="{FF2B5EF4-FFF2-40B4-BE49-F238E27FC236}">
                <a16:creationId xmlns:a16="http://schemas.microsoft.com/office/drawing/2014/main" id="{E2558FDD-BEDB-4722-93B5-69B7D1466D5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4.2</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แผนการจัดสรรน้ำและการเพาะปลูกในฤดูฝนปี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4" name="Group 3"/>
          <p:cNvGrpSpPr/>
          <p:nvPr/>
        </p:nvGrpSpPr>
        <p:grpSpPr>
          <a:xfrm>
            <a:off x="0" y="6132165"/>
            <a:ext cx="12192000" cy="739847"/>
            <a:chOff x="0" y="6132165"/>
            <a:chExt cx="12192000" cy="739847"/>
          </a:xfrm>
        </p:grpSpPr>
        <p:sp>
          <p:nvSpPr>
            <p:cNvPr id="9" name="สี่เหลี่ยมผืนผ้า 3">
              <a:extLst>
                <a:ext uri="{FF2B5EF4-FFF2-40B4-BE49-F238E27FC236}">
                  <a16:creationId xmlns:a16="http://schemas.microsoft.com/office/drawing/2014/main" id="{0FF9C95F-C3CA-4303-A55B-A4AB8A7CEFB4}"/>
                </a:ext>
              </a:extLst>
            </p:cNvPr>
            <p:cNvSpPr/>
            <p:nvPr/>
          </p:nvSpPr>
          <p:spPr bwMode="auto">
            <a:xfrm>
              <a:off x="0" y="6561471"/>
              <a:ext cx="12192000" cy="310541"/>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5" name="Group 24">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6"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8" name="TextBox 27">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9" name="Group 28">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3" name="TextBox 32">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4" name="Picture 33">
                  <a:extLst>
                    <a:ext uri="{FF2B5EF4-FFF2-40B4-BE49-F238E27FC236}">
                      <a16:creationId xmlns:a16="http://schemas.microsoft.com/office/drawing/2014/main" id="{E9084D14-395D-4952-BFA0-CD22C72E59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5" name="Picture 34">
                  <a:extLst>
                    <a:ext uri="{FF2B5EF4-FFF2-40B4-BE49-F238E27FC236}">
                      <a16:creationId xmlns:a16="http://schemas.microsoft.com/office/drawing/2014/main" id="{FECA0590-41D4-4EA1-B940-D897631C1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0" name="Group 29">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31"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2"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3" name="ตัวแทนหมายเลขสไลด์ 1">
            <a:extLst>
              <a:ext uri="{FF2B5EF4-FFF2-40B4-BE49-F238E27FC236}">
                <a16:creationId xmlns:a16="http://schemas.microsoft.com/office/drawing/2014/main" id="{0438A415-9BA0-4650-846F-42A2D98A53CE}"/>
              </a:ext>
            </a:extLst>
          </p:cNvPr>
          <p:cNvSpPr>
            <a:spLocks noGrp="1"/>
          </p:cNvSpPr>
          <p:nvPr>
            <p:ph type="sldNum" sz="quarter" idx="10"/>
          </p:nvPr>
        </p:nvSpPr>
        <p:spPr>
          <a:xfrm>
            <a:off x="11208568" y="6478466"/>
            <a:ext cx="968413"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4" name="Rectangle 7">
            <a:extLst>
              <a:ext uri="{FF2B5EF4-FFF2-40B4-BE49-F238E27FC236}">
                <a16:creationId xmlns:a16="http://schemas.microsoft.com/office/drawing/2014/main" id="{DE91CF5E-474D-4DB3-8CE1-D0207F4CD82B}"/>
              </a:ext>
            </a:extLst>
          </p:cNvPr>
          <p:cNvSpPr/>
          <p:nvPr/>
        </p:nvSpPr>
        <p:spPr>
          <a:xfrm>
            <a:off x="263352" y="6572423"/>
            <a:ext cx="42484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a:t>
            </a:r>
            <a:r>
              <a:rPr lang="th-TH" sz="1200" b="1" dirty="0">
                <a:solidFill>
                  <a:srgbClr val="FFFFFF"/>
                </a:solidFill>
                <a:latin typeface="TH SarabunPSK" panose="020B0500040200020003" pitchFamily="34" charset="-34"/>
                <a:cs typeface="TH SarabunPSK" panose="020B0500040200020003" pitchFamily="34" charset="-34"/>
              </a:rPr>
              <a:t>กองอำนวยการน้ำแห่งชาติ</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pic>
        <p:nvPicPr>
          <p:cNvPr id="47" name="Picture 46">
            <a:extLst>
              <a:ext uri="{FF2B5EF4-FFF2-40B4-BE49-F238E27FC236}">
                <a16:creationId xmlns:a16="http://schemas.microsoft.com/office/drawing/2014/main" id="{062AA264-DDA2-4440-84D5-4E11ACC6C72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3352" y="1132579"/>
            <a:ext cx="2052587" cy="3676047"/>
          </a:xfrm>
          <a:prstGeom prst="rect">
            <a:avLst/>
          </a:prstGeom>
          <a:effectLst>
            <a:outerShdw dist="127000" dir="2700000" algn="tl" rotWithShape="0">
              <a:prstClr val="black">
                <a:alpha val="20000"/>
              </a:prstClr>
            </a:outerShdw>
          </a:effectLst>
        </p:spPr>
      </p:pic>
      <p:pic>
        <p:nvPicPr>
          <p:cNvPr id="48" name="Picture 47">
            <a:extLst>
              <a:ext uri="{FF2B5EF4-FFF2-40B4-BE49-F238E27FC236}">
                <a16:creationId xmlns:a16="http://schemas.microsoft.com/office/drawing/2014/main" id="{A87945A0-64A8-44E9-8842-ACA16ACFA95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371057" y="1475877"/>
            <a:ext cx="2075661" cy="3717371"/>
          </a:xfrm>
          <a:prstGeom prst="rect">
            <a:avLst/>
          </a:prstGeom>
          <a:effectLst>
            <a:outerShdw dist="127000" dir="2700000" algn="tl" rotWithShape="0">
              <a:prstClr val="black">
                <a:alpha val="20000"/>
              </a:prstClr>
            </a:outerShdw>
          </a:effectLst>
        </p:spPr>
      </p:pic>
      <p:pic>
        <p:nvPicPr>
          <p:cNvPr id="49" name="Picture 48">
            <a:extLst>
              <a:ext uri="{FF2B5EF4-FFF2-40B4-BE49-F238E27FC236}">
                <a16:creationId xmlns:a16="http://schemas.microsoft.com/office/drawing/2014/main" id="{03245B50-E36B-4AA1-B84E-119F44F9E0C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01003" y="1982703"/>
            <a:ext cx="2004747" cy="3590367"/>
          </a:xfrm>
          <a:prstGeom prst="rect">
            <a:avLst/>
          </a:prstGeom>
          <a:effectLst>
            <a:outerShdw dist="127000" dir="2700000" algn="tl" rotWithShape="0">
              <a:prstClr val="black">
                <a:alpha val="20000"/>
              </a:prstClr>
            </a:outerShdw>
          </a:effectLst>
        </p:spPr>
      </p:pic>
      <p:sp>
        <p:nvSpPr>
          <p:cNvPr id="52" name="TextBox 51">
            <a:extLst>
              <a:ext uri="{FF2B5EF4-FFF2-40B4-BE49-F238E27FC236}">
                <a16:creationId xmlns:a16="http://schemas.microsoft.com/office/drawing/2014/main" id="{8F07FEB3-82F3-4884-8D32-178C7A801FB5}"/>
              </a:ext>
            </a:extLst>
          </p:cNvPr>
          <p:cNvSpPr txBox="1"/>
          <p:nvPr/>
        </p:nvSpPr>
        <p:spPr>
          <a:xfrm>
            <a:off x="479376" y="4897854"/>
            <a:ext cx="12961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u="none" strike="noStrike" kern="1200" cap="none" spc="0" normalizeH="0" baseline="0" noProof="0" dirty="0">
                <a:ln>
                  <a:noFill/>
                </a:ln>
                <a:effectLst>
                  <a:outerShdw blurRad="38100" dist="38100" dir="2700000" algn="tl">
                    <a:srgbClr val="FFFFFF"/>
                  </a:outerShdw>
                </a:effectLst>
                <a:uLnTx/>
                <a:uFillTx/>
                <a:latin typeface="FC Home" panose="020B0500040200020003" pitchFamily="34" charset="-34"/>
                <a:ea typeface="+mn-ea"/>
                <a:cs typeface="FC Home" panose="020B0500040200020003" pitchFamily="34" charset="-34"/>
              </a:rPr>
              <a:t>พฤษภาคม</a:t>
            </a:r>
            <a:endParaRPr kumimoji="0" lang="en-US" sz="2400" b="0" u="none" strike="noStrike" kern="1200" cap="none" spc="0" normalizeH="0" baseline="0" noProof="0" dirty="0">
              <a:ln>
                <a:noFill/>
              </a:ln>
              <a:effectLst>
                <a:outerShdw blurRad="38100" dist="38100" dir="2700000" algn="tl">
                  <a:srgbClr val="FFFFFF"/>
                </a:outerShdw>
              </a:effectLst>
              <a:uLnTx/>
              <a:uFillTx/>
              <a:latin typeface="FC Home" panose="020B0500040200020003" pitchFamily="34" charset="-34"/>
              <a:ea typeface="+mn-ea"/>
              <a:cs typeface="FC Home" panose="020B0500040200020003" pitchFamily="34" charset="-34"/>
            </a:endParaRPr>
          </a:p>
        </p:txBody>
      </p:sp>
      <p:sp>
        <p:nvSpPr>
          <p:cNvPr id="53" name="TextBox 52">
            <a:extLst>
              <a:ext uri="{FF2B5EF4-FFF2-40B4-BE49-F238E27FC236}">
                <a16:creationId xmlns:a16="http://schemas.microsoft.com/office/drawing/2014/main" id="{C9F81E26-AE3E-4D09-8B9A-6DD026CC6805}"/>
              </a:ext>
            </a:extLst>
          </p:cNvPr>
          <p:cNvSpPr txBox="1"/>
          <p:nvPr/>
        </p:nvSpPr>
        <p:spPr>
          <a:xfrm>
            <a:off x="2651440" y="5224199"/>
            <a:ext cx="114030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u="none" strike="noStrike" kern="1200" cap="none" spc="0" normalizeH="0" baseline="0" noProof="0" dirty="0">
                <a:ln>
                  <a:noFill/>
                </a:ln>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rPr>
              <a:t>มิถุนายน</a:t>
            </a:r>
            <a:endParaRPr kumimoji="0" lang="en-US" sz="2400" b="0" u="none" strike="noStrike" kern="1200" cap="none" spc="0" normalizeH="0" baseline="0" noProof="0" dirty="0">
              <a:ln>
                <a:noFill/>
              </a:ln>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endParaRPr>
          </a:p>
        </p:txBody>
      </p:sp>
      <p:sp>
        <p:nvSpPr>
          <p:cNvPr id="54" name="TextBox 53">
            <a:extLst>
              <a:ext uri="{FF2B5EF4-FFF2-40B4-BE49-F238E27FC236}">
                <a16:creationId xmlns:a16="http://schemas.microsoft.com/office/drawing/2014/main" id="{01715EF6-2A8F-4875-8FF3-7FDA5F9E4A49}"/>
              </a:ext>
            </a:extLst>
          </p:cNvPr>
          <p:cNvSpPr txBox="1"/>
          <p:nvPr/>
        </p:nvSpPr>
        <p:spPr>
          <a:xfrm>
            <a:off x="4855304" y="5590791"/>
            <a:ext cx="12961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u="none" strike="noStrike" kern="1200" cap="none" spc="0" normalizeH="0" baseline="0" noProof="0" dirty="0">
                <a:ln>
                  <a:noFill/>
                </a:ln>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rPr>
              <a:t>กรกฎาคม</a:t>
            </a:r>
            <a:endParaRPr kumimoji="0" lang="en-US" sz="2400" b="0" u="none" strike="noStrike" kern="1200" cap="none" spc="0" normalizeH="0" baseline="0" noProof="0" dirty="0">
              <a:ln>
                <a:noFill/>
              </a:ln>
              <a:effectLst>
                <a:outerShdw blurRad="38100" dist="38100" dir="2700000" algn="tl">
                  <a:schemeClr val="bg1">
                    <a:alpha val="43000"/>
                  </a:schemeClr>
                </a:outerShdw>
              </a:effectLst>
              <a:uLnTx/>
              <a:uFillTx/>
              <a:latin typeface="FC Home" panose="020B0500040200020003" pitchFamily="34" charset="-34"/>
              <a:ea typeface="+mn-ea"/>
              <a:cs typeface="FC Home" panose="020B0500040200020003" pitchFamily="34" charset="-34"/>
            </a:endParaRPr>
          </a:p>
        </p:txBody>
      </p:sp>
      <p:grpSp>
        <p:nvGrpSpPr>
          <p:cNvPr id="5" name="Group 4"/>
          <p:cNvGrpSpPr/>
          <p:nvPr/>
        </p:nvGrpSpPr>
        <p:grpSpPr>
          <a:xfrm>
            <a:off x="7040219" y="1059088"/>
            <a:ext cx="5014461" cy="1056258"/>
            <a:chOff x="6463296" y="861296"/>
            <a:chExt cx="5014461" cy="1056258"/>
          </a:xfrm>
        </p:grpSpPr>
        <p:sp>
          <p:nvSpPr>
            <p:cNvPr id="51" name="TextBox 50">
              <a:extLst>
                <a:ext uri="{FF2B5EF4-FFF2-40B4-BE49-F238E27FC236}">
                  <a16:creationId xmlns:a16="http://schemas.microsoft.com/office/drawing/2014/main" id="{F6486029-E3CF-4469-922D-D272F51966BA}"/>
                </a:ext>
              </a:extLst>
            </p:cNvPr>
            <p:cNvSpPr txBox="1"/>
            <p:nvPr/>
          </p:nvSpPr>
          <p:spPr>
            <a:xfrm>
              <a:off x="6463296" y="861296"/>
              <a:ext cx="5014461" cy="70788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4000" b="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FC Home" panose="020B0500040200020003" pitchFamily="34" charset="-34"/>
                  <a:ea typeface="+mn-ea"/>
                  <a:cs typeface="FC Home" panose="020B0500040200020003" pitchFamily="34" charset="-34"/>
                </a:rPr>
                <a:t>พื้นที่คาดการณ์เสี่ยงภัยแล้ง</a:t>
              </a:r>
            </a:p>
          </p:txBody>
        </p:sp>
        <p:sp>
          <p:nvSpPr>
            <p:cNvPr id="39" name="TextBox 38">
              <a:extLst>
                <a:ext uri="{FF2B5EF4-FFF2-40B4-BE49-F238E27FC236}">
                  <a16:creationId xmlns:a16="http://schemas.microsoft.com/office/drawing/2014/main" id="{F6486029-E3CF-4469-922D-D272F51966BA}"/>
                </a:ext>
              </a:extLst>
            </p:cNvPr>
            <p:cNvSpPr txBox="1"/>
            <p:nvPr/>
          </p:nvSpPr>
          <p:spPr>
            <a:xfrm>
              <a:off x="7965519" y="1394334"/>
              <a:ext cx="345552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2800" b="0" u="none" strike="noStrike" kern="1200" cap="none" spc="0" normalizeH="0" baseline="0" noProof="0" dirty="0">
                  <a:ln>
                    <a:noFill/>
                  </a:ln>
                  <a:solidFill>
                    <a:schemeClr val="accent2"/>
                  </a:solidFill>
                  <a:effectLst/>
                  <a:uLnTx/>
                  <a:uFillTx/>
                  <a:latin typeface="FC Home" panose="020B0500040200020003" pitchFamily="34" charset="-34"/>
                  <a:ea typeface="+mn-ea"/>
                  <a:cs typeface="FC Home" panose="020B0500040200020003" pitchFamily="34" charset="-34"/>
                </a:rPr>
                <a:t>พฤษภาคม-กรกฎาคม 2564</a:t>
              </a:r>
            </a:p>
          </p:txBody>
        </p:sp>
      </p:grpSp>
      <p:sp>
        <p:nvSpPr>
          <p:cNvPr id="44" name="Freeform 43"/>
          <p:cNvSpPr/>
          <p:nvPr/>
        </p:nvSpPr>
        <p:spPr bwMode="auto">
          <a:xfrm rot="16200000">
            <a:off x="6527803" y="3464521"/>
            <a:ext cx="1374411" cy="216807"/>
          </a:xfrm>
          <a:custGeom>
            <a:avLst/>
            <a:gdLst>
              <a:gd name="connsiteX0" fmla="*/ 1374411 w 1374411"/>
              <a:gd name="connsiteY0" fmla="*/ 108403 h 216807"/>
              <a:gd name="connsiteX1" fmla="*/ 1374411 w 1374411"/>
              <a:gd name="connsiteY1" fmla="*/ 216806 h 216807"/>
              <a:gd name="connsiteX2" fmla="*/ 1335369 w 1374411"/>
              <a:gd name="connsiteY2" fmla="*/ 216806 h 216807"/>
              <a:gd name="connsiteX3" fmla="*/ 1335369 w 1374411"/>
              <a:gd name="connsiteY3" fmla="*/ 216807 h 216807"/>
              <a:gd name="connsiteX4" fmla="*/ 0 w 1374411"/>
              <a:gd name="connsiteY4" fmla="*/ 216807 h 216807"/>
              <a:gd name="connsiteX5" fmla="*/ 0 w 1374411"/>
              <a:gd name="connsiteY5" fmla="*/ 108404 h 216807"/>
              <a:gd name="connsiteX6" fmla="*/ 108403 w 1374411"/>
              <a:gd name="connsiteY6" fmla="*/ 1 h 216807"/>
              <a:gd name="connsiteX7" fmla="*/ 147440 w 1374411"/>
              <a:gd name="connsiteY7" fmla="*/ 1 h 216807"/>
              <a:gd name="connsiteX8" fmla="*/ 147445 w 1374411"/>
              <a:gd name="connsiteY8" fmla="*/ 0 h 216807"/>
              <a:gd name="connsiteX9" fmla="*/ 1266008 w 1374411"/>
              <a:gd name="connsiteY9" fmla="*/ 0 h 216807"/>
              <a:gd name="connsiteX10" fmla="*/ 1374411 w 1374411"/>
              <a:gd name="connsiteY10" fmla="*/ 108403 h 21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4411" h="216807">
                <a:moveTo>
                  <a:pt x="1374411" y="108403"/>
                </a:moveTo>
                <a:lnTo>
                  <a:pt x="1374411" y="216806"/>
                </a:lnTo>
                <a:lnTo>
                  <a:pt x="1335369" y="216806"/>
                </a:lnTo>
                <a:lnTo>
                  <a:pt x="1335369" y="216807"/>
                </a:lnTo>
                <a:lnTo>
                  <a:pt x="0" y="216807"/>
                </a:lnTo>
                <a:lnTo>
                  <a:pt x="0" y="108404"/>
                </a:lnTo>
                <a:cubicBezTo>
                  <a:pt x="0" y="48535"/>
                  <a:pt x="48534" y="1"/>
                  <a:pt x="108403" y="1"/>
                </a:cubicBezTo>
                <a:lnTo>
                  <a:pt x="147440" y="1"/>
                </a:lnTo>
                <a:lnTo>
                  <a:pt x="147445" y="0"/>
                </a:lnTo>
                <a:lnTo>
                  <a:pt x="1266008" y="0"/>
                </a:lnTo>
                <a:cubicBezTo>
                  <a:pt x="1325877" y="0"/>
                  <a:pt x="1374411" y="48534"/>
                  <a:pt x="1374411" y="108403"/>
                </a:cubicBezTo>
                <a:close/>
              </a:path>
            </a:pathLst>
          </a:custGeom>
          <a:solidFill>
            <a:srgbClr val="FFFF9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aphicFrame>
        <p:nvGraphicFramePr>
          <p:cNvPr id="3" name="Table 2"/>
          <p:cNvGraphicFramePr>
            <a:graphicFrameLocks noGrp="1"/>
          </p:cNvGraphicFramePr>
          <p:nvPr>
            <p:extLst>
              <p:ext uri="{D42A27DB-BD31-4B8C-83A1-F6EECF244321}">
                <p14:modId xmlns:p14="http://schemas.microsoft.com/office/powerpoint/2010/main" val="1540097115"/>
              </p:ext>
            </p:extLst>
          </p:nvPr>
        </p:nvGraphicFramePr>
        <p:xfrm>
          <a:off x="7215008" y="2428508"/>
          <a:ext cx="4782959" cy="1828800"/>
        </p:xfrm>
        <a:graphic>
          <a:graphicData uri="http://schemas.openxmlformats.org/drawingml/2006/table">
            <a:tbl>
              <a:tblPr firstRow="1" bandRow="1">
                <a:tableStyleId>{5C22544A-7EE6-4342-B048-85BDC9FD1C3A}</a:tableStyleId>
              </a:tblPr>
              <a:tblGrid>
                <a:gridCol w="1512703">
                  <a:extLst>
                    <a:ext uri="{9D8B030D-6E8A-4147-A177-3AD203B41FA5}">
                      <a16:colId xmlns:a16="http://schemas.microsoft.com/office/drawing/2014/main" val="20000"/>
                    </a:ext>
                  </a:extLst>
                </a:gridCol>
                <a:gridCol w="1114720">
                  <a:extLst>
                    <a:ext uri="{9D8B030D-6E8A-4147-A177-3AD203B41FA5}">
                      <a16:colId xmlns:a16="http://schemas.microsoft.com/office/drawing/2014/main" val="20001"/>
                    </a:ext>
                  </a:extLst>
                </a:gridCol>
                <a:gridCol w="1180169">
                  <a:extLst>
                    <a:ext uri="{9D8B030D-6E8A-4147-A177-3AD203B41FA5}">
                      <a16:colId xmlns:a16="http://schemas.microsoft.com/office/drawing/2014/main" val="20002"/>
                    </a:ext>
                  </a:extLst>
                </a:gridCol>
                <a:gridCol w="975367">
                  <a:extLst>
                    <a:ext uri="{9D8B030D-6E8A-4147-A177-3AD203B41FA5}">
                      <a16:colId xmlns:a16="http://schemas.microsoft.com/office/drawing/2014/main" val="20003"/>
                    </a:ext>
                  </a:extLst>
                </a:gridCol>
              </a:tblGrid>
              <a:tr h="424428">
                <a:tc>
                  <a:txBody>
                    <a:bodyPr/>
                    <a:lstStyle/>
                    <a:p>
                      <a:endParaRPr lang="en-US" sz="240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dirty="0">
                          <a:solidFill>
                            <a:schemeClr val="tx2"/>
                          </a:solidFill>
                          <a:latin typeface="FC Home" panose="020B0500040200020003" pitchFamily="34" charset="-34"/>
                          <a:cs typeface="FC Home" panose="020B0500040200020003" pitchFamily="34" charset="-34"/>
                        </a:rPr>
                        <a:t>จังหวัด</a:t>
                      </a:r>
                      <a:endParaRPr lang="en-US" sz="2400" dirty="0">
                        <a:solidFill>
                          <a:schemeClr val="tx2"/>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dirty="0">
                          <a:solidFill>
                            <a:schemeClr val="tx2"/>
                          </a:solidFill>
                          <a:latin typeface="FC Home" panose="020B0500040200020003" pitchFamily="34" charset="-34"/>
                          <a:cs typeface="FC Home" panose="020B0500040200020003" pitchFamily="34" charset="-34"/>
                        </a:rPr>
                        <a:t>อำเภอ</a:t>
                      </a:r>
                      <a:endParaRPr lang="en-US" sz="2400" dirty="0">
                        <a:solidFill>
                          <a:schemeClr val="tx2"/>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th-TH" sz="2400" dirty="0">
                          <a:solidFill>
                            <a:schemeClr val="tx2"/>
                          </a:solidFill>
                          <a:latin typeface="FC Home" panose="020B0500040200020003" pitchFamily="34" charset="-34"/>
                          <a:cs typeface="FC Home" panose="020B0500040200020003" pitchFamily="34" charset="-34"/>
                        </a:rPr>
                        <a:t>ตำบล</a:t>
                      </a:r>
                      <a:endParaRPr lang="en-US" sz="2400" dirty="0">
                        <a:solidFill>
                          <a:schemeClr val="tx2"/>
                        </a:solidFill>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th-TH" sz="2400" dirty="0">
                          <a:latin typeface="FC Home" panose="020B0500040200020003" pitchFamily="34" charset="-34"/>
                          <a:cs typeface="FC Home" panose="020B0500040200020003" pitchFamily="34" charset="-34"/>
                        </a:rPr>
                        <a:t>พฤษภาคม</a:t>
                      </a:r>
                      <a:endParaRPr lang="en-US" sz="2400" dirty="0">
                        <a:latin typeface="FC Home" panose="020B0500040200020003" pitchFamily="34" charset="-34"/>
                        <a:cs typeface="FC Home" panose="020B0500040200020003" pitchFamily="34" charset="-34"/>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F99"/>
                    </a:solidFill>
                  </a:tcPr>
                </a:tc>
                <a:tc>
                  <a:txBody>
                    <a:bodyPr/>
                    <a:lstStyle/>
                    <a:p>
                      <a:pPr algn="ctr"/>
                      <a:r>
                        <a:rPr lang="en-US" sz="2400" dirty="0">
                          <a:latin typeface="FC Home" panose="020B0500040200020003" pitchFamily="34" charset="-34"/>
                          <a:cs typeface="FC Home" panose="020B0500040200020003" pitchFamily="34" charset="-34"/>
                        </a:rPr>
                        <a:t>9</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F99"/>
                    </a:solidFill>
                  </a:tcPr>
                </a:tc>
                <a:tc>
                  <a:txBody>
                    <a:bodyPr/>
                    <a:lstStyle/>
                    <a:p>
                      <a:pPr algn="ctr"/>
                      <a:r>
                        <a:rPr lang="en-US" sz="2400" dirty="0">
                          <a:latin typeface="FC Home" panose="020B0500040200020003" pitchFamily="34" charset="-34"/>
                          <a:cs typeface="FC Home" panose="020B0500040200020003" pitchFamily="34" charset="-34"/>
                        </a:rPr>
                        <a:t>45</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F99"/>
                    </a:solidFill>
                  </a:tcPr>
                </a:tc>
                <a:tc>
                  <a:txBody>
                    <a:bodyPr/>
                    <a:lstStyle/>
                    <a:p>
                      <a:pPr algn="ctr"/>
                      <a:r>
                        <a:rPr lang="en-US" sz="2400" dirty="0">
                          <a:latin typeface="FC Home" panose="020B0500040200020003" pitchFamily="34" charset="-34"/>
                          <a:cs typeface="FC Home" panose="020B0500040200020003" pitchFamily="34" charset="-34"/>
                        </a:rPr>
                        <a:t>236</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1"/>
                  </a:ext>
                </a:extLst>
              </a:tr>
              <a:tr h="370840">
                <a:tc>
                  <a:txBody>
                    <a:bodyPr/>
                    <a:lstStyle/>
                    <a:p>
                      <a:r>
                        <a:rPr lang="th-TH" sz="2400" dirty="0">
                          <a:latin typeface="FC Home" panose="020B0500040200020003" pitchFamily="34" charset="-34"/>
                          <a:cs typeface="FC Home" panose="020B0500040200020003" pitchFamily="34" charset="-34"/>
                        </a:rPr>
                        <a:t>มิถุนายน</a:t>
                      </a:r>
                      <a:endParaRPr lang="en-US" sz="240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a:r>
                        <a:rPr lang="en-US" sz="2400" dirty="0">
                          <a:latin typeface="FC Home" panose="020B0500040200020003" pitchFamily="34" charset="-34"/>
                          <a:cs typeface="FC Home" panose="020B0500040200020003" pitchFamily="34" charset="-34"/>
                        </a:rPr>
                        <a:t>25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a:r>
                        <a:rPr lang="en-US" sz="2400" dirty="0">
                          <a:latin typeface="FC Home" panose="020B0500040200020003" pitchFamily="34" charset="-34"/>
                          <a:cs typeface="FC Home" panose="020B0500040200020003" pitchFamily="34" charset="-34"/>
                        </a:rPr>
                        <a:t>195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u="none" strike="noStrike" kern="1200" dirty="0">
                          <a:solidFill>
                            <a:schemeClr val="dk1"/>
                          </a:solidFill>
                          <a:effectLst/>
                          <a:latin typeface="FC Home" panose="020B0500040200020003" pitchFamily="34" charset="-34"/>
                          <a:ea typeface="+mn-ea"/>
                          <a:cs typeface="FC Home" panose="020B0500040200020003" pitchFamily="34" charset="-34"/>
                        </a:rPr>
                        <a:t>2</a:t>
                      </a:r>
                      <a:r>
                        <a:rPr lang="en-US" sz="2400" b="0" u="none" strike="noStrike" kern="1200" dirty="0">
                          <a:solidFill>
                            <a:schemeClr val="dk1"/>
                          </a:solidFill>
                          <a:effectLst/>
                          <a:latin typeface="FC Home" panose="020B0500040200020003" pitchFamily="34" charset="-34"/>
                          <a:ea typeface="+mn-ea"/>
                          <a:cs typeface="FC Home" panose="020B0500040200020003" pitchFamily="34" charset="-34"/>
                        </a:rPr>
                        <a:t>39</a:t>
                      </a:r>
                      <a:endParaRPr lang="th-TH" sz="2400" b="0" u="none" strike="noStrike" kern="1200" dirty="0">
                        <a:solidFill>
                          <a:schemeClr val="dk1"/>
                        </a:solidFill>
                        <a:effectLst/>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10002"/>
                  </a:ext>
                </a:extLst>
              </a:tr>
              <a:tr h="370840">
                <a:tc>
                  <a:txBody>
                    <a:bodyPr/>
                    <a:lstStyle/>
                    <a:p>
                      <a:r>
                        <a:rPr lang="th-TH" sz="2400" dirty="0">
                          <a:latin typeface="FC Home" panose="020B0500040200020003" pitchFamily="34" charset="-34"/>
                          <a:cs typeface="FC Home" panose="020B0500040200020003" pitchFamily="34" charset="-34"/>
                        </a:rPr>
                        <a:t>กรกฎาคม</a:t>
                      </a:r>
                      <a:endParaRPr lang="en-US" sz="240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99"/>
                    </a:solidFill>
                  </a:tcPr>
                </a:tc>
                <a:tc>
                  <a:txBody>
                    <a:bodyPr/>
                    <a:lstStyle/>
                    <a:p>
                      <a:pPr algn="ctr"/>
                      <a:r>
                        <a:rPr lang="en-US" sz="2400" dirty="0">
                          <a:latin typeface="FC Home" panose="020B0500040200020003" pitchFamily="34" charset="-34"/>
                          <a:cs typeface="FC Home" panose="020B0500040200020003" pitchFamily="34" charset="-34"/>
                        </a:rPr>
                        <a:t>29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99"/>
                    </a:solidFill>
                  </a:tcPr>
                </a:tc>
                <a:tc>
                  <a:txBody>
                    <a:bodyPr/>
                    <a:lstStyle/>
                    <a:p>
                      <a:pPr algn="ctr"/>
                      <a:r>
                        <a:rPr lang="en-US" sz="2400" dirty="0">
                          <a:latin typeface="FC Home" panose="020B0500040200020003" pitchFamily="34" charset="-34"/>
                          <a:cs typeface="FC Home" panose="020B0500040200020003" pitchFamily="34" charset="-34"/>
                        </a:rPr>
                        <a:t>1</a:t>
                      </a:r>
                      <a:r>
                        <a:rPr lang="th-TH" sz="2400" dirty="0">
                          <a:latin typeface="FC Home" panose="020B0500040200020003" pitchFamily="34" charset="-34"/>
                          <a:cs typeface="FC Home" panose="020B0500040200020003" pitchFamily="34" charset="-34"/>
                        </a:rPr>
                        <a:t>,</a:t>
                      </a:r>
                      <a:r>
                        <a:rPr lang="en-US" sz="2400" dirty="0">
                          <a:latin typeface="FC Home" panose="020B0500040200020003" pitchFamily="34" charset="-34"/>
                          <a:cs typeface="FC Home" panose="020B0500040200020003" pitchFamily="34" charset="-34"/>
                        </a:rPr>
                        <a:t>100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99"/>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h-TH" sz="2400" b="0" u="none" strike="noStrike" kern="1200" dirty="0">
                          <a:solidFill>
                            <a:schemeClr val="dk1"/>
                          </a:solidFill>
                          <a:effectLst/>
                          <a:latin typeface="FC Home" panose="020B0500040200020003" pitchFamily="34" charset="-34"/>
                          <a:ea typeface="+mn-ea"/>
                          <a:cs typeface="FC Home" panose="020B0500040200020003" pitchFamily="34" charset="-34"/>
                        </a:rPr>
                        <a:t>1</a:t>
                      </a:r>
                      <a:r>
                        <a:rPr lang="en-US" sz="2400" b="0" u="none" strike="noStrike" kern="1200" dirty="0">
                          <a:solidFill>
                            <a:schemeClr val="dk1"/>
                          </a:solidFill>
                          <a:effectLst/>
                          <a:latin typeface="FC Home" panose="020B0500040200020003" pitchFamily="34" charset="-34"/>
                          <a:ea typeface="+mn-ea"/>
                          <a:cs typeface="FC Home" panose="020B0500040200020003" pitchFamily="34" charset="-34"/>
                        </a:rPr>
                        <a:t>,</a:t>
                      </a:r>
                      <a:r>
                        <a:rPr lang="th-TH" sz="2400" b="0" u="none" strike="noStrike" kern="1200" dirty="0">
                          <a:solidFill>
                            <a:schemeClr val="dk1"/>
                          </a:solidFill>
                          <a:effectLst/>
                          <a:latin typeface="FC Home" panose="020B0500040200020003" pitchFamily="34" charset="-34"/>
                          <a:ea typeface="+mn-ea"/>
                          <a:cs typeface="FC Home" panose="020B0500040200020003" pitchFamily="34" charset="-34"/>
                        </a:rPr>
                        <a:t>5</a:t>
                      </a:r>
                      <a:r>
                        <a:rPr lang="en-US" sz="2400" b="0" u="none" strike="noStrike" kern="1200" dirty="0">
                          <a:solidFill>
                            <a:schemeClr val="dk1"/>
                          </a:solidFill>
                          <a:effectLst/>
                          <a:latin typeface="FC Home" panose="020B0500040200020003" pitchFamily="34" charset="-34"/>
                          <a:ea typeface="+mn-ea"/>
                          <a:cs typeface="FC Home" panose="020B0500040200020003" pitchFamily="34" charset="-34"/>
                        </a:rPr>
                        <a:t>0</a:t>
                      </a:r>
                      <a:r>
                        <a:rPr lang="th-TH" sz="2400" b="0" u="none" strike="noStrike" kern="1200" dirty="0">
                          <a:solidFill>
                            <a:schemeClr val="dk1"/>
                          </a:solidFill>
                          <a:effectLst/>
                          <a:latin typeface="FC Home" panose="020B0500040200020003" pitchFamily="34" charset="-34"/>
                          <a:ea typeface="+mn-ea"/>
                          <a:cs typeface="FC Home" panose="020B0500040200020003" pitchFamily="34" charset="-34"/>
                        </a:rPr>
                        <a:t>4</a:t>
                      </a:r>
                      <a:endParaRPr lang="en-US" sz="240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FF99"/>
                    </a:solidFill>
                  </a:tcPr>
                </a:tc>
                <a:extLst>
                  <a:ext uri="{0D108BD9-81ED-4DB2-BD59-A6C34878D82A}">
                    <a16:rowId xmlns:a16="http://schemas.microsoft.com/office/drawing/2014/main" val="10003"/>
                  </a:ext>
                </a:extLst>
              </a:tr>
            </a:tbl>
          </a:graphicData>
        </a:graphic>
      </p:graphicFrame>
      <p:pic>
        <p:nvPicPr>
          <p:cNvPr id="40" name="Picture 39">
            <a:extLst>
              <a:ext uri="{FF2B5EF4-FFF2-40B4-BE49-F238E27FC236}">
                <a16:creationId xmlns:a16="http://schemas.microsoft.com/office/drawing/2014/main" id="{FF02F012-2D02-4591-B6EE-49012C29510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490997" y="103813"/>
            <a:ext cx="1509660" cy="640080"/>
          </a:xfrm>
          <a:prstGeom prst="rect">
            <a:avLst/>
          </a:prstGeom>
        </p:spPr>
      </p:pic>
    </p:spTree>
    <p:extLst>
      <p:ext uri="{BB962C8B-B14F-4D97-AF65-F5344CB8AC3E}">
        <p14:creationId xmlns:p14="http://schemas.microsoft.com/office/powerpoint/2010/main" val="415071100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05A995-A651-41D6-BCC9-7D03942A5ADA}"/>
              </a:ext>
            </a:extLst>
          </p:cNvPr>
          <p:cNvPicPr>
            <a:picLocks noChangeAspect="1"/>
          </p:cNvPicPr>
          <p:nvPr/>
        </p:nvPicPr>
        <p:blipFill rotWithShape="1">
          <a:blip r:embed="rId2">
            <a:extLst>
              <a:ext uri="{28A0092B-C50C-407E-A947-70E740481C1C}">
                <a14:useLocalDpi xmlns:a14="http://schemas.microsoft.com/office/drawing/2010/main" val="0"/>
              </a:ext>
            </a:extLst>
          </a:blip>
          <a:srcRect l="26760" r="9952"/>
          <a:stretch/>
        </p:blipFill>
        <p:spPr>
          <a:xfrm>
            <a:off x="1606" y="1922"/>
            <a:ext cx="6531458" cy="6885559"/>
          </a:xfrm>
          <a:prstGeom prst="rect">
            <a:avLst/>
          </a:prstGeom>
        </p:spPr>
      </p:pic>
      <p:sp>
        <p:nvSpPr>
          <p:cNvPr id="134" name="Freeform: Shape 133">
            <a:extLst>
              <a:ext uri="{FF2B5EF4-FFF2-40B4-BE49-F238E27FC236}">
                <a16:creationId xmlns:a16="http://schemas.microsoft.com/office/drawing/2014/main" id="{23A9BB8E-6F35-4E31-B43D-0786E6A17557}"/>
              </a:ext>
            </a:extLst>
          </p:cNvPr>
          <p:cNvSpPr/>
          <p:nvPr/>
        </p:nvSpPr>
        <p:spPr bwMode="auto">
          <a:xfrm>
            <a:off x="0" y="-2"/>
            <a:ext cx="8346598" cy="6899647"/>
          </a:xfrm>
          <a:custGeom>
            <a:avLst/>
            <a:gdLst>
              <a:gd name="connsiteX0" fmla="*/ 5528890 w 8346598"/>
              <a:gd name="connsiteY0" fmla="*/ 0 h 6899647"/>
              <a:gd name="connsiteX1" fmla="*/ 8346598 w 8346598"/>
              <a:gd name="connsiteY1" fmla="*/ 0 h 6899647"/>
              <a:gd name="connsiteX2" fmla="*/ 8346598 w 8346598"/>
              <a:gd name="connsiteY2" fmla="*/ 6899647 h 6899647"/>
              <a:gd name="connsiteX3" fmla="*/ 4327262 w 8346598"/>
              <a:gd name="connsiteY3" fmla="*/ 6899647 h 6899647"/>
              <a:gd name="connsiteX4" fmla="*/ 0 w 8346598"/>
              <a:gd name="connsiteY4" fmla="*/ 0 h 6899647"/>
              <a:gd name="connsiteX5" fmla="*/ 1908887 w 8346598"/>
              <a:gd name="connsiteY5" fmla="*/ 0 h 6899647"/>
              <a:gd name="connsiteX6" fmla="*/ 707259 w 8346598"/>
              <a:gd name="connsiteY6" fmla="*/ 6899647 h 6899647"/>
              <a:gd name="connsiteX7" fmla="*/ 0 w 8346598"/>
              <a:gd name="connsiteY7" fmla="*/ 6899647 h 689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6598" h="6899647">
                <a:moveTo>
                  <a:pt x="5528890" y="0"/>
                </a:moveTo>
                <a:lnTo>
                  <a:pt x="8346598" y="0"/>
                </a:lnTo>
                <a:lnTo>
                  <a:pt x="8346598" y="6899647"/>
                </a:lnTo>
                <a:lnTo>
                  <a:pt x="4327262" y="6899647"/>
                </a:lnTo>
                <a:close/>
                <a:moveTo>
                  <a:pt x="0" y="0"/>
                </a:moveTo>
                <a:lnTo>
                  <a:pt x="1908887" y="0"/>
                </a:lnTo>
                <a:lnTo>
                  <a:pt x="707259" y="6899647"/>
                </a:lnTo>
                <a:lnTo>
                  <a:pt x="0" y="6899647"/>
                </a:lnTo>
                <a:close/>
              </a:path>
            </a:pathLst>
          </a:custGeom>
          <a:gradFill>
            <a:gsLst>
              <a:gs pos="0">
                <a:schemeClr val="accent1">
                  <a:lumMod val="5000"/>
                  <a:lumOff val="95000"/>
                  <a:alpha val="70000"/>
                </a:schemeClr>
              </a:gs>
              <a:gs pos="100000">
                <a:schemeClr val="accent1">
                  <a:lumMod val="75000"/>
                  <a:alpha val="59000"/>
                </a:scheme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15" name="Parallelogram 14">
            <a:extLst>
              <a:ext uri="{FF2B5EF4-FFF2-40B4-BE49-F238E27FC236}">
                <a16:creationId xmlns:a16="http://schemas.microsoft.com/office/drawing/2014/main" id="{239DD8AA-161B-46B9-BAED-4556F0E703E5}"/>
              </a:ext>
            </a:extLst>
          </p:cNvPr>
          <p:cNvSpPr/>
          <p:nvPr/>
        </p:nvSpPr>
        <p:spPr bwMode="auto">
          <a:xfrm>
            <a:off x="4422335" y="-11"/>
            <a:ext cx="3394634" cy="6892896"/>
          </a:xfrm>
          <a:prstGeom prst="parallelogram">
            <a:avLst>
              <a:gd name="adj" fmla="val 34414"/>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1" name="Group 10">
            <a:extLst>
              <a:ext uri="{FF2B5EF4-FFF2-40B4-BE49-F238E27FC236}">
                <a16:creationId xmlns:a16="http://schemas.microsoft.com/office/drawing/2014/main" id="{7F3B22F1-B6F0-474E-877C-3C1FE5273F69}"/>
              </a:ext>
            </a:extLst>
          </p:cNvPr>
          <p:cNvGrpSpPr/>
          <p:nvPr/>
        </p:nvGrpSpPr>
        <p:grpSpPr>
          <a:xfrm>
            <a:off x="5516339" y="128082"/>
            <a:ext cx="5821234" cy="1162050"/>
            <a:chOff x="483113" y="119417"/>
            <a:chExt cx="5821234" cy="1162050"/>
          </a:xfrm>
        </p:grpSpPr>
        <p:sp>
          <p:nvSpPr>
            <p:cNvPr id="20" name="Rectangle 4"/>
            <p:cNvSpPr txBox="1">
              <a:spLocks noChangeArrowheads="1"/>
            </p:cNvSpPr>
            <p:nvPr/>
          </p:nvSpPr>
          <p:spPr bwMode="auto">
            <a:xfrm>
              <a:off x="483113" y="119417"/>
              <a:ext cx="278970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th-TH" sz="6000" kern="0" dirty="0">
                  <a:solidFill>
                    <a:srgbClr val="00206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ข้อสั่งการ</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069948" y="385724"/>
              <a:ext cx="3234399"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th-TH" sz="400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ระเบียบวาระที่ </a:t>
              </a:r>
              <a:r>
                <a:rPr lang="en-US" sz="4000" kern="0" dirty="0">
                  <a:solidFill>
                    <a:srgbClr val="000000"/>
                  </a:solidFill>
                  <a:effectLst>
                    <a:outerShdw blurRad="38100" dist="38100" dir="2700000" algn="tl">
                      <a:srgbClr val="000000">
                        <a:alpha val="43137"/>
                      </a:srgbClr>
                    </a:outerShdw>
                  </a:effectLst>
                  <a:latin typeface="FC Home" panose="020B0500040200020003" pitchFamily="34" charset="-34"/>
                  <a:cs typeface="FC Home" panose="020B0500040200020003" pitchFamily="34" charset="-34"/>
                </a:rPr>
                <a:t>4</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sp>
        <p:nvSpPr>
          <p:cNvPr id="12" name="Rectangle: Rounded Corners 11">
            <a:extLst>
              <a:ext uri="{FF2B5EF4-FFF2-40B4-BE49-F238E27FC236}">
                <a16:creationId xmlns:a16="http://schemas.microsoft.com/office/drawing/2014/main" id="{189A0CD4-1844-494F-87BE-C05173BF15C1}"/>
              </a:ext>
            </a:extLst>
          </p:cNvPr>
          <p:cNvSpPr/>
          <p:nvPr/>
        </p:nvSpPr>
        <p:spPr bwMode="auto">
          <a:xfrm>
            <a:off x="5580845" y="1230508"/>
            <a:ext cx="6336754" cy="4241339"/>
          </a:xfrm>
          <a:prstGeom prst="roundRect">
            <a:avLst>
              <a:gd name="adj" fmla="val 6024"/>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cxnSp>
        <p:nvCxnSpPr>
          <p:cNvPr id="14" name="Straight Connector 13">
            <a:extLst>
              <a:ext uri="{FF2B5EF4-FFF2-40B4-BE49-F238E27FC236}">
                <a16:creationId xmlns:a16="http://schemas.microsoft.com/office/drawing/2014/main" id="{FDCE6FEA-754A-4321-B9D6-5830864387F2}"/>
              </a:ext>
            </a:extLst>
          </p:cNvPr>
          <p:cNvCxnSpPr/>
          <p:nvPr/>
        </p:nvCxnSpPr>
        <p:spPr bwMode="auto">
          <a:xfrm>
            <a:off x="5937515" y="186495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1" name="Straight Connector 250">
            <a:extLst>
              <a:ext uri="{FF2B5EF4-FFF2-40B4-BE49-F238E27FC236}">
                <a16:creationId xmlns:a16="http://schemas.microsoft.com/office/drawing/2014/main" id="{CF71F80A-9B4D-47D3-BF42-2055B5F4547A}"/>
              </a:ext>
            </a:extLst>
          </p:cNvPr>
          <p:cNvCxnSpPr/>
          <p:nvPr/>
        </p:nvCxnSpPr>
        <p:spPr bwMode="auto">
          <a:xfrm>
            <a:off x="5937515" y="249289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3" name="Straight Connector 252">
            <a:extLst>
              <a:ext uri="{FF2B5EF4-FFF2-40B4-BE49-F238E27FC236}">
                <a16:creationId xmlns:a16="http://schemas.microsoft.com/office/drawing/2014/main" id="{5E58BB24-714E-488C-944B-76E4E9774CA1}"/>
              </a:ext>
            </a:extLst>
          </p:cNvPr>
          <p:cNvCxnSpPr/>
          <p:nvPr/>
        </p:nvCxnSpPr>
        <p:spPr bwMode="auto">
          <a:xfrm>
            <a:off x="5937515" y="316110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4" name="Straight Connector 253">
            <a:extLst>
              <a:ext uri="{FF2B5EF4-FFF2-40B4-BE49-F238E27FC236}">
                <a16:creationId xmlns:a16="http://schemas.microsoft.com/office/drawing/2014/main" id="{1EFA4506-41FB-4FD0-8A56-B1B5F21DEF50}"/>
              </a:ext>
            </a:extLst>
          </p:cNvPr>
          <p:cNvCxnSpPr/>
          <p:nvPr/>
        </p:nvCxnSpPr>
        <p:spPr bwMode="auto">
          <a:xfrm>
            <a:off x="5937515" y="378904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5" name="Straight Connector 254">
            <a:extLst>
              <a:ext uri="{FF2B5EF4-FFF2-40B4-BE49-F238E27FC236}">
                <a16:creationId xmlns:a16="http://schemas.microsoft.com/office/drawing/2014/main" id="{2D5352FC-455D-43B3-83B2-A37A957CC607}"/>
              </a:ext>
            </a:extLst>
          </p:cNvPr>
          <p:cNvCxnSpPr/>
          <p:nvPr/>
        </p:nvCxnSpPr>
        <p:spPr bwMode="auto">
          <a:xfrm>
            <a:off x="5937515" y="438523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6" name="Straight Connector 255">
            <a:extLst>
              <a:ext uri="{FF2B5EF4-FFF2-40B4-BE49-F238E27FC236}">
                <a16:creationId xmlns:a16="http://schemas.microsoft.com/office/drawing/2014/main" id="{01EC1290-D0A5-44BE-B6FE-AB95511BDD36}"/>
              </a:ext>
            </a:extLst>
          </p:cNvPr>
          <p:cNvCxnSpPr/>
          <p:nvPr/>
        </p:nvCxnSpPr>
        <p:spPr bwMode="auto">
          <a:xfrm>
            <a:off x="5937515" y="501317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grpSp>
        <p:nvGrpSpPr>
          <p:cNvPr id="127" name="Group 126">
            <a:extLst>
              <a:ext uri="{FF2B5EF4-FFF2-40B4-BE49-F238E27FC236}">
                <a16:creationId xmlns:a16="http://schemas.microsoft.com/office/drawing/2014/main" id="{73D74178-ADE5-4B8F-8F13-BA54AF12D387}"/>
              </a:ext>
            </a:extLst>
          </p:cNvPr>
          <p:cNvGrpSpPr/>
          <p:nvPr/>
        </p:nvGrpSpPr>
        <p:grpSpPr>
          <a:xfrm>
            <a:off x="0" y="5519518"/>
            <a:ext cx="12195372" cy="1409456"/>
            <a:chOff x="0" y="5519518"/>
            <a:chExt cx="12195372" cy="1409456"/>
          </a:xfrm>
        </p:grpSpPr>
        <p:grpSp>
          <p:nvGrpSpPr>
            <p:cNvPr id="128" name="Group 127">
              <a:extLst>
                <a:ext uri="{FF2B5EF4-FFF2-40B4-BE49-F238E27FC236}">
                  <a16:creationId xmlns:a16="http://schemas.microsoft.com/office/drawing/2014/main" id="{41AE3E66-AF05-4B2A-9659-E78FE5A94D41}"/>
                </a:ext>
              </a:extLst>
            </p:cNvPr>
            <p:cNvGrpSpPr/>
            <p:nvPr/>
          </p:nvGrpSpPr>
          <p:grpSpPr>
            <a:xfrm>
              <a:off x="0" y="5519518"/>
              <a:ext cx="12195372" cy="1409456"/>
              <a:chOff x="0" y="5519518"/>
              <a:chExt cx="12195372" cy="1409456"/>
            </a:xfrm>
          </p:grpSpPr>
          <p:grpSp>
            <p:nvGrpSpPr>
              <p:cNvPr id="258" name="Group 257">
                <a:extLst>
                  <a:ext uri="{FF2B5EF4-FFF2-40B4-BE49-F238E27FC236}">
                    <a16:creationId xmlns:a16="http://schemas.microsoft.com/office/drawing/2014/main" id="{23446E8B-593B-47F9-B0EA-688F4E0BB2F7}"/>
                  </a:ext>
                </a:extLst>
              </p:cNvPr>
              <p:cNvGrpSpPr/>
              <p:nvPr/>
            </p:nvGrpSpPr>
            <p:grpSpPr>
              <a:xfrm>
                <a:off x="1742" y="5519518"/>
                <a:ext cx="12190258" cy="1409456"/>
                <a:chOff x="1742" y="5435629"/>
                <a:chExt cx="12190258" cy="1409456"/>
              </a:xfrm>
              <a:solidFill>
                <a:schemeClr val="accent5">
                  <a:lumMod val="75000"/>
                </a:schemeClr>
              </a:solidFill>
            </p:grpSpPr>
            <p:grpSp>
              <p:nvGrpSpPr>
                <p:cNvPr id="314" name="Group 313">
                  <a:extLst>
                    <a:ext uri="{FF2B5EF4-FFF2-40B4-BE49-F238E27FC236}">
                      <a16:creationId xmlns:a16="http://schemas.microsoft.com/office/drawing/2014/main" id="{B8C13B5D-7F09-4630-8433-F837FB71452B}"/>
                    </a:ext>
                  </a:extLst>
                </p:cNvPr>
                <p:cNvGrpSpPr/>
                <p:nvPr/>
              </p:nvGrpSpPr>
              <p:grpSpPr>
                <a:xfrm>
                  <a:off x="5037541" y="5435629"/>
                  <a:ext cx="3157007" cy="1371226"/>
                  <a:chOff x="9116208" y="4547715"/>
                  <a:chExt cx="3157007" cy="1371226"/>
                </a:xfrm>
                <a:grpFill/>
              </p:grpSpPr>
              <p:sp>
                <p:nvSpPr>
                  <p:cNvPr id="347" name="Oval 346">
                    <a:extLst>
                      <a:ext uri="{FF2B5EF4-FFF2-40B4-BE49-F238E27FC236}">
                        <a16:creationId xmlns:a16="http://schemas.microsoft.com/office/drawing/2014/main" id="{D01D62A0-5213-4CDF-9FC8-0F1CDCE2F612}"/>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77628266-BB0E-4E6E-8C43-4135031B1D15}"/>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B83A6FC9-0087-480A-A882-71D9363436A0}"/>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58A34574-D736-4BD8-A4A2-9768B23C8430}"/>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DAA54919-DC65-4D49-884F-0A50508F89AB}"/>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E2120C2A-79D2-4251-B6B8-FDFB1F2551F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4009E1A1-32EB-426E-8417-7D754B236CE0}"/>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65D6E81F-9DB5-4A96-91E0-83173223FF6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0394D5CE-1C44-4307-A030-2D57630D14A7}"/>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15" name="Group 314">
                  <a:extLst>
                    <a:ext uri="{FF2B5EF4-FFF2-40B4-BE49-F238E27FC236}">
                      <a16:creationId xmlns:a16="http://schemas.microsoft.com/office/drawing/2014/main" id="{A918F8DE-45C4-4B7D-9A74-EDBE4AF2A354}"/>
                    </a:ext>
                  </a:extLst>
                </p:cNvPr>
                <p:cNvGrpSpPr/>
                <p:nvPr/>
              </p:nvGrpSpPr>
              <p:grpSpPr>
                <a:xfrm>
                  <a:off x="1742" y="5567890"/>
                  <a:ext cx="5485937" cy="1252345"/>
                  <a:chOff x="-51736" y="4811236"/>
                  <a:chExt cx="4754749" cy="1209795"/>
                </a:xfrm>
                <a:grpFill/>
              </p:grpSpPr>
              <p:sp>
                <p:nvSpPr>
                  <p:cNvPr id="335" name="Oval 334">
                    <a:extLst>
                      <a:ext uri="{FF2B5EF4-FFF2-40B4-BE49-F238E27FC236}">
                        <a16:creationId xmlns:a16="http://schemas.microsoft.com/office/drawing/2014/main" id="{803ABA9C-9239-4664-8B81-BF2AB0E2C0BE}"/>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763573A1-E0FE-4522-98A9-BEA206E909D9}"/>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E7444BBC-2FCE-4827-9516-68C56D4B7056}"/>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55077E99-6DBD-4E5F-9D8C-6F8E4C09D2CB}"/>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AC1CBBEB-AEEB-48C9-9145-4F8D932D6FD3}"/>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BD0503E4-4C89-4019-BFBC-94A5546261D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20157648-FE68-4F75-8AF7-C63846A80644}"/>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F2BD5B3A-A437-47E4-AB2A-6410EDA337B1}"/>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Rectangle 342">
                    <a:extLst>
                      <a:ext uri="{FF2B5EF4-FFF2-40B4-BE49-F238E27FC236}">
                        <a16:creationId xmlns:a16="http://schemas.microsoft.com/office/drawing/2014/main" id="{2906C2A0-FC63-474C-8858-8E293425D47F}"/>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69BFF1B4-0E03-4C63-B512-A7A7C29FCD84}"/>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FD70EC17-118A-4B7D-8685-9015A2BEB63B}"/>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BD78B84F-8ECC-428E-ADD7-4FCB37C614C6}"/>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6" name="Oval 315">
                  <a:extLst>
                    <a:ext uri="{FF2B5EF4-FFF2-40B4-BE49-F238E27FC236}">
                      <a16:creationId xmlns:a16="http://schemas.microsoft.com/office/drawing/2014/main" id="{677BD523-EA97-4C39-9F9C-3AEC654DD9FB}"/>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현 96">
                  <a:extLst>
                    <a:ext uri="{FF2B5EF4-FFF2-40B4-BE49-F238E27FC236}">
                      <a16:creationId xmlns:a16="http://schemas.microsoft.com/office/drawing/2014/main" id="{3EB9666D-4179-4534-A933-DCFF27FF15A3}"/>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현 97">
                  <a:extLst>
                    <a:ext uri="{FF2B5EF4-FFF2-40B4-BE49-F238E27FC236}">
                      <a16:creationId xmlns:a16="http://schemas.microsoft.com/office/drawing/2014/main" id="{CDC1404D-9E45-4740-A014-41726AE9A4BB}"/>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현 96">
                  <a:extLst>
                    <a:ext uri="{FF2B5EF4-FFF2-40B4-BE49-F238E27FC236}">
                      <a16:creationId xmlns:a16="http://schemas.microsoft.com/office/drawing/2014/main" id="{5438A8AD-9BE8-48E4-B455-65C2165870FA}"/>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20" name="Group 319">
                  <a:extLst>
                    <a:ext uri="{FF2B5EF4-FFF2-40B4-BE49-F238E27FC236}">
                      <a16:creationId xmlns:a16="http://schemas.microsoft.com/office/drawing/2014/main" id="{D54602D4-BF46-4AFC-AD9D-D6589BCCE46A}"/>
                    </a:ext>
                  </a:extLst>
                </p:cNvPr>
                <p:cNvGrpSpPr/>
                <p:nvPr/>
              </p:nvGrpSpPr>
              <p:grpSpPr>
                <a:xfrm flipH="1">
                  <a:off x="7769092" y="5591016"/>
                  <a:ext cx="4422908" cy="1216204"/>
                  <a:chOff x="8005970" y="4483310"/>
                  <a:chExt cx="4422908" cy="1216204"/>
                </a:xfrm>
                <a:grpFill/>
              </p:grpSpPr>
              <p:sp>
                <p:nvSpPr>
                  <p:cNvPr id="321" name="Oval 320">
                    <a:extLst>
                      <a:ext uri="{FF2B5EF4-FFF2-40B4-BE49-F238E27FC236}">
                        <a16:creationId xmlns:a16="http://schemas.microsoft.com/office/drawing/2014/main" id="{CC08C76C-D738-44A0-9662-E013D301E4C3}"/>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F3FA4AA5-56DA-4080-8771-38FE0B18CB45}"/>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E958B574-8713-42AB-ACC6-698448D66AE5}"/>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E50CC861-B283-4E01-B456-60B55FC180BD}"/>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95C60826-C99D-4EA3-935E-558077EADC8D}"/>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568C5BBB-A7FD-4E67-9668-B57AB524D0B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Rectangle 326">
                    <a:extLst>
                      <a:ext uri="{FF2B5EF4-FFF2-40B4-BE49-F238E27FC236}">
                        <a16:creationId xmlns:a16="http://schemas.microsoft.com/office/drawing/2014/main" id="{0235C066-6075-430B-BC0B-C288A08028B9}"/>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2A94958E-E4E2-45F6-9B0F-8CDF895A4F47}"/>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7F06180-E2AA-4019-86CE-5BCB97415D67}"/>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DEDA380B-8DF0-4528-B859-5DA15B6BE6EB}"/>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B7F039C3-53D2-4DD9-9620-16DD295CE62E}"/>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538C8F51-15F7-496D-9DE2-703B4FD27F02}"/>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C49C4566-059F-44B1-899B-F14D331528E6}"/>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95818E43-6345-4D7D-95A9-C702A6FE5C05}"/>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9" name="Group 258">
                <a:extLst>
                  <a:ext uri="{FF2B5EF4-FFF2-40B4-BE49-F238E27FC236}">
                    <a16:creationId xmlns:a16="http://schemas.microsoft.com/office/drawing/2014/main" id="{3DDD0BDC-6D58-4532-AB24-05F483E50404}"/>
                  </a:ext>
                </a:extLst>
              </p:cNvPr>
              <p:cNvGrpSpPr/>
              <p:nvPr/>
            </p:nvGrpSpPr>
            <p:grpSpPr>
              <a:xfrm>
                <a:off x="0" y="5815425"/>
                <a:ext cx="12195372" cy="1095421"/>
                <a:chOff x="-3372" y="5771635"/>
                <a:chExt cx="12195372" cy="1095421"/>
              </a:xfrm>
              <a:solidFill>
                <a:schemeClr val="accent5">
                  <a:lumMod val="50000"/>
                </a:schemeClr>
              </a:solidFill>
            </p:grpSpPr>
            <p:grpSp>
              <p:nvGrpSpPr>
                <p:cNvPr id="260" name="Group 259">
                  <a:extLst>
                    <a:ext uri="{FF2B5EF4-FFF2-40B4-BE49-F238E27FC236}">
                      <a16:creationId xmlns:a16="http://schemas.microsoft.com/office/drawing/2014/main" id="{FCF41289-5611-485B-924D-EE3396F6F158}"/>
                    </a:ext>
                  </a:extLst>
                </p:cNvPr>
                <p:cNvGrpSpPr/>
                <p:nvPr/>
              </p:nvGrpSpPr>
              <p:grpSpPr>
                <a:xfrm>
                  <a:off x="-3372" y="6002404"/>
                  <a:ext cx="2653222" cy="855594"/>
                  <a:chOff x="5208276" y="5677120"/>
                  <a:chExt cx="3880949" cy="1251508"/>
                </a:xfrm>
                <a:grpFill/>
              </p:grpSpPr>
              <p:sp>
                <p:nvSpPr>
                  <p:cNvPr id="301" name="Oval 300">
                    <a:extLst>
                      <a:ext uri="{FF2B5EF4-FFF2-40B4-BE49-F238E27FC236}">
                        <a16:creationId xmlns:a16="http://schemas.microsoft.com/office/drawing/2014/main" id="{39186590-0FA9-4BDE-A613-722B1072B0E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8DF4C746-F35D-4BBB-9ABE-D99903E41E2F}"/>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4EC7D4C3-B72E-4E6F-9888-FB4057C54C7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B1171BA1-BFC9-4FBC-9813-40BFE5AA1B8B}"/>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8A1D3577-13F3-451D-86FA-FBA98CCCDA0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A126B363-FC4C-469E-A72F-6FC8F5004AA1}"/>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F55BB2FC-9199-4894-920B-A1E32C90911F}"/>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41179A87-DCBA-4342-B19F-87D6C84A5A89}"/>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Rectangle 308">
                    <a:extLst>
                      <a:ext uri="{FF2B5EF4-FFF2-40B4-BE49-F238E27FC236}">
                        <a16:creationId xmlns:a16="http://schemas.microsoft.com/office/drawing/2014/main" id="{3EBE5CF7-56FC-41F0-9F22-931CD90676D0}"/>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D078B5CC-8DC6-4F0A-BEE1-D209A855CDA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785A8B74-32F6-4163-8206-9DAC7763820E}"/>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0D74FEAD-F7B5-4040-9765-66ED2870FDF5}"/>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0B676386-AA41-49FF-AF4B-FB025EEE6B12}"/>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1" name="Group 260">
                  <a:extLst>
                    <a:ext uri="{FF2B5EF4-FFF2-40B4-BE49-F238E27FC236}">
                      <a16:creationId xmlns:a16="http://schemas.microsoft.com/office/drawing/2014/main" id="{B4A2AAC7-D5D9-4CAF-A6AB-CCB06A1A7B37}"/>
                    </a:ext>
                  </a:extLst>
                </p:cNvPr>
                <p:cNvGrpSpPr/>
                <p:nvPr/>
              </p:nvGrpSpPr>
              <p:grpSpPr>
                <a:xfrm>
                  <a:off x="2503359" y="5771635"/>
                  <a:ext cx="3430784" cy="1088468"/>
                  <a:chOff x="5096347" y="5677120"/>
                  <a:chExt cx="3992878" cy="1266805"/>
                </a:xfrm>
                <a:grpFill/>
              </p:grpSpPr>
              <p:sp>
                <p:nvSpPr>
                  <p:cNvPr id="288" name="Oval 287">
                    <a:extLst>
                      <a:ext uri="{FF2B5EF4-FFF2-40B4-BE49-F238E27FC236}">
                        <a16:creationId xmlns:a16="http://schemas.microsoft.com/office/drawing/2014/main" id="{BD5EB82B-3AE7-4073-A103-11D0FC3B859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4C78E38D-95A2-49BE-AE1C-E579F833B68F}"/>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BEEA51D8-68C6-4D37-A375-7635F004AAB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C12DE01B-E767-43F1-BA2A-771CC7B18EE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F0B46910-4236-462C-83DF-A085CE1B5FD9}"/>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6DC6B43A-07CC-4FFD-B3DA-FB9DF2D75805}"/>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9B84AC76-1354-4D74-AFCC-AE93CCEDDC8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62D8AB0C-9805-4556-B00E-949A805BE2FC}"/>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F00BD113-A1C8-4033-96BA-1C7713D33A67}"/>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2E9E698C-2B05-4097-81F8-A66D7862F1D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FA2D5922-FC7F-4CA8-AAEC-A648139C882F}"/>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CA2D21FC-FFDF-4588-B3AD-52CAD2C78E2F}"/>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6E672DD3-E0FF-420D-A6B2-BEB1E57B632D}"/>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2" name="Group 261">
                  <a:extLst>
                    <a:ext uri="{FF2B5EF4-FFF2-40B4-BE49-F238E27FC236}">
                      <a16:creationId xmlns:a16="http://schemas.microsoft.com/office/drawing/2014/main" id="{9B299857-60D2-42E5-8742-E6EDCC4B279E}"/>
                    </a:ext>
                  </a:extLst>
                </p:cNvPr>
                <p:cNvGrpSpPr/>
                <p:nvPr/>
              </p:nvGrpSpPr>
              <p:grpSpPr>
                <a:xfrm flipH="1">
                  <a:off x="5700882" y="5865298"/>
                  <a:ext cx="3453808" cy="994002"/>
                  <a:chOff x="5155809" y="5783050"/>
                  <a:chExt cx="4019674" cy="1156862"/>
                </a:xfrm>
                <a:grpFill/>
              </p:grpSpPr>
              <p:sp>
                <p:nvSpPr>
                  <p:cNvPr id="276" name="Oval 275">
                    <a:extLst>
                      <a:ext uri="{FF2B5EF4-FFF2-40B4-BE49-F238E27FC236}">
                        <a16:creationId xmlns:a16="http://schemas.microsoft.com/office/drawing/2014/main" id="{10422440-9586-43D8-ADFD-2C2F3FFF601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D3DD2C43-3C7A-4910-8657-6CDE52A404E2}"/>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6E863137-547A-4D08-9C03-100BA75F12F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68F83C8C-6F69-4637-A8F8-B0D780DCC34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03F6F0A0-02E0-4437-B8A1-64763BC3980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6529A58E-FD93-4443-BA74-AA278B6F24A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ACEAEC6F-D96C-402F-BD56-4D382E639564}"/>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9CA6FD42-BC25-4EE0-B380-72B9A42B3BD0}"/>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9CEF1A94-B4A9-4975-88BA-C0D57F25792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0194ECA4-6827-4E4C-B06B-3D841CBD11CF}"/>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B5EC2977-BB8A-4F2A-B9F8-F4589B6FC624}"/>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EF321A88-7C82-4549-B594-AB7832D02375}"/>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3" name="Group 262">
                  <a:extLst>
                    <a:ext uri="{FF2B5EF4-FFF2-40B4-BE49-F238E27FC236}">
                      <a16:creationId xmlns:a16="http://schemas.microsoft.com/office/drawing/2014/main" id="{974E398F-B404-4BE2-8547-301073A4ECBE}"/>
                    </a:ext>
                  </a:extLst>
                </p:cNvPr>
                <p:cNvGrpSpPr/>
                <p:nvPr/>
              </p:nvGrpSpPr>
              <p:grpSpPr>
                <a:xfrm flipH="1">
                  <a:off x="8843757" y="5862656"/>
                  <a:ext cx="3348243" cy="1004400"/>
                  <a:chOff x="5192411" y="5783050"/>
                  <a:chExt cx="3896814" cy="1168963"/>
                </a:xfrm>
                <a:grpFill/>
              </p:grpSpPr>
              <p:sp>
                <p:nvSpPr>
                  <p:cNvPr id="264" name="Oval 263">
                    <a:extLst>
                      <a:ext uri="{FF2B5EF4-FFF2-40B4-BE49-F238E27FC236}">
                        <a16:creationId xmlns:a16="http://schemas.microsoft.com/office/drawing/2014/main" id="{35733B35-6F07-498C-AA90-9FE3E459449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7F40424E-8E51-48F5-A8FA-502F74D15F5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E06F1E3B-FE1A-41D7-AE80-18496076CF4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01C62ED5-F5D4-466F-BA98-97308623A7C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40DDCE5D-8F5C-4A4D-A7E5-B55AF2D3BF3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144C288E-67B9-45E2-8A8C-97D3C7B66F36}"/>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D9449495-E8C8-445E-8B2C-C56C2DE19376}"/>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Rectangle 270">
                    <a:extLst>
                      <a:ext uri="{FF2B5EF4-FFF2-40B4-BE49-F238E27FC236}">
                        <a16:creationId xmlns:a16="http://schemas.microsoft.com/office/drawing/2014/main" id="{7D1F93A0-9E9B-4E62-AA98-E3B34353388E}"/>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902FE85E-A3A8-4ED0-9D1B-A8B8F5F9A38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96D5649B-7E6D-483F-9433-73A913C0BEEB}"/>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8572FD6A-EF87-4FCF-9949-412AEBD65560}"/>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3B272B92-3AEE-4AEE-8088-B1806AE5B07D}"/>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9" name="Group 128">
              <a:extLst>
                <a:ext uri="{FF2B5EF4-FFF2-40B4-BE49-F238E27FC236}">
                  <a16:creationId xmlns:a16="http://schemas.microsoft.com/office/drawing/2014/main" id="{FABB26AD-1B84-4187-B0AB-C5E2675502E6}"/>
                </a:ext>
              </a:extLst>
            </p:cNvPr>
            <p:cNvGrpSpPr/>
            <p:nvPr/>
          </p:nvGrpSpPr>
          <p:grpSpPr>
            <a:xfrm>
              <a:off x="227391" y="6183786"/>
              <a:ext cx="11769448" cy="615038"/>
              <a:chOff x="228244" y="6131048"/>
              <a:chExt cx="11769448" cy="615038"/>
            </a:xfrm>
          </p:grpSpPr>
          <p:grpSp>
            <p:nvGrpSpPr>
              <p:cNvPr id="130" name="Group 129">
                <a:extLst>
                  <a:ext uri="{FF2B5EF4-FFF2-40B4-BE49-F238E27FC236}">
                    <a16:creationId xmlns:a16="http://schemas.microsoft.com/office/drawing/2014/main" id="{C4D812EA-42FE-4C02-A1B3-1620D7D94DA5}"/>
                  </a:ext>
                </a:extLst>
              </p:cNvPr>
              <p:cNvGrpSpPr/>
              <p:nvPr/>
            </p:nvGrpSpPr>
            <p:grpSpPr>
              <a:xfrm>
                <a:off x="228244" y="6131048"/>
                <a:ext cx="5522830" cy="605918"/>
                <a:chOff x="228244" y="6131048"/>
                <a:chExt cx="5522830" cy="605918"/>
              </a:xfrm>
            </p:grpSpPr>
            <p:grpSp>
              <p:nvGrpSpPr>
                <p:cNvPr id="136" name="Group 135">
                  <a:extLst>
                    <a:ext uri="{FF2B5EF4-FFF2-40B4-BE49-F238E27FC236}">
                      <a16:creationId xmlns:a16="http://schemas.microsoft.com/office/drawing/2014/main" id="{1A74355F-1130-41E9-90FC-E966F014F4FC}"/>
                    </a:ext>
                  </a:extLst>
                </p:cNvPr>
                <p:cNvGrpSpPr/>
                <p:nvPr/>
              </p:nvGrpSpPr>
              <p:grpSpPr>
                <a:xfrm>
                  <a:off x="228244" y="6131048"/>
                  <a:ext cx="967564" cy="582669"/>
                  <a:chOff x="4583832" y="398744"/>
                  <a:chExt cx="2989030" cy="1800000"/>
                </a:xfrm>
              </p:grpSpPr>
              <p:pic>
                <p:nvPicPr>
                  <p:cNvPr id="252" name="Picture 7" descr="logo dwr">
                    <a:extLst>
                      <a:ext uri="{FF2B5EF4-FFF2-40B4-BE49-F238E27FC236}">
                        <a16:creationId xmlns:a16="http://schemas.microsoft.com/office/drawing/2014/main" id="{720D46C5-CB46-4B92-A390-7F8F4416125B}"/>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7" name="Picture 2" descr="ผลการค้นหารูปภาพสำหรับ โลโก้ กระทรวงทรัพ">
                    <a:extLst>
                      <a:ext uri="{FF2B5EF4-FFF2-40B4-BE49-F238E27FC236}">
                        <a16:creationId xmlns:a16="http://schemas.microsoft.com/office/drawing/2014/main" id="{5607CF76-4C71-4DA0-AA8B-F1887AA62611}"/>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7" name="Group 136">
                  <a:extLst>
                    <a:ext uri="{FF2B5EF4-FFF2-40B4-BE49-F238E27FC236}">
                      <a16:creationId xmlns:a16="http://schemas.microsoft.com/office/drawing/2014/main" id="{84BCA7BF-D205-4136-9123-9BC053022F67}"/>
                    </a:ext>
                  </a:extLst>
                </p:cNvPr>
                <p:cNvGrpSpPr/>
                <p:nvPr/>
              </p:nvGrpSpPr>
              <p:grpSpPr>
                <a:xfrm>
                  <a:off x="1195807" y="6248208"/>
                  <a:ext cx="4555267" cy="488758"/>
                  <a:chOff x="1205469" y="6184641"/>
                  <a:chExt cx="4555267" cy="488758"/>
                </a:xfrm>
              </p:grpSpPr>
              <p:sp>
                <p:nvSpPr>
                  <p:cNvPr id="249" name="Rectangle 4">
                    <a:extLst>
                      <a:ext uri="{FF2B5EF4-FFF2-40B4-BE49-F238E27FC236}">
                        <a16:creationId xmlns:a16="http://schemas.microsoft.com/office/drawing/2014/main" id="{A38C5D71-4A5F-4D7C-B2CA-AA6FBEAC924E}"/>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50" name="Rectangle 4">
                    <a:extLst>
                      <a:ext uri="{FF2B5EF4-FFF2-40B4-BE49-F238E27FC236}">
                        <a16:creationId xmlns:a16="http://schemas.microsoft.com/office/drawing/2014/main" id="{33B975E4-F8D1-47CF-A9D7-9917AB79EB6B}"/>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1" name="Group 130">
                <a:extLst>
                  <a:ext uri="{FF2B5EF4-FFF2-40B4-BE49-F238E27FC236}">
                    <a16:creationId xmlns:a16="http://schemas.microsoft.com/office/drawing/2014/main" id="{061735BF-2842-4D91-8731-565A6B049BB7}"/>
                  </a:ext>
                </a:extLst>
              </p:cNvPr>
              <p:cNvGrpSpPr/>
              <p:nvPr/>
            </p:nvGrpSpPr>
            <p:grpSpPr>
              <a:xfrm>
                <a:off x="7529621" y="6287843"/>
                <a:ext cx="4468071" cy="458243"/>
                <a:chOff x="7529621" y="6239350"/>
                <a:chExt cx="4468071" cy="458243"/>
              </a:xfrm>
            </p:grpSpPr>
            <p:sp>
              <p:nvSpPr>
                <p:cNvPr id="132" name="Rectangle 4">
                  <a:extLst>
                    <a:ext uri="{FF2B5EF4-FFF2-40B4-BE49-F238E27FC236}">
                      <a16:creationId xmlns:a16="http://schemas.microsoft.com/office/drawing/2014/main" id="{2848E439-706A-440A-BFB8-B2391C1AE13F}"/>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3" name="Picture 132">
                  <a:extLst>
                    <a:ext uri="{FF2B5EF4-FFF2-40B4-BE49-F238E27FC236}">
                      <a16:creationId xmlns:a16="http://schemas.microsoft.com/office/drawing/2014/main" id="{A59F8905-7603-40E1-8923-B2570C33A9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5" name="Picture 134">
                  <a:extLst>
                    <a:ext uri="{FF2B5EF4-FFF2-40B4-BE49-F238E27FC236}">
                      <a16:creationId xmlns:a16="http://schemas.microsoft.com/office/drawing/2014/main" id="{82605E92-A447-48D5-A2CD-707D9EA2274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5052894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16000">
              <a:schemeClr val="accent5">
                <a:lumMod val="0"/>
                <a:lumOff val="100000"/>
              </a:schemeClr>
            </a:gs>
            <a:gs pos="100000">
              <a:srgbClr val="9ED3D7"/>
            </a:gs>
          </a:gsLst>
          <a:path path="circle">
            <a:fillToRect l="50000" t="50000" r="50000" b="50000"/>
          </a:path>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30EF7FEF-8F5B-48BD-B90B-77E3CE011626}"/>
              </a:ext>
            </a:extLst>
          </p:cNvPr>
          <p:cNvGrpSpPr/>
          <p:nvPr/>
        </p:nvGrpSpPr>
        <p:grpSpPr>
          <a:xfrm>
            <a:off x="1403900" y="1009965"/>
            <a:ext cx="9384200" cy="3576177"/>
            <a:chOff x="1697850" y="1002702"/>
            <a:chExt cx="5400600" cy="3576177"/>
          </a:xfrm>
        </p:grpSpPr>
        <p:sp>
          <p:nvSpPr>
            <p:cNvPr id="20" name="Rectangle 4"/>
            <p:cNvSpPr txBox="1">
              <a:spLocks noChangeArrowheads="1"/>
            </p:cNvSpPr>
            <p:nvPr/>
          </p:nvSpPr>
          <p:spPr bwMode="auto">
            <a:xfrm>
              <a:off x="1983471" y="1002702"/>
              <a:ext cx="4829359"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5:</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1751856" y="2140657"/>
              <a:ext cx="5292588"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เรื่องเพื่อพิจารณา</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1697850" y="2714590"/>
              <a:ext cx="5400600" cy="186428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5</a:t>
              </a: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.1 มาตรการรองรับสถานการณ์ฤดูฝน ปี </a:t>
              </a:r>
              <a:r>
                <a:rPr kumimoji="0" lang="en-US"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2564</a:t>
              </a:r>
              <a:endPar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5</a:t>
              </a:r>
              <a:r>
                <a:rPr kumimoji="0" lang="th-TH" sz="32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 การจัดสรรงบประมาณด้านการป้องกัน/บรรเทาวิกฤติน้ำ</a:t>
              </a:r>
              <a:endPar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grpSp>
        <p:nvGrpSpPr>
          <p:cNvPr id="119" name="Group 118">
            <a:extLst>
              <a:ext uri="{FF2B5EF4-FFF2-40B4-BE49-F238E27FC236}">
                <a16:creationId xmlns:a16="http://schemas.microsoft.com/office/drawing/2014/main" id="{5D0605A9-B55F-460E-A7FA-8601850F5FCE}"/>
              </a:ext>
            </a:extLst>
          </p:cNvPr>
          <p:cNvGrpSpPr/>
          <p:nvPr/>
        </p:nvGrpSpPr>
        <p:grpSpPr>
          <a:xfrm>
            <a:off x="0" y="5519518"/>
            <a:ext cx="12195372" cy="1409456"/>
            <a:chOff x="0" y="5519518"/>
            <a:chExt cx="12195372" cy="1409456"/>
          </a:xfrm>
        </p:grpSpPr>
        <p:grpSp>
          <p:nvGrpSpPr>
            <p:cNvPr id="120" name="Group 119">
              <a:extLst>
                <a:ext uri="{FF2B5EF4-FFF2-40B4-BE49-F238E27FC236}">
                  <a16:creationId xmlns:a16="http://schemas.microsoft.com/office/drawing/2014/main" id="{74DDB8F7-540D-477F-810F-AA5831FBB152}"/>
                </a:ext>
              </a:extLst>
            </p:cNvPr>
            <p:cNvGrpSpPr/>
            <p:nvPr/>
          </p:nvGrpSpPr>
          <p:grpSpPr>
            <a:xfrm>
              <a:off x="0" y="5519518"/>
              <a:ext cx="12195372" cy="1409456"/>
              <a:chOff x="0" y="5519518"/>
              <a:chExt cx="12195372" cy="1409456"/>
            </a:xfrm>
          </p:grpSpPr>
          <p:grpSp>
            <p:nvGrpSpPr>
              <p:cNvPr id="133" name="Group 132">
                <a:extLst>
                  <a:ext uri="{FF2B5EF4-FFF2-40B4-BE49-F238E27FC236}">
                    <a16:creationId xmlns:a16="http://schemas.microsoft.com/office/drawing/2014/main" id="{7FCE36EA-9511-4F77-868E-3EDBF30867AF}"/>
                  </a:ext>
                </a:extLst>
              </p:cNvPr>
              <p:cNvGrpSpPr/>
              <p:nvPr/>
            </p:nvGrpSpPr>
            <p:grpSpPr>
              <a:xfrm>
                <a:off x="1742" y="5519518"/>
                <a:ext cx="12190258" cy="1409456"/>
                <a:chOff x="1742" y="5435629"/>
                <a:chExt cx="12190258" cy="1409456"/>
              </a:xfrm>
              <a:solidFill>
                <a:schemeClr val="accent5">
                  <a:lumMod val="75000"/>
                </a:schemeClr>
              </a:solidFill>
            </p:grpSpPr>
            <p:grpSp>
              <p:nvGrpSpPr>
                <p:cNvPr id="301" name="Group 300">
                  <a:extLst>
                    <a:ext uri="{FF2B5EF4-FFF2-40B4-BE49-F238E27FC236}">
                      <a16:creationId xmlns:a16="http://schemas.microsoft.com/office/drawing/2014/main" id="{DF3819FE-5455-42AA-AB15-7FBC96F29DE2}"/>
                    </a:ext>
                  </a:extLst>
                </p:cNvPr>
                <p:cNvGrpSpPr/>
                <p:nvPr/>
              </p:nvGrpSpPr>
              <p:grpSpPr>
                <a:xfrm>
                  <a:off x="5037541" y="5435629"/>
                  <a:ext cx="3157007" cy="1371226"/>
                  <a:chOff x="9116208" y="4547715"/>
                  <a:chExt cx="3157007" cy="1371226"/>
                </a:xfrm>
                <a:grpFill/>
              </p:grpSpPr>
              <p:sp>
                <p:nvSpPr>
                  <p:cNvPr id="334" name="Oval 333">
                    <a:extLst>
                      <a:ext uri="{FF2B5EF4-FFF2-40B4-BE49-F238E27FC236}">
                        <a16:creationId xmlns:a16="http://schemas.microsoft.com/office/drawing/2014/main" id="{E34DF0E6-9B5E-4474-B68A-9F29423369FB}"/>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67AD869E-68EF-4024-8A30-84217CF07A8D}"/>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C674A7C5-1DE7-466B-B85C-BF2F6EFA7AF3}"/>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C16B6C6E-03ED-47F2-B88C-6474F10D21BA}"/>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6E9085D1-8E2F-43E2-BC03-1B9F44B4FA02}"/>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D5561C5E-DE03-43C3-A4C9-EC819C21913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Rectangle 339">
                    <a:extLst>
                      <a:ext uri="{FF2B5EF4-FFF2-40B4-BE49-F238E27FC236}">
                        <a16:creationId xmlns:a16="http://schemas.microsoft.com/office/drawing/2014/main" id="{32558B66-78B7-4BB6-B4B4-F17C5F3B24D9}"/>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350346ED-04E1-4FB1-BB20-82B176617160}"/>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214DF344-662B-4FD3-89D0-FEC5AEC4E9A5}"/>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2" name="Group 301">
                  <a:extLst>
                    <a:ext uri="{FF2B5EF4-FFF2-40B4-BE49-F238E27FC236}">
                      <a16:creationId xmlns:a16="http://schemas.microsoft.com/office/drawing/2014/main" id="{713B79EF-7C89-4F72-97F9-34D93AC3972A}"/>
                    </a:ext>
                  </a:extLst>
                </p:cNvPr>
                <p:cNvGrpSpPr/>
                <p:nvPr/>
              </p:nvGrpSpPr>
              <p:grpSpPr>
                <a:xfrm>
                  <a:off x="1742" y="5567890"/>
                  <a:ext cx="5485937" cy="1252345"/>
                  <a:chOff x="-51736" y="4811236"/>
                  <a:chExt cx="4754749" cy="1209795"/>
                </a:xfrm>
                <a:grpFill/>
              </p:grpSpPr>
              <p:sp>
                <p:nvSpPr>
                  <p:cNvPr id="322" name="Oval 321">
                    <a:extLst>
                      <a:ext uri="{FF2B5EF4-FFF2-40B4-BE49-F238E27FC236}">
                        <a16:creationId xmlns:a16="http://schemas.microsoft.com/office/drawing/2014/main" id="{ADA9D22F-989D-4D40-804B-DE7052601050}"/>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C56BBAB8-D064-4FFA-86C3-C317DC29F35B}"/>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54DB9E57-763C-4E8F-A8F7-46D7F80CBCEA}"/>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8895C544-D361-4AA8-974F-18626691E4B8}"/>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07433490-D561-42CC-ABFE-CF8BB903FF65}"/>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45E8BE0D-3D53-47E5-973F-7FD0085F2F7E}"/>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A75330C8-5878-498E-B8E1-C81DC67EA8C8}"/>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B81A1294-E3C6-4E52-8767-334F8BD975D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Rectangle 329">
                    <a:extLst>
                      <a:ext uri="{FF2B5EF4-FFF2-40B4-BE49-F238E27FC236}">
                        <a16:creationId xmlns:a16="http://schemas.microsoft.com/office/drawing/2014/main" id="{D853EC85-99F2-45B9-91B4-FA2AECFBF728}"/>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CA72BA27-FE8A-4753-8E05-B66A53EC9C07}"/>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11042629-2ABD-4432-910C-18E66B151B3A}"/>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7CEAA6B3-C450-47C0-9578-51064F913FD5}"/>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3" name="Oval 302">
                  <a:extLst>
                    <a:ext uri="{FF2B5EF4-FFF2-40B4-BE49-F238E27FC236}">
                      <a16:creationId xmlns:a16="http://schemas.microsoft.com/office/drawing/2014/main" id="{F15DA3A6-71FF-4A9D-B7F2-3D3E8C12763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현 96">
                  <a:extLst>
                    <a:ext uri="{FF2B5EF4-FFF2-40B4-BE49-F238E27FC236}">
                      <a16:creationId xmlns:a16="http://schemas.microsoft.com/office/drawing/2014/main" id="{F7378D02-C219-4432-A93C-BDF0A1AD94DF}"/>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7">
                  <a:extLst>
                    <a:ext uri="{FF2B5EF4-FFF2-40B4-BE49-F238E27FC236}">
                      <a16:creationId xmlns:a16="http://schemas.microsoft.com/office/drawing/2014/main" id="{5541C2E7-0C82-4F99-8989-51C4BD0E7B88}"/>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340B3143-B565-4F2B-8E80-4DC9E6F1ACB1}"/>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7" name="Group 306">
                  <a:extLst>
                    <a:ext uri="{FF2B5EF4-FFF2-40B4-BE49-F238E27FC236}">
                      <a16:creationId xmlns:a16="http://schemas.microsoft.com/office/drawing/2014/main" id="{E19EA34B-9FF8-4E55-882B-C286E18694AC}"/>
                    </a:ext>
                  </a:extLst>
                </p:cNvPr>
                <p:cNvGrpSpPr/>
                <p:nvPr/>
              </p:nvGrpSpPr>
              <p:grpSpPr>
                <a:xfrm flipH="1">
                  <a:off x="7769092" y="5591016"/>
                  <a:ext cx="4422908" cy="1216204"/>
                  <a:chOff x="8005970" y="4483310"/>
                  <a:chExt cx="4422908" cy="1216204"/>
                </a:xfrm>
                <a:grpFill/>
              </p:grpSpPr>
              <p:sp>
                <p:nvSpPr>
                  <p:cNvPr id="308" name="Oval 307">
                    <a:extLst>
                      <a:ext uri="{FF2B5EF4-FFF2-40B4-BE49-F238E27FC236}">
                        <a16:creationId xmlns:a16="http://schemas.microsoft.com/office/drawing/2014/main" id="{D56C5373-C9F5-4331-A829-8B87443D722C}"/>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001DD4BE-47E4-450E-8F27-067BA465B11E}"/>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208F0F31-560F-4D23-82E8-C8DE72C39DD8}"/>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CCDFC5DC-2180-439B-8DB9-3D69176C35B2}"/>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7F767319-43E7-45C7-AF34-1FEC83C4F84C}"/>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D711EFFA-9E1F-4BEC-B8B6-89CA3D53351A}"/>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Rectangle 313">
                    <a:extLst>
                      <a:ext uri="{FF2B5EF4-FFF2-40B4-BE49-F238E27FC236}">
                        <a16:creationId xmlns:a16="http://schemas.microsoft.com/office/drawing/2014/main" id="{30A932F9-43DF-49A8-AF0F-22D7EA9B6C3E}"/>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CD5BAE80-19B1-40C9-9E9B-72298078903D}"/>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2EE9304E-8D33-4E3F-90D8-2CF7C9ABE80B}"/>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4306B409-7904-4D37-9561-E8B6D0D2734E}"/>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7B137ADA-CDFF-4720-A370-07857467CB4A}"/>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01B82BFE-973E-47C9-B037-8D8A3F55E7C4}"/>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ECCC27C4-1C44-415D-BC72-DDC0B1A44202}"/>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FC9E83D2-20CC-4743-8C8B-0FF98ED3B8D0}"/>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4" name="Group 133">
                <a:extLst>
                  <a:ext uri="{FF2B5EF4-FFF2-40B4-BE49-F238E27FC236}">
                    <a16:creationId xmlns:a16="http://schemas.microsoft.com/office/drawing/2014/main" id="{E0B6CDC8-3B51-47FD-91C4-DD290C1A12FA}"/>
                  </a:ext>
                </a:extLst>
              </p:cNvPr>
              <p:cNvGrpSpPr/>
              <p:nvPr/>
            </p:nvGrpSpPr>
            <p:grpSpPr>
              <a:xfrm>
                <a:off x="0" y="5815425"/>
                <a:ext cx="12195372" cy="1095421"/>
                <a:chOff x="-3372" y="5771635"/>
                <a:chExt cx="12195372" cy="1095421"/>
              </a:xfrm>
              <a:solidFill>
                <a:schemeClr val="accent5">
                  <a:lumMod val="50000"/>
                </a:schemeClr>
              </a:solidFill>
            </p:grpSpPr>
            <p:grpSp>
              <p:nvGrpSpPr>
                <p:cNvPr id="247" name="Group 246">
                  <a:extLst>
                    <a:ext uri="{FF2B5EF4-FFF2-40B4-BE49-F238E27FC236}">
                      <a16:creationId xmlns:a16="http://schemas.microsoft.com/office/drawing/2014/main" id="{CA7188A7-D0EF-4325-B7DC-7935AC7B2215}"/>
                    </a:ext>
                  </a:extLst>
                </p:cNvPr>
                <p:cNvGrpSpPr/>
                <p:nvPr/>
              </p:nvGrpSpPr>
              <p:grpSpPr>
                <a:xfrm>
                  <a:off x="-3372" y="6002404"/>
                  <a:ext cx="2653222" cy="855594"/>
                  <a:chOff x="5208276" y="5677120"/>
                  <a:chExt cx="3880949" cy="1251508"/>
                </a:xfrm>
                <a:grpFill/>
              </p:grpSpPr>
              <p:sp>
                <p:nvSpPr>
                  <p:cNvPr id="288" name="Oval 287">
                    <a:extLst>
                      <a:ext uri="{FF2B5EF4-FFF2-40B4-BE49-F238E27FC236}">
                        <a16:creationId xmlns:a16="http://schemas.microsoft.com/office/drawing/2014/main" id="{011BBD4E-AEB2-41BC-BDA2-F96F349DB2AD}"/>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48AC4181-FD7A-4A21-B64B-C7D5C7C196E3}"/>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B0297647-AED5-4CFF-B496-145FD8821FC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EA85F63B-D95E-47AB-9554-1358A40C3DF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CEE24727-5C23-4A1C-AC34-BD697617A5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A24A4673-E1A9-442D-8F70-1FFE6AB85B4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75A94EF3-51B0-45F2-8C8E-F1DB2D2AC5E2}"/>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86739E22-5965-4462-823D-C987D3EA19D6}"/>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B00A16EA-C5C0-4759-84E2-D2C1D66EC263}"/>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9F95FA07-86FB-497B-B7BD-5B389E91302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48A990C6-FF29-4165-BD2D-106D01FA7BCB}"/>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68AEF8DC-E4BD-4FFE-BA0B-E244691782CB}"/>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9D5E5915-10AE-4196-93C5-757D2BF671E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8" name="Group 247">
                  <a:extLst>
                    <a:ext uri="{FF2B5EF4-FFF2-40B4-BE49-F238E27FC236}">
                      <a16:creationId xmlns:a16="http://schemas.microsoft.com/office/drawing/2014/main" id="{C6CCDBF9-5DDB-408A-8234-51BC1135F23B}"/>
                    </a:ext>
                  </a:extLst>
                </p:cNvPr>
                <p:cNvGrpSpPr/>
                <p:nvPr/>
              </p:nvGrpSpPr>
              <p:grpSpPr>
                <a:xfrm>
                  <a:off x="2503359" y="5771635"/>
                  <a:ext cx="3430784" cy="1088468"/>
                  <a:chOff x="5096347" y="5677120"/>
                  <a:chExt cx="3992878" cy="1266805"/>
                </a:xfrm>
                <a:grpFill/>
              </p:grpSpPr>
              <p:sp>
                <p:nvSpPr>
                  <p:cNvPr id="275" name="Oval 274">
                    <a:extLst>
                      <a:ext uri="{FF2B5EF4-FFF2-40B4-BE49-F238E27FC236}">
                        <a16:creationId xmlns:a16="http://schemas.microsoft.com/office/drawing/2014/main" id="{15D34E88-01BA-41E3-B4E7-89B3F34844F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C740FED2-B058-414C-A123-9F6F1EB5538F}"/>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47814918-3B90-4F16-87A6-C3528958181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6FAD2D7E-61B5-41D0-927A-727D3E38110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D040E45D-B079-4DBC-AE4E-BB82126C390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23699966-9BFB-47EB-8204-9C44607C689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6207AE1B-947D-4918-8718-3C887273A26A}"/>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E996D9DD-CA66-46B7-BC1A-A39C1843FCAB}"/>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52631A92-AA26-4E34-9983-6235C325295D}"/>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C406AB9F-4899-43A9-9296-89C226B36E6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B75709DA-C79D-4970-997F-21EFE7EDC09E}"/>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35AA72E1-DE43-4615-ADE3-A25FEADE9E3B}"/>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EC86DCDB-B9C5-4AD1-BA9F-2B2CF3A4785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9" name="Group 248">
                  <a:extLst>
                    <a:ext uri="{FF2B5EF4-FFF2-40B4-BE49-F238E27FC236}">
                      <a16:creationId xmlns:a16="http://schemas.microsoft.com/office/drawing/2014/main" id="{80F7D181-164E-4C96-97B5-A5883C07B6F7}"/>
                    </a:ext>
                  </a:extLst>
                </p:cNvPr>
                <p:cNvGrpSpPr/>
                <p:nvPr/>
              </p:nvGrpSpPr>
              <p:grpSpPr>
                <a:xfrm flipH="1">
                  <a:off x="5700882" y="5865298"/>
                  <a:ext cx="3453808" cy="994002"/>
                  <a:chOff x="5155809" y="5783050"/>
                  <a:chExt cx="4019674" cy="1156862"/>
                </a:xfrm>
                <a:grpFill/>
              </p:grpSpPr>
              <p:sp>
                <p:nvSpPr>
                  <p:cNvPr id="263" name="Oval 262">
                    <a:extLst>
                      <a:ext uri="{FF2B5EF4-FFF2-40B4-BE49-F238E27FC236}">
                        <a16:creationId xmlns:a16="http://schemas.microsoft.com/office/drawing/2014/main" id="{FE800485-7BEE-4CF2-8B61-BC0A1F17F405}"/>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3C4C934A-13AB-4C38-A65A-68E786F8CDC2}"/>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7B08231D-85DA-4CA1-821D-290934DE8ED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16BDEE83-1F26-48B3-B702-6E122DD8813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73A7017A-2981-467A-9D34-985FE6A51E13}"/>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DBE013F1-A307-45BD-90C5-BDF6C87014CD}"/>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A53AB50C-9ED0-4FCE-A805-885BD975409F}"/>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Rectangle 269">
                    <a:extLst>
                      <a:ext uri="{FF2B5EF4-FFF2-40B4-BE49-F238E27FC236}">
                        <a16:creationId xmlns:a16="http://schemas.microsoft.com/office/drawing/2014/main" id="{D629F2ED-8A26-41B9-9F88-463831873E15}"/>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817452C5-C6D5-4F03-B364-272F2B922C17}"/>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08BAA432-1DAE-4393-8CCE-FD79A6F4C76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CA8D6626-FBDA-489F-82ED-45D9B22C138E}"/>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1A14C003-3354-41B3-AB8C-4D4ACA937FD0}"/>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0" name="Group 249">
                  <a:extLst>
                    <a:ext uri="{FF2B5EF4-FFF2-40B4-BE49-F238E27FC236}">
                      <a16:creationId xmlns:a16="http://schemas.microsoft.com/office/drawing/2014/main" id="{387B85AB-8BD3-4011-BFBA-3A1C093B6A71}"/>
                    </a:ext>
                  </a:extLst>
                </p:cNvPr>
                <p:cNvGrpSpPr/>
                <p:nvPr/>
              </p:nvGrpSpPr>
              <p:grpSpPr>
                <a:xfrm flipH="1">
                  <a:off x="8843757" y="5862656"/>
                  <a:ext cx="3348243" cy="1004400"/>
                  <a:chOff x="5192411" y="5783050"/>
                  <a:chExt cx="3896814" cy="1168963"/>
                </a:xfrm>
                <a:grpFill/>
              </p:grpSpPr>
              <p:sp>
                <p:nvSpPr>
                  <p:cNvPr id="251" name="Oval 250">
                    <a:extLst>
                      <a:ext uri="{FF2B5EF4-FFF2-40B4-BE49-F238E27FC236}">
                        <a16:creationId xmlns:a16="http://schemas.microsoft.com/office/drawing/2014/main" id="{AEF4CAC9-DD2D-46A4-BB98-262EF08C0D3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2" name="Oval 251">
                    <a:extLst>
                      <a:ext uri="{FF2B5EF4-FFF2-40B4-BE49-F238E27FC236}">
                        <a16:creationId xmlns:a16="http://schemas.microsoft.com/office/drawing/2014/main" id="{812BE868-9141-4CA6-9788-35D34ACEB875}"/>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3" name="Oval 252">
                    <a:extLst>
                      <a:ext uri="{FF2B5EF4-FFF2-40B4-BE49-F238E27FC236}">
                        <a16:creationId xmlns:a16="http://schemas.microsoft.com/office/drawing/2014/main" id="{587434B2-33E4-46C2-BE67-AAEB48DE67C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A93B8E29-50D4-4CAD-B4B8-89D5921BA2D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4A3D983D-24F2-4439-AD69-90C8639F5D6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E134A3F5-FD53-4937-8B73-A9C0C61AC914}"/>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DD0B9997-C5B6-43D6-B3D9-444B583D23CF}"/>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Rectangle 257">
                    <a:extLst>
                      <a:ext uri="{FF2B5EF4-FFF2-40B4-BE49-F238E27FC236}">
                        <a16:creationId xmlns:a16="http://schemas.microsoft.com/office/drawing/2014/main" id="{FB9688AE-CEBB-4048-888A-C842F33280FB}"/>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D919B25A-8AEA-46BF-9D25-4734FD4EF13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BD924795-CA00-486D-B928-51C8A171A3DE}"/>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0EE7ED5E-30B6-4372-9FF7-C0FD7181682C}"/>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E254A6CC-089D-4A29-BE6A-BE611B92210E}"/>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1" name="Group 120">
              <a:extLst>
                <a:ext uri="{FF2B5EF4-FFF2-40B4-BE49-F238E27FC236}">
                  <a16:creationId xmlns:a16="http://schemas.microsoft.com/office/drawing/2014/main" id="{950D4103-173D-4549-B42A-AAE5C26C1541}"/>
                </a:ext>
              </a:extLst>
            </p:cNvPr>
            <p:cNvGrpSpPr/>
            <p:nvPr/>
          </p:nvGrpSpPr>
          <p:grpSpPr>
            <a:xfrm>
              <a:off x="227391" y="6183786"/>
              <a:ext cx="11769448" cy="615038"/>
              <a:chOff x="228244" y="6131048"/>
              <a:chExt cx="11769448" cy="615038"/>
            </a:xfrm>
          </p:grpSpPr>
          <p:grpSp>
            <p:nvGrpSpPr>
              <p:cNvPr id="122" name="Group 121">
                <a:extLst>
                  <a:ext uri="{FF2B5EF4-FFF2-40B4-BE49-F238E27FC236}">
                    <a16:creationId xmlns:a16="http://schemas.microsoft.com/office/drawing/2014/main" id="{D3FDE45C-DB9C-40A6-85DA-54A187A4E54E}"/>
                  </a:ext>
                </a:extLst>
              </p:cNvPr>
              <p:cNvGrpSpPr/>
              <p:nvPr/>
            </p:nvGrpSpPr>
            <p:grpSpPr>
              <a:xfrm>
                <a:off x="228244" y="6131048"/>
                <a:ext cx="5522830" cy="605918"/>
                <a:chOff x="228244" y="6131048"/>
                <a:chExt cx="5522830" cy="605918"/>
              </a:xfrm>
            </p:grpSpPr>
            <p:grpSp>
              <p:nvGrpSpPr>
                <p:cNvPr id="127" name="Group 126">
                  <a:extLst>
                    <a:ext uri="{FF2B5EF4-FFF2-40B4-BE49-F238E27FC236}">
                      <a16:creationId xmlns:a16="http://schemas.microsoft.com/office/drawing/2014/main" id="{869883FF-7A61-49A8-B46B-9FD822C0E79B}"/>
                    </a:ext>
                  </a:extLst>
                </p:cNvPr>
                <p:cNvGrpSpPr/>
                <p:nvPr/>
              </p:nvGrpSpPr>
              <p:grpSpPr>
                <a:xfrm>
                  <a:off x="228244" y="6131048"/>
                  <a:ext cx="967564" cy="582669"/>
                  <a:chOff x="4583832" y="398744"/>
                  <a:chExt cx="2989030" cy="1800000"/>
                </a:xfrm>
              </p:grpSpPr>
              <p:pic>
                <p:nvPicPr>
                  <p:cNvPr id="131" name="Picture 7" descr="logo dwr">
                    <a:extLst>
                      <a:ext uri="{FF2B5EF4-FFF2-40B4-BE49-F238E27FC236}">
                        <a16:creationId xmlns:a16="http://schemas.microsoft.com/office/drawing/2014/main" id="{0DC8B137-B8E1-4166-85CC-2038C8D147AB}"/>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2" name="Picture 2" descr="ผลการค้นหารูปภาพสำหรับ โลโก้ กระทรวงทรัพ">
                    <a:extLst>
                      <a:ext uri="{FF2B5EF4-FFF2-40B4-BE49-F238E27FC236}">
                        <a16:creationId xmlns:a16="http://schemas.microsoft.com/office/drawing/2014/main" id="{55A6759B-A4B1-4558-A80D-C472AA259C85}"/>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8" name="Group 127">
                  <a:extLst>
                    <a:ext uri="{FF2B5EF4-FFF2-40B4-BE49-F238E27FC236}">
                      <a16:creationId xmlns:a16="http://schemas.microsoft.com/office/drawing/2014/main" id="{06DCD240-8CBB-4EB5-B89F-C4C97AE24E4E}"/>
                    </a:ext>
                  </a:extLst>
                </p:cNvPr>
                <p:cNvGrpSpPr/>
                <p:nvPr/>
              </p:nvGrpSpPr>
              <p:grpSpPr>
                <a:xfrm>
                  <a:off x="1195807" y="6248208"/>
                  <a:ext cx="4555267" cy="488758"/>
                  <a:chOff x="1205469" y="6184641"/>
                  <a:chExt cx="4555267" cy="488758"/>
                </a:xfrm>
              </p:grpSpPr>
              <p:sp>
                <p:nvSpPr>
                  <p:cNvPr id="129" name="Rectangle 4">
                    <a:extLst>
                      <a:ext uri="{FF2B5EF4-FFF2-40B4-BE49-F238E27FC236}">
                        <a16:creationId xmlns:a16="http://schemas.microsoft.com/office/drawing/2014/main" id="{5CE4842F-2B2E-4970-96A6-F0E053411F67}"/>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0" name="Rectangle 4">
                    <a:extLst>
                      <a:ext uri="{FF2B5EF4-FFF2-40B4-BE49-F238E27FC236}">
                        <a16:creationId xmlns:a16="http://schemas.microsoft.com/office/drawing/2014/main" id="{C70B90C9-B4F2-4749-AE85-7BC313FA2030}"/>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3" name="Group 122">
                <a:extLst>
                  <a:ext uri="{FF2B5EF4-FFF2-40B4-BE49-F238E27FC236}">
                    <a16:creationId xmlns:a16="http://schemas.microsoft.com/office/drawing/2014/main" id="{F8FE7EAC-5043-4351-ADA5-9AD465128E0E}"/>
                  </a:ext>
                </a:extLst>
              </p:cNvPr>
              <p:cNvGrpSpPr/>
              <p:nvPr/>
            </p:nvGrpSpPr>
            <p:grpSpPr>
              <a:xfrm>
                <a:off x="7529621" y="6287843"/>
                <a:ext cx="4468071" cy="458243"/>
                <a:chOff x="7529621" y="6239350"/>
                <a:chExt cx="4468071" cy="458243"/>
              </a:xfrm>
            </p:grpSpPr>
            <p:sp>
              <p:nvSpPr>
                <p:cNvPr id="124" name="Rectangle 4">
                  <a:extLst>
                    <a:ext uri="{FF2B5EF4-FFF2-40B4-BE49-F238E27FC236}">
                      <a16:creationId xmlns:a16="http://schemas.microsoft.com/office/drawing/2014/main" id="{13CE0183-FE56-4B67-BCF1-911BFAB4BCA2}"/>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5" name="Picture 124">
                  <a:extLst>
                    <a:ext uri="{FF2B5EF4-FFF2-40B4-BE49-F238E27FC236}">
                      <a16:creationId xmlns:a16="http://schemas.microsoft.com/office/drawing/2014/main" id="{DCB20604-7833-4DA3-A6BF-F79E8912EE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6" name="Picture 125">
                  <a:extLst>
                    <a:ext uri="{FF2B5EF4-FFF2-40B4-BE49-F238E27FC236}">
                      <a16:creationId xmlns:a16="http://schemas.microsoft.com/office/drawing/2014/main" id="{2572895F-1CD4-4B58-B322-8611686647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6495669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30"/>
            <a:ext cx="12192000" cy="5613882"/>
          </a:xfrm>
          <a:prstGeom prst="rect">
            <a:avLst/>
          </a:prstGeom>
          <a:effectLst/>
        </p:spPr>
      </p:pic>
      <p:sp>
        <p:nvSpPr>
          <p:cNvPr id="52" name="Rectangle 51"/>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8653E4B6-35A3-48AD-B5DD-4CB7F4BD642B}"/>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pic>
        <p:nvPicPr>
          <p:cNvPr id="15" name="กราฟิก 8">
            <a:extLst>
              <a:ext uri="{FF2B5EF4-FFF2-40B4-BE49-F238E27FC236}">
                <a16:creationId xmlns:a16="http://schemas.microsoft.com/office/drawing/2014/main" id="{9D1DDCFC-E788-44B1-8FAC-3AD961F1DD4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75774" y="5216868"/>
            <a:ext cx="2097356" cy="1346977"/>
          </a:xfrm>
          <a:prstGeom prst="rect">
            <a:avLst/>
          </a:prstGeom>
        </p:spPr>
      </p:pic>
      <p:sp>
        <p:nvSpPr>
          <p:cNvPr id="2" name="Rectangle 2">
            <a:extLst>
              <a:ext uri="{FF2B5EF4-FFF2-40B4-BE49-F238E27FC236}">
                <a16:creationId xmlns:a16="http://schemas.microsoft.com/office/drawing/2014/main" id="{06887DB8-6F75-42D9-9480-E0FF8C753A43}"/>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5.1</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มาตรการรองรับสถานการณ์ฤดูฝน 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7" name="ตัวแทนหมายเลขสไลด์ 1">
            <a:extLst>
              <a:ext uri="{FF2B5EF4-FFF2-40B4-BE49-F238E27FC236}">
                <a16:creationId xmlns:a16="http://schemas.microsoft.com/office/drawing/2014/main" id="{F8C0DAD3-7416-4C66-8BD4-FFDFA702EF8B}"/>
              </a:ext>
            </a:extLst>
          </p:cNvPr>
          <p:cNvSpPr>
            <a:spLocks noGrp="1"/>
          </p:cNvSpPr>
          <p:nvPr>
            <p:ph type="sldNum" sz="quarter" idx="10"/>
          </p:nvPr>
        </p:nvSpPr>
        <p:spPr>
          <a:xfrm>
            <a:off x="10298636" y="6518405"/>
            <a:ext cx="1893364"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7">
            <a:extLst>
              <a:ext uri="{FF2B5EF4-FFF2-40B4-BE49-F238E27FC236}">
                <a16:creationId xmlns:a16="http://schemas.microsoft.com/office/drawing/2014/main" id="{4385CC77-044F-463F-88DD-B5D9480E74B6}"/>
              </a:ext>
            </a:extLst>
          </p:cNvPr>
          <p:cNvSpPr/>
          <p:nvPr/>
        </p:nvSpPr>
        <p:spPr>
          <a:xfrm>
            <a:off x="262806" y="6581001"/>
            <a:ext cx="736326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กองอำนวยการน้ำแห่งชาติ</a:t>
            </a:r>
          </a:p>
        </p:txBody>
      </p:sp>
      <p:grpSp>
        <p:nvGrpSpPr>
          <p:cNvPr id="73" name="Group 72">
            <a:extLst>
              <a:ext uri="{FF2B5EF4-FFF2-40B4-BE49-F238E27FC236}">
                <a16:creationId xmlns:a16="http://schemas.microsoft.com/office/drawing/2014/main" id="{D225F98D-C956-4B40-90EF-563A77DF90BF}"/>
              </a:ext>
            </a:extLst>
          </p:cNvPr>
          <p:cNvGrpSpPr/>
          <p:nvPr/>
        </p:nvGrpSpPr>
        <p:grpSpPr>
          <a:xfrm>
            <a:off x="1666906" y="1054160"/>
            <a:ext cx="3480228" cy="566896"/>
            <a:chOff x="2303966" y="2037383"/>
            <a:chExt cx="3480228" cy="566896"/>
          </a:xfrm>
        </p:grpSpPr>
        <p:sp>
          <p:nvSpPr>
            <p:cNvPr id="18" name="กล่องข้อความ 11">
              <a:extLst>
                <a:ext uri="{FF2B5EF4-FFF2-40B4-BE49-F238E27FC236}">
                  <a16:creationId xmlns:a16="http://schemas.microsoft.com/office/drawing/2014/main" id="{FF8C917C-3F51-4290-8180-8993C68C8332}"/>
                </a:ext>
              </a:extLst>
            </p:cNvPr>
            <p:cNvSpPr txBox="1"/>
            <p:nvPr/>
          </p:nvSpPr>
          <p:spPr>
            <a:xfrm>
              <a:off x="2303966" y="2086923"/>
              <a:ext cx="2835749" cy="500843"/>
            </a:xfrm>
            <a:prstGeom prst="rect">
              <a:avLst/>
            </a:prstGeom>
            <a:noFill/>
          </p:spPr>
          <p:txBody>
            <a:bodyPr wrap="squar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1. </a:t>
              </a:r>
              <a:r>
                <a:rPr kumimoji="0" lang="th-TH"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คาดการณ์ชี้เป้าพื้นที่เสี่ยงน้ำท่วมและฝนน้อยกว่าค่าปกติ</a:t>
              </a:r>
              <a:endParaRPr kumimoji="0" lang="th-TH" sz="16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mn-ea"/>
                <a:cs typeface="FC Home" panose="020B0500040200020003" pitchFamily="34" charset="-34"/>
              </a:endParaRPr>
            </a:p>
          </p:txBody>
        </p:sp>
        <p:pic>
          <p:nvPicPr>
            <p:cNvPr id="40" name="กราฟิก 42">
              <a:extLst>
                <a:ext uri="{FF2B5EF4-FFF2-40B4-BE49-F238E27FC236}">
                  <a16:creationId xmlns:a16="http://schemas.microsoft.com/office/drawing/2014/main" id="{A3C7C30B-5B73-42FA-BD9B-D02E5AE7C20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66706" y="2037383"/>
              <a:ext cx="517488" cy="566896"/>
            </a:xfrm>
            <a:prstGeom prst="rect">
              <a:avLst/>
            </a:prstGeom>
          </p:spPr>
        </p:pic>
      </p:grpSp>
      <p:grpSp>
        <p:nvGrpSpPr>
          <p:cNvPr id="80" name="Group 79">
            <a:extLst>
              <a:ext uri="{FF2B5EF4-FFF2-40B4-BE49-F238E27FC236}">
                <a16:creationId xmlns:a16="http://schemas.microsoft.com/office/drawing/2014/main" id="{DBBE580E-6078-4B7B-9412-69108789DD43}"/>
              </a:ext>
            </a:extLst>
          </p:cNvPr>
          <p:cNvGrpSpPr/>
          <p:nvPr/>
        </p:nvGrpSpPr>
        <p:grpSpPr>
          <a:xfrm>
            <a:off x="7156919" y="1082548"/>
            <a:ext cx="4133881" cy="577345"/>
            <a:chOff x="4660086" y="4496003"/>
            <a:chExt cx="4133881" cy="577345"/>
          </a:xfrm>
        </p:grpSpPr>
        <p:pic>
          <p:nvPicPr>
            <p:cNvPr id="11" name="รูปภาพ 51">
              <a:extLst>
                <a:ext uri="{FF2B5EF4-FFF2-40B4-BE49-F238E27FC236}">
                  <a16:creationId xmlns:a16="http://schemas.microsoft.com/office/drawing/2014/main" id="{3371B30B-A582-4218-B1CA-0EB8C9EFA66A}"/>
                </a:ext>
              </a:extLst>
            </p:cNvPr>
            <p:cNvPicPr>
              <a:picLocks noChangeAspect="1"/>
            </p:cNvPicPr>
            <p:nvPr/>
          </p:nvPicPr>
          <p:blipFill rotWithShape="1">
            <a:blip r:embed="rId8">
              <a:extLst>
                <a:ext uri="{28A0092B-C50C-407E-A947-70E740481C1C}">
                  <a14:useLocalDpi xmlns:a14="http://schemas.microsoft.com/office/drawing/2010/main"/>
                </a:ext>
              </a:extLst>
            </a:blip>
            <a:srcRect t="20501" b="13793"/>
            <a:stretch/>
          </p:blipFill>
          <p:spPr>
            <a:xfrm>
              <a:off x="4660086" y="4506962"/>
              <a:ext cx="862013" cy="566386"/>
            </a:xfrm>
            <a:prstGeom prst="rect">
              <a:avLst/>
            </a:prstGeom>
          </p:spPr>
        </p:pic>
        <p:sp>
          <p:nvSpPr>
            <p:cNvPr id="25" name="กล่องข้อความ 18">
              <a:extLst>
                <a:ext uri="{FF2B5EF4-FFF2-40B4-BE49-F238E27FC236}">
                  <a16:creationId xmlns:a16="http://schemas.microsoft.com/office/drawing/2014/main" id="{577F5432-E4F5-422D-80DF-7BBA5592599A}"/>
                </a:ext>
              </a:extLst>
            </p:cNvPr>
            <p:cNvSpPr txBox="1"/>
            <p:nvPr/>
          </p:nvSpPr>
          <p:spPr>
            <a:xfrm>
              <a:off x="5545655" y="4496003"/>
              <a:ext cx="3248312" cy="554704"/>
            </a:xfrm>
            <a:prstGeom prst="rect">
              <a:avLst/>
            </a:prstGeom>
            <a:noFill/>
          </p:spPr>
          <p:txBody>
            <a:bodyPr wrap="square" lIns="0" tIns="0" rIns="0" bIns="0" rtlCol="0">
              <a:spAutoFit/>
            </a:bodyPr>
            <a:lstStyle/>
            <a:p>
              <a:pPr marL="0" marR="0" lvl="0" indent="0" algn="l" defTabSz="457200" rtl="0" eaLnBrk="1" fontAlgn="auto" latinLnBrk="0" hangingPunct="1">
                <a:lnSpc>
                  <a:spcPct val="90000"/>
                </a:lnSpc>
                <a:spcBef>
                  <a:spcPts val="0"/>
                </a:spcBef>
                <a:spcAft>
                  <a:spcPts val="0"/>
                </a:spcAft>
                <a:buClrTx/>
                <a:buSzTx/>
                <a:buFontTx/>
                <a:buNone/>
                <a:tabLst>
                  <a:tab pos="1350645" algn="l"/>
                  <a:tab pos="1530350" algn="l"/>
                  <a:tab pos="1710690" algn="l"/>
                </a:tabLst>
                <a:defRPr/>
              </a:pPr>
              <a:r>
                <a:rPr kumimoji="0" lang="en-US"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10. </a:t>
              </a:r>
              <a:r>
                <a:rPr kumimoji="0" lang="th-TH"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ติดตามประเมินผล</a:t>
              </a:r>
              <a:r>
                <a:rPr kumimoji="0" lang="en-US"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2000" b="0" i="0" u="none" strike="noStrike" kern="1200" cap="none" spc="-3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ปรับมาตรการให้สอดคล้อง</a:t>
              </a:r>
              <a:r>
                <a:rPr kumimoji="0" lang="th-TH" sz="2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SimSun" panose="02010600030101010101" pitchFamily="2" charset="-122"/>
                  <a:cs typeface="FC Home" panose="020B0500040200020003" pitchFamily="34" charset="-34"/>
                </a:rPr>
                <a:t>กับสถานการณ์ภัย</a:t>
              </a:r>
            </a:p>
          </p:txBody>
        </p:sp>
      </p:grpSp>
      <p:grpSp>
        <p:nvGrpSpPr>
          <p:cNvPr id="77" name="Group 76">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85"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6"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7" name="TextBox 86">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88" name="Group 87">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92" name="TextBox 91">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93" name="Picture 92">
                <a:extLst>
                  <a:ext uri="{FF2B5EF4-FFF2-40B4-BE49-F238E27FC236}">
                    <a16:creationId xmlns:a16="http://schemas.microsoft.com/office/drawing/2014/main" id="{10F5E861-6C62-474C-B69D-E932D0E2342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94" name="Picture 93">
                <a:extLst>
                  <a:ext uri="{FF2B5EF4-FFF2-40B4-BE49-F238E27FC236}">
                    <a16:creationId xmlns:a16="http://schemas.microsoft.com/office/drawing/2014/main" id="{0DCEFFF9-B2B7-478B-84A1-57D967DDE05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89" name="Group 88">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90"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11"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91"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12"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283" name="Group 282"/>
          <p:cNvGrpSpPr/>
          <p:nvPr/>
        </p:nvGrpSpPr>
        <p:grpSpPr>
          <a:xfrm>
            <a:off x="3624050" y="1181383"/>
            <a:ext cx="4927796" cy="4799112"/>
            <a:chOff x="3624050" y="1181383"/>
            <a:chExt cx="4927796" cy="4799112"/>
          </a:xfrm>
        </p:grpSpPr>
        <p:grpSp>
          <p:nvGrpSpPr>
            <p:cNvPr id="39" name="Group 38"/>
            <p:cNvGrpSpPr/>
            <p:nvPr/>
          </p:nvGrpSpPr>
          <p:grpSpPr>
            <a:xfrm>
              <a:off x="3624050" y="1181383"/>
              <a:ext cx="4927796" cy="4799112"/>
              <a:chOff x="3632102" y="1205509"/>
              <a:chExt cx="4927796" cy="4799112"/>
            </a:xfrm>
          </p:grpSpPr>
          <p:sp>
            <p:nvSpPr>
              <p:cNvPr id="38" name="Oval 37"/>
              <p:cNvSpPr/>
              <p:nvPr/>
            </p:nvSpPr>
            <p:spPr bwMode="auto">
              <a:xfrm>
                <a:off x="5059095" y="2561755"/>
                <a:ext cx="2114324" cy="2114324"/>
              </a:xfrm>
              <a:prstGeom prst="ellipse">
                <a:avLst/>
              </a:prstGeom>
              <a:gradFill>
                <a:gsLst>
                  <a:gs pos="0">
                    <a:schemeClr val="accent1">
                      <a:lumMod val="5000"/>
                      <a:lumOff val="95000"/>
                    </a:schemeClr>
                  </a:gs>
                  <a:gs pos="100000">
                    <a:schemeClr val="bg1">
                      <a:lumMod val="75000"/>
                    </a:schemeClr>
                  </a:gs>
                </a:gsLst>
                <a:lin ang="5400000" scaled="1"/>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35" name="Group 34"/>
              <p:cNvGrpSpPr/>
              <p:nvPr/>
            </p:nvGrpSpPr>
            <p:grpSpPr>
              <a:xfrm>
                <a:off x="3632102" y="1205509"/>
                <a:ext cx="4927796" cy="4799112"/>
                <a:chOff x="3453343" y="1343124"/>
                <a:chExt cx="4691850" cy="4569327"/>
              </a:xfrm>
            </p:grpSpPr>
            <p:sp>
              <p:nvSpPr>
                <p:cNvPr id="222" name="Freeform 221"/>
                <p:cNvSpPr/>
                <p:nvPr/>
              </p:nvSpPr>
              <p:spPr bwMode="auto">
                <a:xfrm rot="2235148">
                  <a:off x="4636641" y="1343124"/>
                  <a:ext cx="1343144" cy="1373077"/>
                </a:xfrm>
                <a:custGeom>
                  <a:avLst/>
                  <a:gdLst>
                    <a:gd name="connsiteX0" fmla="*/ 581417 w 1083767"/>
                    <a:gd name="connsiteY0" fmla="*/ 0 h 1107920"/>
                    <a:gd name="connsiteX1" fmla="*/ 1083767 w 1083767"/>
                    <a:gd name="connsiteY1" fmla="*/ 660565 h 1107920"/>
                    <a:gd name="connsiteX2" fmla="*/ 1049731 w 1083767"/>
                    <a:gd name="connsiteY2" fmla="*/ 689270 h 1107920"/>
                    <a:gd name="connsiteX3" fmla="*/ 815886 w 1083767"/>
                    <a:gd name="connsiteY3" fmla="*/ 1051833 h 1107920"/>
                    <a:gd name="connsiteX4" fmla="*/ 802708 w 1083767"/>
                    <a:gd name="connsiteY4" fmla="*/ 1107920 h 1107920"/>
                    <a:gd name="connsiteX5" fmla="*/ 0 w 1083767"/>
                    <a:gd name="connsiteY5" fmla="*/ 889863 h 1107920"/>
                    <a:gd name="connsiteX6" fmla="*/ 30001 w 1083767"/>
                    <a:gd name="connsiteY6" fmla="*/ 784951 h 1107920"/>
                    <a:gd name="connsiteX7" fmla="*/ 482436 w 1083767"/>
                    <a:gd name="connsiteY7" fmla="*/ 83477 h 1107920"/>
                    <a:gd name="connsiteX8" fmla="*/ 581417 w 1083767"/>
                    <a:gd name="connsiteY8" fmla="*/ 0 h 110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3767" h="1107920">
                      <a:moveTo>
                        <a:pt x="581417" y="0"/>
                      </a:moveTo>
                      <a:lnTo>
                        <a:pt x="1083767" y="660565"/>
                      </a:lnTo>
                      <a:lnTo>
                        <a:pt x="1049731" y="689270"/>
                      </a:lnTo>
                      <a:cubicBezTo>
                        <a:pt x="940124" y="791663"/>
                        <a:pt x="861585" y="916860"/>
                        <a:pt x="815886" y="1051833"/>
                      </a:cubicBezTo>
                      <a:lnTo>
                        <a:pt x="802708" y="1107920"/>
                      </a:lnTo>
                      <a:lnTo>
                        <a:pt x="0" y="889863"/>
                      </a:lnTo>
                      <a:lnTo>
                        <a:pt x="30001" y="784951"/>
                      </a:lnTo>
                      <a:cubicBezTo>
                        <a:pt x="118419" y="523811"/>
                        <a:pt x="270373" y="281585"/>
                        <a:pt x="482436" y="83477"/>
                      </a:cubicBezTo>
                      <a:lnTo>
                        <a:pt x="581417" y="0"/>
                      </a:lnTo>
                      <a:close/>
                    </a:path>
                  </a:pathLst>
                </a:cu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21" name="Freeform 220"/>
                <p:cNvSpPr/>
                <p:nvPr/>
              </p:nvSpPr>
              <p:spPr bwMode="auto">
                <a:xfrm rot="2235148">
                  <a:off x="5623543" y="1447880"/>
                  <a:ext cx="1247092" cy="1218339"/>
                </a:xfrm>
                <a:custGeom>
                  <a:avLst/>
                  <a:gdLst>
                    <a:gd name="connsiteX0" fmla="*/ 0 w 1006264"/>
                    <a:gd name="connsiteY0" fmla="*/ 322500 h 983064"/>
                    <a:gd name="connsiteX1" fmla="*/ 106885 w 1006264"/>
                    <a:gd name="connsiteY1" fmla="*/ 249418 h 983064"/>
                    <a:gd name="connsiteX2" fmla="*/ 903734 w 1006264"/>
                    <a:gd name="connsiteY2" fmla="*/ 830 h 983064"/>
                    <a:gd name="connsiteX3" fmla="*/ 1006264 w 1006264"/>
                    <a:gd name="connsiteY3" fmla="*/ 0 h 983064"/>
                    <a:gd name="connsiteX4" fmla="*/ 1006264 w 1006264"/>
                    <a:gd name="connsiteY4" fmla="*/ 831644 h 983064"/>
                    <a:gd name="connsiteX5" fmla="*/ 950962 w 1006264"/>
                    <a:gd name="connsiteY5" fmla="*/ 829449 h 983064"/>
                    <a:gd name="connsiteX6" fmla="*/ 539103 w 1006264"/>
                    <a:gd name="connsiteY6" fmla="*/ 957935 h 983064"/>
                    <a:gd name="connsiteX7" fmla="*/ 502349 w 1006264"/>
                    <a:gd name="connsiteY7" fmla="*/ 983064 h 983064"/>
                    <a:gd name="connsiteX8" fmla="*/ 0 w 1006264"/>
                    <a:gd name="connsiteY8" fmla="*/ 322500 h 983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6264" h="983064">
                      <a:moveTo>
                        <a:pt x="0" y="322500"/>
                      </a:moveTo>
                      <a:lnTo>
                        <a:pt x="106885" y="249418"/>
                      </a:lnTo>
                      <a:cubicBezTo>
                        <a:pt x="354446" y="97988"/>
                        <a:pt x="628464" y="16269"/>
                        <a:pt x="903734" y="830"/>
                      </a:cubicBezTo>
                      <a:lnTo>
                        <a:pt x="1006264" y="0"/>
                      </a:lnTo>
                      <a:lnTo>
                        <a:pt x="1006264" y="831644"/>
                      </a:lnTo>
                      <a:lnTo>
                        <a:pt x="950962" y="829449"/>
                      </a:lnTo>
                      <a:cubicBezTo>
                        <a:pt x="808686" y="837429"/>
                        <a:pt x="667057" y="879667"/>
                        <a:pt x="539103" y="957935"/>
                      </a:cubicBezTo>
                      <a:lnTo>
                        <a:pt x="502349" y="983064"/>
                      </a:lnTo>
                      <a:lnTo>
                        <a:pt x="0" y="322500"/>
                      </a:lnTo>
                      <a:close/>
                    </a:path>
                  </a:pathLst>
                </a:custGeom>
                <a:solidFill>
                  <a:schemeClr val="bg1">
                    <a:lumMod val="75000"/>
                    <a:alpha val="5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18" name="Freeform 217"/>
                <p:cNvSpPr/>
                <p:nvPr/>
              </p:nvSpPr>
              <p:spPr bwMode="auto">
                <a:xfrm rot="2235148">
                  <a:off x="6704001" y="2242051"/>
                  <a:ext cx="1153203" cy="1256456"/>
                </a:xfrm>
                <a:custGeom>
                  <a:avLst/>
                  <a:gdLst>
                    <a:gd name="connsiteX0" fmla="*/ 0 w 930506"/>
                    <a:gd name="connsiteY0" fmla="*/ 0 h 1013820"/>
                    <a:gd name="connsiteX1" fmla="*/ 134168 w 930506"/>
                    <a:gd name="connsiteY1" fmla="*/ 11771 h 1013820"/>
                    <a:gd name="connsiteX2" fmla="*/ 899182 w 930506"/>
                    <a:gd name="connsiteY2" fmla="*/ 314184 h 1013820"/>
                    <a:gd name="connsiteX3" fmla="*/ 930506 w 930506"/>
                    <a:gd name="connsiteY3" fmla="*/ 338947 h 1013820"/>
                    <a:gd name="connsiteX4" fmla="*/ 447348 w 930506"/>
                    <a:gd name="connsiteY4" fmla="*/ 1013820 h 1013820"/>
                    <a:gd name="connsiteX5" fmla="*/ 417698 w 930506"/>
                    <a:gd name="connsiteY5" fmla="*/ 990381 h 1013820"/>
                    <a:gd name="connsiteX6" fmla="*/ 22293 w 930506"/>
                    <a:gd name="connsiteY6" fmla="*/ 834076 h 1013820"/>
                    <a:gd name="connsiteX7" fmla="*/ 0 w 930506"/>
                    <a:gd name="connsiteY7" fmla="*/ 833191 h 1013820"/>
                    <a:gd name="connsiteX8" fmla="*/ 0 w 930506"/>
                    <a:gd name="connsiteY8" fmla="*/ 0 h 101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0506" h="1013820">
                      <a:moveTo>
                        <a:pt x="0" y="0"/>
                      </a:moveTo>
                      <a:lnTo>
                        <a:pt x="134168" y="11771"/>
                      </a:lnTo>
                      <a:cubicBezTo>
                        <a:pt x="406406" y="48809"/>
                        <a:pt x="669812" y="150757"/>
                        <a:pt x="899182" y="314184"/>
                      </a:cubicBezTo>
                      <a:lnTo>
                        <a:pt x="930506" y="338947"/>
                      </a:lnTo>
                      <a:lnTo>
                        <a:pt x="447348" y="1013820"/>
                      </a:lnTo>
                      <a:lnTo>
                        <a:pt x="417698" y="990381"/>
                      </a:lnTo>
                      <a:cubicBezTo>
                        <a:pt x="299146" y="905912"/>
                        <a:pt x="163002" y="853219"/>
                        <a:pt x="22293" y="834076"/>
                      </a:cubicBezTo>
                      <a:lnTo>
                        <a:pt x="0" y="833191"/>
                      </a:lnTo>
                      <a:lnTo>
                        <a:pt x="0"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17" name="Freeform 216"/>
                <p:cNvSpPr/>
                <p:nvPr/>
              </p:nvSpPr>
              <p:spPr bwMode="auto">
                <a:xfrm rot="2235148">
                  <a:off x="3911193" y="2209888"/>
                  <a:ext cx="1113153" cy="1219480"/>
                </a:xfrm>
                <a:custGeom>
                  <a:avLst/>
                  <a:gdLst>
                    <a:gd name="connsiteX0" fmla="*/ 39072 w 898190"/>
                    <a:gd name="connsiteY0" fmla="*/ 0 h 983984"/>
                    <a:gd name="connsiteX1" fmla="*/ 842665 w 898190"/>
                    <a:gd name="connsiteY1" fmla="*/ 218297 h 983984"/>
                    <a:gd name="connsiteX2" fmla="*/ 838077 w 898190"/>
                    <a:gd name="connsiteY2" fmla="*/ 237826 h 983984"/>
                    <a:gd name="connsiteX3" fmla="*/ 883066 w 898190"/>
                    <a:gd name="connsiteY3" fmla="*/ 660617 h 983984"/>
                    <a:gd name="connsiteX4" fmla="*/ 898190 w 898190"/>
                    <a:gd name="connsiteY4" fmla="*/ 696540 h 983984"/>
                    <a:gd name="connsiteX5" fmla="*/ 119671 w 898190"/>
                    <a:gd name="connsiteY5" fmla="*/ 983984 h 983984"/>
                    <a:gd name="connsiteX6" fmla="*/ 102816 w 898190"/>
                    <a:gd name="connsiteY6" fmla="*/ 943950 h 983984"/>
                    <a:gd name="connsiteX7" fmla="*/ 15772 w 898190"/>
                    <a:gd name="connsiteY7" fmla="*/ 125951 h 983984"/>
                    <a:gd name="connsiteX8" fmla="*/ 39072 w 898190"/>
                    <a:gd name="connsiteY8" fmla="*/ 0 h 983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190" h="983984">
                      <a:moveTo>
                        <a:pt x="39072" y="0"/>
                      </a:moveTo>
                      <a:lnTo>
                        <a:pt x="842665" y="218297"/>
                      </a:lnTo>
                      <a:lnTo>
                        <a:pt x="838077" y="237826"/>
                      </a:lnTo>
                      <a:cubicBezTo>
                        <a:pt x="818933" y="378535"/>
                        <a:pt x="833339" y="523808"/>
                        <a:pt x="883066" y="660617"/>
                      </a:cubicBezTo>
                      <a:lnTo>
                        <a:pt x="898190" y="696540"/>
                      </a:lnTo>
                      <a:lnTo>
                        <a:pt x="119671" y="983984"/>
                      </a:lnTo>
                      <a:lnTo>
                        <a:pt x="102816" y="943950"/>
                      </a:lnTo>
                      <a:cubicBezTo>
                        <a:pt x="6605" y="679257"/>
                        <a:pt x="-21266" y="398189"/>
                        <a:pt x="15772" y="125951"/>
                      </a:cubicBezTo>
                      <a:lnTo>
                        <a:pt x="39072"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11" name="Freeform 210"/>
                <p:cNvSpPr/>
                <p:nvPr/>
              </p:nvSpPr>
              <p:spPr bwMode="auto">
                <a:xfrm rot="2235148">
                  <a:off x="6896736" y="3046641"/>
                  <a:ext cx="1248457" cy="1291822"/>
                </a:xfrm>
                <a:custGeom>
                  <a:avLst/>
                  <a:gdLst>
                    <a:gd name="connsiteX0" fmla="*/ 485671 w 1007365"/>
                    <a:gd name="connsiteY0" fmla="*/ 0 h 1042356"/>
                    <a:gd name="connsiteX1" fmla="*/ 514948 w 1007365"/>
                    <a:gd name="connsiteY1" fmla="*/ 23145 h 1042356"/>
                    <a:gd name="connsiteX2" fmla="*/ 752273 w 1007365"/>
                    <a:gd name="connsiteY2" fmla="*/ 277566 h 1042356"/>
                    <a:gd name="connsiteX3" fmla="*/ 999998 w 1007365"/>
                    <a:gd name="connsiteY3" fmla="*/ 730885 h 1042356"/>
                    <a:gd name="connsiteX4" fmla="*/ 1007365 w 1007365"/>
                    <a:gd name="connsiteY4" fmla="*/ 754759 h 1042356"/>
                    <a:gd name="connsiteX5" fmla="*/ 228431 w 1007365"/>
                    <a:gd name="connsiteY5" fmla="*/ 1042356 h 1042356"/>
                    <a:gd name="connsiteX6" fmla="*/ 219748 w 1007365"/>
                    <a:gd name="connsiteY6" fmla="*/ 1014218 h 1042356"/>
                    <a:gd name="connsiteX7" fmla="*/ 91709 w 1007365"/>
                    <a:gd name="connsiteY7" fmla="*/ 779916 h 1042356"/>
                    <a:gd name="connsiteX8" fmla="*/ 33113 w 1007365"/>
                    <a:gd name="connsiteY8" fmla="*/ 710437 h 1042356"/>
                    <a:gd name="connsiteX9" fmla="*/ 0 w 1007365"/>
                    <a:gd name="connsiteY9" fmla="*/ 678382 h 1042356"/>
                    <a:gd name="connsiteX10" fmla="*/ 485671 w 1007365"/>
                    <a:gd name="connsiteY10" fmla="*/ 0 h 1042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365" h="1042356">
                      <a:moveTo>
                        <a:pt x="485671" y="0"/>
                      </a:moveTo>
                      <a:lnTo>
                        <a:pt x="514948" y="23145"/>
                      </a:lnTo>
                      <a:cubicBezTo>
                        <a:pt x="600847" y="98298"/>
                        <a:pt x="680493" y="183178"/>
                        <a:pt x="752273" y="277566"/>
                      </a:cubicBezTo>
                      <a:cubicBezTo>
                        <a:pt x="859944" y="419147"/>
                        <a:pt x="942272" y="572069"/>
                        <a:pt x="999998" y="730885"/>
                      </a:cubicBezTo>
                      <a:lnTo>
                        <a:pt x="1007365" y="754759"/>
                      </a:lnTo>
                      <a:lnTo>
                        <a:pt x="228431" y="1042356"/>
                      </a:lnTo>
                      <a:lnTo>
                        <a:pt x="219748" y="1014218"/>
                      </a:lnTo>
                      <a:cubicBezTo>
                        <a:pt x="189912" y="932132"/>
                        <a:pt x="147359" y="853093"/>
                        <a:pt x="91709" y="779916"/>
                      </a:cubicBezTo>
                      <a:cubicBezTo>
                        <a:pt x="73158" y="755523"/>
                        <a:pt x="53592" y="732359"/>
                        <a:pt x="33113" y="710437"/>
                      </a:cubicBezTo>
                      <a:lnTo>
                        <a:pt x="0" y="678382"/>
                      </a:lnTo>
                      <a:lnTo>
                        <a:pt x="485671"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10" name="Freeform 209"/>
                <p:cNvSpPr/>
                <p:nvPr/>
              </p:nvSpPr>
              <p:spPr bwMode="auto">
                <a:xfrm rot="2235148">
                  <a:off x="3453343" y="3161679"/>
                  <a:ext cx="1332308" cy="1231181"/>
                </a:xfrm>
                <a:custGeom>
                  <a:avLst/>
                  <a:gdLst>
                    <a:gd name="connsiteX0" fmla="*/ 0 w 1075024"/>
                    <a:gd name="connsiteY0" fmla="*/ 288979 h 993426"/>
                    <a:gd name="connsiteX1" fmla="*/ 782677 w 1075024"/>
                    <a:gd name="connsiteY1" fmla="*/ 0 h 993426"/>
                    <a:gd name="connsiteX2" fmla="*/ 804163 w 1075024"/>
                    <a:gd name="connsiteY2" fmla="*/ 39447 h 993426"/>
                    <a:gd name="connsiteX3" fmla="*/ 855461 w 1075024"/>
                    <a:gd name="connsiteY3" fmla="*/ 114475 h 993426"/>
                    <a:gd name="connsiteX4" fmla="*/ 1047042 w 1075024"/>
                    <a:gd name="connsiteY4" fmla="*/ 300455 h 993426"/>
                    <a:gd name="connsiteX5" fmla="*/ 1075024 w 1075024"/>
                    <a:gd name="connsiteY5" fmla="*/ 318381 h 993426"/>
                    <a:gd name="connsiteX6" fmla="*/ 591742 w 1075024"/>
                    <a:gd name="connsiteY6" fmla="*/ 993426 h 993426"/>
                    <a:gd name="connsiteX7" fmla="*/ 565558 w 1075024"/>
                    <a:gd name="connsiteY7" fmla="*/ 976652 h 993426"/>
                    <a:gd name="connsiteX8" fmla="*/ 194897 w 1075024"/>
                    <a:gd name="connsiteY8" fmla="*/ 616825 h 993426"/>
                    <a:gd name="connsiteX9" fmla="*/ 13126 w 1075024"/>
                    <a:gd name="connsiteY9" fmla="*/ 320155 h 993426"/>
                    <a:gd name="connsiteX10" fmla="*/ 0 w 1075024"/>
                    <a:gd name="connsiteY10" fmla="*/ 288979 h 993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5024" h="993426">
                      <a:moveTo>
                        <a:pt x="0" y="288979"/>
                      </a:moveTo>
                      <a:lnTo>
                        <a:pt x="782677" y="0"/>
                      </a:lnTo>
                      <a:lnTo>
                        <a:pt x="804163" y="39447"/>
                      </a:lnTo>
                      <a:cubicBezTo>
                        <a:pt x="819816" y="65038"/>
                        <a:pt x="836911" y="90082"/>
                        <a:pt x="855461" y="114475"/>
                      </a:cubicBezTo>
                      <a:cubicBezTo>
                        <a:pt x="911112" y="187653"/>
                        <a:pt x="975910" y="249774"/>
                        <a:pt x="1047042" y="300455"/>
                      </a:cubicBezTo>
                      <a:lnTo>
                        <a:pt x="1075024" y="318381"/>
                      </a:lnTo>
                      <a:lnTo>
                        <a:pt x="591742" y="993426"/>
                      </a:lnTo>
                      <a:lnTo>
                        <a:pt x="565558" y="976652"/>
                      </a:lnTo>
                      <a:cubicBezTo>
                        <a:pt x="427936" y="878595"/>
                        <a:pt x="302567" y="758406"/>
                        <a:pt x="194897" y="616825"/>
                      </a:cubicBezTo>
                      <a:cubicBezTo>
                        <a:pt x="123116" y="522437"/>
                        <a:pt x="62599" y="423009"/>
                        <a:pt x="13126" y="320155"/>
                      </a:cubicBezTo>
                      <a:lnTo>
                        <a:pt x="0" y="288979"/>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1" name="Freeform 190"/>
                <p:cNvSpPr/>
                <p:nvPr/>
              </p:nvSpPr>
              <p:spPr bwMode="auto">
                <a:xfrm rot="2235148">
                  <a:off x="6560235" y="4018324"/>
                  <a:ext cx="1071998" cy="1147796"/>
                </a:xfrm>
                <a:custGeom>
                  <a:avLst/>
                  <a:gdLst>
                    <a:gd name="connsiteX0" fmla="*/ 14666 w 864983"/>
                    <a:gd name="connsiteY0" fmla="*/ 288810 h 926143"/>
                    <a:gd name="connsiteX1" fmla="*/ 796884 w 864983"/>
                    <a:gd name="connsiteY1" fmla="*/ 0 h 926143"/>
                    <a:gd name="connsiteX2" fmla="*/ 811721 w 864983"/>
                    <a:gd name="connsiteY2" fmla="*/ 48080 h 926143"/>
                    <a:gd name="connsiteX3" fmla="*/ 819228 w 864983"/>
                    <a:gd name="connsiteY3" fmla="*/ 867581 h 926143"/>
                    <a:gd name="connsiteX4" fmla="*/ 802481 w 864983"/>
                    <a:gd name="connsiteY4" fmla="*/ 926143 h 926143"/>
                    <a:gd name="connsiteX5" fmla="*/ 0 w 864983"/>
                    <a:gd name="connsiteY5" fmla="*/ 708148 h 926143"/>
                    <a:gd name="connsiteX6" fmla="*/ 26907 w 864983"/>
                    <a:gd name="connsiteY6" fmla="*/ 593626 h 926143"/>
                    <a:gd name="connsiteX7" fmla="*/ 24750 w 864983"/>
                    <a:gd name="connsiteY7" fmla="*/ 338235 h 926143"/>
                    <a:gd name="connsiteX8" fmla="*/ 14666 w 864983"/>
                    <a:gd name="connsiteY8" fmla="*/ 288810 h 92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983" h="926143">
                      <a:moveTo>
                        <a:pt x="14666" y="288810"/>
                      </a:moveTo>
                      <a:lnTo>
                        <a:pt x="796884" y="0"/>
                      </a:lnTo>
                      <a:lnTo>
                        <a:pt x="811721" y="48080"/>
                      </a:lnTo>
                      <a:cubicBezTo>
                        <a:pt x="880733" y="318315"/>
                        <a:pt x="882092" y="599884"/>
                        <a:pt x="819228" y="867581"/>
                      </a:cubicBezTo>
                      <a:lnTo>
                        <a:pt x="802481" y="926143"/>
                      </a:lnTo>
                      <a:lnTo>
                        <a:pt x="0" y="708148"/>
                      </a:lnTo>
                      <a:lnTo>
                        <a:pt x="26907" y="593626"/>
                      </a:lnTo>
                      <a:cubicBezTo>
                        <a:pt x="38394" y="509200"/>
                        <a:pt x="37802" y="423132"/>
                        <a:pt x="24750" y="338235"/>
                      </a:cubicBezTo>
                      <a:lnTo>
                        <a:pt x="14666" y="28881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0" name="Freeform 189"/>
                <p:cNvSpPr/>
                <p:nvPr/>
              </p:nvSpPr>
              <p:spPr bwMode="auto">
                <a:xfrm rot="2235148">
                  <a:off x="3887052" y="3966000"/>
                  <a:ext cx="1111777" cy="1150364"/>
                </a:xfrm>
                <a:custGeom>
                  <a:avLst/>
                  <a:gdLst>
                    <a:gd name="connsiteX0" fmla="*/ 485536 w 897080"/>
                    <a:gd name="connsiteY0" fmla="*/ 0 h 928215"/>
                    <a:gd name="connsiteX1" fmla="*/ 527088 w 897080"/>
                    <a:gd name="connsiteY1" fmla="*/ 21195 h 928215"/>
                    <a:gd name="connsiteX2" fmla="*/ 772620 w 897080"/>
                    <a:gd name="connsiteY2" fmla="*/ 91503 h 928215"/>
                    <a:gd name="connsiteX3" fmla="*/ 897080 w 897080"/>
                    <a:gd name="connsiteY3" fmla="*/ 96443 h 928215"/>
                    <a:gd name="connsiteX4" fmla="*/ 897080 w 897080"/>
                    <a:gd name="connsiteY4" fmla="*/ 927631 h 928215"/>
                    <a:gd name="connsiteX5" fmla="*/ 824945 w 897080"/>
                    <a:gd name="connsiteY5" fmla="*/ 928215 h 928215"/>
                    <a:gd name="connsiteX6" fmla="*/ 37236 w 897080"/>
                    <a:gd name="connsiteY6" fmla="*/ 702047 h 928215"/>
                    <a:gd name="connsiteX7" fmla="*/ 0 w 897080"/>
                    <a:gd name="connsiteY7" fmla="*/ 678193 h 928215"/>
                    <a:gd name="connsiteX8" fmla="*/ 485536 w 897080"/>
                    <a:gd name="connsiteY8" fmla="*/ 0 h 92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7080" h="928215">
                      <a:moveTo>
                        <a:pt x="485536" y="0"/>
                      </a:moveTo>
                      <a:lnTo>
                        <a:pt x="527088" y="21195"/>
                      </a:lnTo>
                      <a:cubicBezTo>
                        <a:pt x="605412" y="56454"/>
                        <a:pt x="688194" y="80018"/>
                        <a:pt x="772620" y="91503"/>
                      </a:cubicBezTo>
                      <a:lnTo>
                        <a:pt x="897080" y="96443"/>
                      </a:lnTo>
                      <a:lnTo>
                        <a:pt x="897080" y="927631"/>
                      </a:lnTo>
                      <a:lnTo>
                        <a:pt x="824945" y="928215"/>
                      </a:lnTo>
                      <a:cubicBezTo>
                        <a:pt x="550184" y="917277"/>
                        <a:pt x="279212" y="840745"/>
                        <a:pt x="37236" y="702047"/>
                      </a:cubicBezTo>
                      <a:lnTo>
                        <a:pt x="0" y="678193"/>
                      </a:lnTo>
                      <a:lnTo>
                        <a:pt x="485536"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7" name="Freeform 186"/>
                <p:cNvSpPr/>
                <p:nvPr/>
              </p:nvSpPr>
              <p:spPr bwMode="auto">
                <a:xfrm rot="2235148">
                  <a:off x="5628899" y="4655230"/>
                  <a:ext cx="1309910" cy="1257221"/>
                </a:xfrm>
                <a:custGeom>
                  <a:avLst/>
                  <a:gdLst>
                    <a:gd name="connsiteX0" fmla="*/ 253175 w 1056951"/>
                    <a:gd name="connsiteY0" fmla="*/ 0 h 1014437"/>
                    <a:gd name="connsiteX1" fmla="*/ 1056951 w 1056951"/>
                    <a:gd name="connsiteY1" fmla="*/ 218347 h 1014437"/>
                    <a:gd name="connsiteX2" fmla="*/ 1053766 w 1056951"/>
                    <a:gd name="connsiteY2" fmla="*/ 229486 h 1014437"/>
                    <a:gd name="connsiteX3" fmla="*/ 601331 w 1056951"/>
                    <a:gd name="connsiteY3" fmla="*/ 930960 h 1014437"/>
                    <a:gd name="connsiteX4" fmla="*/ 502351 w 1056951"/>
                    <a:gd name="connsiteY4" fmla="*/ 1014437 h 1014437"/>
                    <a:gd name="connsiteX5" fmla="*/ 0 w 1056951"/>
                    <a:gd name="connsiteY5" fmla="*/ 353872 h 1014437"/>
                    <a:gd name="connsiteX6" fmla="*/ 34036 w 1056951"/>
                    <a:gd name="connsiteY6" fmla="*/ 325168 h 1014437"/>
                    <a:gd name="connsiteX7" fmla="*/ 236535 w 1056951"/>
                    <a:gd name="connsiteY7" fmla="*/ 42311 h 1014437"/>
                    <a:gd name="connsiteX8" fmla="*/ 253175 w 1056951"/>
                    <a:gd name="connsiteY8" fmla="*/ 0 h 10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6951" h="1014437">
                      <a:moveTo>
                        <a:pt x="253175" y="0"/>
                      </a:moveTo>
                      <a:lnTo>
                        <a:pt x="1056951" y="218347"/>
                      </a:lnTo>
                      <a:lnTo>
                        <a:pt x="1053766" y="229486"/>
                      </a:lnTo>
                      <a:cubicBezTo>
                        <a:pt x="965348" y="490627"/>
                        <a:pt x="813394" y="732853"/>
                        <a:pt x="601331" y="930960"/>
                      </a:cubicBezTo>
                      <a:lnTo>
                        <a:pt x="502351" y="1014437"/>
                      </a:lnTo>
                      <a:lnTo>
                        <a:pt x="0" y="353872"/>
                      </a:lnTo>
                      <a:lnTo>
                        <a:pt x="34036" y="325168"/>
                      </a:lnTo>
                      <a:cubicBezTo>
                        <a:pt x="121721" y="243253"/>
                        <a:pt x="189524" y="146744"/>
                        <a:pt x="236535" y="42311"/>
                      </a:cubicBezTo>
                      <a:lnTo>
                        <a:pt x="253175" y="0"/>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6" name="Freeform 185"/>
                <p:cNvSpPr/>
                <p:nvPr/>
              </p:nvSpPr>
              <p:spPr bwMode="auto">
                <a:xfrm rot="2235148">
                  <a:off x="4883738" y="4649662"/>
                  <a:ext cx="1120475" cy="1217315"/>
                </a:xfrm>
                <a:custGeom>
                  <a:avLst/>
                  <a:gdLst>
                    <a:gd name="connsiteX0" fmla="*/ 0 w 904098"/>
                    <a:gd name="connsiteY0" fmla="*/ 148712 h 982237"/>
                    <a:gd name="connsiteX1" fmla="*/ 38319 w 904098"/>
                    <a:gd name="connsiteY1" fmla="*/ 144702 h 982237"/>
                    <a:gd name="connsiteX2" fmla="*/ 364994 w 904098"/>
                    <a:gd name="connsiteY2" fmla="*/ 25130 h 982237"/>
                    <a:gd name="connsiteX3" fmla="*/ 401748 w 904098"/>
                    <a:gd name="connsiteY3" fmla="*/ 0 h 982237"/>
                    <a:gd name="connsiteX4" fmla="*/ 904098 w 904098"/>
                    <a:gd name="connsiteY4" fmla="*/ 660565 h 982237"/>
                    <a:gd name="connsiteX5" fmla="*/ 797212 w 904098"/>
                    <a:gd name="connsiteY5" fmla="*/ 733646 h 982237"/>
                    <a:gd name="connsiteX6" fmla="*/ 363 w 904098"/>
                    <a:gd name="connsiteY6" fmla="*/ 982234 h 982237"/>
                    <a:gd name="connsiteX7" fmla="*/ 0 w 904098"/>
                    <a:gd name="connsiteY7" fmla="*/ 982237 h 982237"/>
                    <a:gd name="connsiteX8" fmla="*/ 0 w 904098"/>
                    <a:gd name="connsiteY8" fmla="*/ 148712 h 98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4098" h="982237">
                      <a:moveTo>
                        <a:pt x="0" y="148712"/>
                      </a:moveTo>
                      <a:lnTo>
                        <a:pt x="38319" y="144702"/>
                      </a:lnTo>
                      <a:cubicBezTo>
                        <a:pt x="151515" y="127299"/>
                        <a:pt x="262631" y="87744"/>
                        <a:pt x="364994" y="25130"/>
                      </a:cubicBezTo>
                      <a:lnTo>
                        <a:pt x="401748" y="0"/>
                      </a:lnTo>
                      <a:lnTo>
                        <a:pt x="904098" y="660565"/>
                      </a:lnTo>
                      <a:lnTo>
                        <a:pt x="797212" y="733646"/>
                      </a:lnTo>
                      <a:cubicBezTo>
                        <a:pt x="549651" y="885076"/>
                        <a:pt x="275633" y="966795"/>
                        <a:pt x="363" y="982234"/>
                      </a:cubicBezTo>
                      <a:lnTo>
                        <a:pt x="0" y="982237"/>
                      </a:lnTo>
                      <a:lnTo>
                        <a:pt x="0" y="148712"/>
                      </a:lnTo>
                      <a:close/>
                    </a:path>
                  </a:pathLst>
                </a:cu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37" name="Group 36"/>
              <p:cNvGrpSpPr/>
              <p:nvPr/>
            </p:nvGrpSpPr>
            <p:grpSpPr>
              <a:xfrm>
                <a:off x="5439790" y="2364349"/>
                <a:ext cx="1352934" cy="1894834"/>
                <a:chOff x="5227402" y="2362987"/>
                <a:chExt cx="1352934" cy="1894834"/>
              </a:xfrm>
            </p:grpSpPr>
            <p:sp>
              <p:nvSpPr>
                <p:cNvPr id="70" name="กล่องข้อความ 74">
                  <a:extLst>
                    <a:ext uri="{FF2B5EF4-FFF2-40B4-BE49-F238E27FC236}">
                      <a16:creationId xmlns:a16="http://schemas.microsoft.com/office/drawing/2014/main" id="{CC65A070-C04E-4D79-B2FC-938820C33221}"/>
                    </a:ext>
                  </a:extLst>
                </p:cNvPr>
                <p:cNvSpPr txBox="1"/>
                <p:nvPr/>
              </p:nvSpPr>
              <p:spPr>
                <a:xfrm>
                  <a:off x="5356723" y="2362987"/>
                  <a:ext cx="1094293" cy="1661993"/>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10800" b="0" i="0" u="none" strike="noStrike" kern="1200" cap="none" spc="-100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10</a:t>
                  </a:r>
                </a:p>
              </p:txBody>
            </p:sp>
            <p:grpSp>
              <p:nvGrpSpPr>
                <p:cNvPr id="264" name="Group 263">
                  <a:extLst>
                    <a:ext uri="{FF2B5EF4-FFF2-40B4-BE49-F238E27FC236}">
                      <a16:creationId xmlns:a16="http://schemas.microsoft.com/office/drawing/2014/main" id="{2BF8921E-C854-4593-BCA0-172EE79179AA}"/>
                    </a:ext>
                  </a:extLst>
                </p:cNvPr>
                <p:cNvGrpSpPr/>
                <p:nvPr/>
              </p:nvGrpSpPr>
              <p:grpSpPr>
                <a:xfrm>
                  <a:off x="5227402" y="3647316"/>
                  <a:ext cx="1352934" cy="610505"/>
                  <a:chOff x="1416663" y="931725"/>
                  <a:chExt cx="1352934" cy="610505"/>
                </a:xfrm>
              </p:grpSpPr>
              <p:sp>
                <p:nvSpPr>
                  <p:cNvPr id="265" name="กล่องข้อความ 6">
                    <a:extLst>
                      <a:ext uri="{FF2B5EF4-FFF2-40B4-BE49-F238E27FC236}">
                        <a16:creationId xmlns:a16="http://schemas.microsoft.com/office/drawing/2014/main" id="{86F3441F-8364-4B59-BC2B-A03336314225}"/>
                      </a:ext>
                    </a:extLst>
                  </p:cNvPr>
                  <p:cNvSpPr txBox="1"/>
                  <p:nvPr/>
                </p:nvSpPr>
                <p:spPr>
                  <a:xfrm>
                    <a:off x="1435097" y="931725"/>
                    <a:ext cx="1316066" cy="307777"/>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มาตรการรับมือ</a:t>
                    </a:r>
                    <a:endPar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66" name="กล่องข้อความ 7">
                    <a:extLst>
                      <a:ext uri="{FF2B5EF4-FFF2-40B4-BE49-F238E27FC236}">
                        <a16:creationId xmlns:a16="http://schemas.microsoft.com/office/drawing/2014/main" id="{F84F44A9-28EF-4B11-B7DA-40219003E2AA}"/>
                      </a:ext>
                    </a:extLst>
                  </p:cNvPr>
                  <p:cNvSpPr txBox="1"/>
                  <p:nvPr/>
                </p:nvSpPr>
                <p:spPr>
                  <a:xfrm>
                    <a:off x="1416663" y="1111343"/>
                    <a:ext cx="1352934" cy="430887"/>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28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ฤดูฝน ปี</a:t>
                    </a:r>
                    <a:r>
                      <a:rPr kumimoji="0" lang="en-US" sz="28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’64</a:t>
                    </a:r>
                    <a:endParaRPr kumimoji="0" lang="th-TH" sz="28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sp>
            <p:nvSpPr>
              <p:cNvPr id="36" name="TextBox 35"/>
              <p:cNvSpPr txBox="1"/>
              <p:nvPr/>
            </p:nvSpPr>
            <p:spPr>
              <a:xfrm>
                <a:off x="5332434" y="1409023"/>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mn-ea"/>
                    <a:cs typeface="FC Home" panose="020B0500040200020003" pitchFamily="34" charset="-34"/>
                  </a:rPr>
                  <a:t>1</a:t>
                </a:r>
              </a:p>
            </p:txBody>
          </p:sp>
          <p:sp>
            <p:nvSpPr>
              <p:cNvPr id="269" name="TextBox 268"/>
              <p:cNvSpPr txBox="1"/>
              <p:nvPr/>
            </p:nvSpPr>
            <p:spPr>
              <a:xfrm>
                <a:off x="4354657" y="2118558"/>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2</a:t>
                </a:r>
              </a:p>
            </p:txBody>
          </p:sp>
          <p:sp>
            <p:nvSpPr>
              <p:cNvPr id="270" name="TextBox 269"/>
              <p:cNvSpPr txBox="1"/>
              <p:nvPr/>
            </p:nvSpPr>
            <p:spPr>
              <a:xfrm>
                <a:off x="4084229" y="3140846"/>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3</a:t>
                </a:r>
              </a:p>
            </p:txBody>
          </p:sp>
          <p:sp>
            <p:nvSpPr>
              <p:cNvPr id="271" name="TextBox 270"/>
              <p:cNvSpPr txBox="1"/>
              <p:nvPr/>
            </p:nvSpPr>
            <p:spPr>
              <a:xfrm>
                <a:off x="4478656" y="4094893"/>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4</a:t>
                </a:r>
              </a:p>
            </p:txBody>
          </p:sp>
          <p:sp>
            <p:nvSpPr>
              <p:cNvPr id="272" name="TextBox 271"/>
              <p:cNvSpPr txBox="1"/>
              <p:nvPr/>
            </p:nvSpPr>
            <p:spPr>
              <a:xfrm>
                <a:off x="5312178" y="4697051"/>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5</a:t>
                </a:r>
              </a:p>
            </p:txBody>
          </p:sp>
          <p:sp>
            <p:nvSpPr>
              <p:cNvPr id="273" name="TextBox 272"/>
              <p:cNvSpPr txBox="1"/>
              <p:nvPr/>
            </p:nvSpPr>
            <p:spPr>
              <a:xfrm>
                <a:off x="6350050" y="4706516"/>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6</a:t>
                </a:r>
              </a:p>
            </p:txBody>
          </p:sp>
          <p:sp>
            <p:nvSpPr>
              <p:cNvPr id="274" name="TextBox 273"/>
              <p:cNvSpPr txBox="1"/>
              <p:nvPr/>
            </p:nvSpPr>
            <p:spPr>
              <a:xfrm>
                <a:off x="7198209" y="4138851"/>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7</a:t>
                </a:r>
              </a:p>
            </p:txBody>
          </p:sp>
          <p:sp>
            <p:nvSpPr>
              <p:cNvPr id="275" name="TextBox 274"/>
              <p:cNvSpPr txBox="1"/>
              <p:nvPr/>
            </p:nvSpPr>
            <p:spPr>
              <a:xfrm>
                <a:off x="7596074" y="3123188"/>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8</a:t>
                </a:r>
              </a:p>
            </p:txBody>
          </p:sp>
          <p:sp>
            <p:nvSpPr>
              <p:cNvPr id="276" name="TextBox 275"/>
              <p:cNvSpPr txBox="1"/>
              <p:nvPr/>
            </p:nvSpPr>
            <p:spPr>
              <a:xfrm>
                <a:off x="7314184" y="2157172"/>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9</a:t>
                </a:r>
              </a:p>
            </p:txBody>
          </p:sp>
          <p:sp>
            <p:nvSpPr>
              <p:cNvPr id="277" name="TextBox 276"/>
              <p:cNvSpPr txBox="1"/>
              <p:nvPr/>
            </p:nvSpPr>
            <p:spPr>
              <a:xfrm>
                <a:off x="6272652" y="1424300"/>
                <a:ext cx="914541"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FF">
                        <a:lumMod val="50000"/>
                      </a:srgbClr>
                    </a:solidFill>
                    <a:effectLst/>
                    <a:uLnTx/>
                    <a:uFillTx/>
                    <a:latin typeface="FC Home" panose="020B0500040200020003" pitchFamily="34" charset="-34"/>
                    <a:ea typeface="+mn-ea"/>
                    <a:cs typeface="FC Home" panose="020B0500040200020003" pitchFamily="34" charset="-34"/>
                  </a:rPr>
                  <a:t>10</a:t>
                </a:r>
              </a:p>
            </p:txBody>
          </p:sp>
        </p:grpSp>
        <p:sp>
          <p:nvSpPr>
            <p:cNvPr id="278" name="Freeform 277"/>
            <p:cNvSpPr/>
            <p:nvPr/>
          </p:nvSpPr>
          <p:spPr bwMode="auto">
            <a:xfrm>
              <a:off x="3745287" y="1767083"/>
              <a:ext cx="4726530" cy="4187110"/>
            </a:xfrm>
            <a:custGeom>
              <a:avLst/>
              <a:gdLst>
                <a:gd name="connsiteX0" fmla="*/ 3866207 w 4726530"/>
                <a:gd name="connsiteY0" fmla="*/ 0 h 4187110"/>
                <a:gd name="connsiteX1" fmla="*/ 3866521 w 4726530"/>
                <a:gd name="connsiteY1" fmla="*/ 235 h 4187110"/>
                <a:gd name="connsiteX2" fmla="*/ 4726530 w 4726530"/>
                <a:gd name="connsiteY2" fmla="*/ 1823845 h 4187110"/>
                <a:gd name="connsiteX3" fmla="*/ 2363265 w 4726530"/>
                <a:gd name="connsiteY3" fmla="*/ 4187110 h 4187110"/>
                <a:gd name="connsiteX4" fmla="*/ 0 w 4726530"/>
                <a:gd name="connsiteY4" fmla="*/ 1823845 h 4187110"/>
                <a:gd name="connsiteX5" fmla="*/ 692184 w 4726530"/>
                <a:gd name="connsiteY5" fmla="*/ 152764 h 4187110"/>
                <a:gd name="connsiteX6" fmla="*/ 834718 w 4726530"/>
                <a:gd name="connsiteY6" fmla="*/ 23221 h 4187110"/>
                <a:gd name="connsiteX7" fmla="*/ 925324 w 4726530"/>
                <a:gd name="connsiteY7" fmla="*/ 113827 h 4187110"/>
                <a:gd name="connsiteX8" fmla="*/ 782790 w 4726530"/>
                <a:gd name="connsiteY8" fmla="*/ 243371 h 4187110"/>
                <a:gd name="connsiteX9" fmla="*/ 128136 w 4726530"/>
                <a:gd name="connsiteY9" fmla="*/ 1823845 h 4187110"/>
                <a:gd name="connsiteX10" fmla="*/ 2363264 w 4726530"/>
                <a:gd name="connsiteY10" fmla="*/ 4058973 h 4187110"/>
                <a:gd name="connsiteX11" fmla="*/ 4598392 w 4726530"/>
                <a:gd name="connsiteY11" fmla="*/ 1823845 h 4187110"/>
                <a:gd name="connsiteX12" fmla="*/ 3785013 w 4726530"/>
                <a:gd name="connsiteY12" fmla="*/ 99112 h 4187110"/>
                <a:gd name="connsiteX13" fmla="*/ 3774761 w 4726530"/>
                <a:gd name="connsiteY13" fmla="*/ 91445 h 4187110"/>
                <a:gd name="connsiteX14" fmla="*/ 3866207 w 4726530"/>
                <a:gd name="connsiteY14" fmla="*/ 0 h 418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26530" h="4187110">
                  <a:moveTo>
                    <a:pt x="3866207" y="0"/>
                  </a:moveTo>
                  <a:lnTo>
                    <a:pt x="3866521" y="235"/>
                  </a:lnTo>
                  <a:cubicBezTo>
                    <a:pt x="4391750" y="433693"/>
                    <a:pt x="4726530" y="1089673"/>
                    <a:pt x="4726530" y="1823845"/>
                  </a:cubicBezTo>
                  <a:cubicBezTo>
                    <a:pt x="4726530" y="3129040"/>
                    <a:pt x="3668460" y="4187110"/>
                    <a:pt x="2363265" y="4187110"/>
                  </a:cubicBezTo>
                  <a:cubicBezTo>
                    <a:pt x="1058070" y="4187110"/>
                    <a:pt x="0" y="3129040"/>
                    <a:pt x="0" y="1823845"/>
                  </a:cubicBezTo>
                  <a:cubicBezTo>
                    <a:pt x="0" y="1171248"/>
                    <a:pt x="264517" y="580431"/>
                    <a:pt x="692184" y="152764"/>
                  </a:cubicBezTo>
                  <a:lnTo>
                    <a:pt x="834718" y="23221"/>
                  </a:lnTo>
                  <a:lnTo>
                    <a:pt x="925324" y="113827"/>
                  </a:lnTo>
                  <a:lnTo>
                    <a:pt x="782790" y="243371"/>
                  </a:lnTo>
                  <a:cubicBezTo>
                    <a:pt x="378311" y="647850"/>
                    <a:pt x="128136" y="1206632"/>
                    <a:pt x="128136" y="1823845"/>
                  </a:cubicBezTo>
                  <a:cubicBezTo>
                    <a:pt x="128136" y="3058272"/>
                    <a:pt x="1128837" y="4058973"/>
                    <a:pt x="2363264" y="4058973"/>
                  </a:cubicBezTo>
                  <a:cubicBezTo>
                    <a:pt x="3597691" y="4058973"/>
                    <a:pt x="4598392" y="3058272"/>
                    <a:pt x="4598392" y="1823845"/>
                  </a:cubicBezTo>
                  <a:cubicBezTo>
                    <a:pt x="4598392" y="1129480"/>
                    <a:pt x="4281764" y="509067"/>
                    <a:pt x="3785013" y="99112"/>
                  </a:cubicBezTo>
                  <a:lnTo>
                    <a:pt x="3774761" y="91445"/>
                  </a:lnTo>
                  <a:lnTo>
                    <a:pt x="3866207" y="0"/>
                  </a:lnTo>
                  <a:close/>
                </a:path>
              </a:pathLst>
            </a:custGeom>
            <a:gradFill>
              <a:gsLst>
                <a:gs pos="0">
                  <a:schemeClr val="accent1">
                    <a:lumMod val="5000"/>
                    <a:lumOff val="95000"/>
                    <a:alpha val="0"/>
                  </a:schemeClr>
                </a:gs>
                <a:gs pos="100000">
                  <a:srgbClr val="00B0F0"/>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nvGrpSpPr>
          <p:cNvPr id="299" name="Group 298"/>
          <p:cNvGrpSpPr/>
          <p:nvPr/>
        </p:nvGrpSpPr>
        <p:grpSpPr>
          <a:xfrm>
            <a:off x="925496" y="1751275"/>
            <a:ext cx="2992226" cy="1112370"/>
            <a:chOff x="153840" y="1771831"/>
            <a:chExt cx="2992226" cy="1112370"/>
          </a:xfrm>
        </p:grpSpPr>
        <p:grpSp>
          <p:nvGrpSpPr>
            <p:cNvPr id="75" name="Group 74">
              <a:extLst>
                <a:ext uri="{FF2B5EF4-FFF2-40B4-BE49-F238E27FC236}">
                  <a16:creationId xmlns:a16="http://schemas.microsoft.com/office/drawing/2014/main" id="{3B1346B1-7906-440B-993D-B179A942862A}"/>
                </a:ext>
              </a:extLst>
            </p:cNvPr>
            <p:cNvGrpSpPr/>
            <p:nvPr/>
          </p:nvGrpSpPr>
          <p:grpSpPr>
            <a:xfrm>
              <a:off x="571359" y="1771831"/>
              <a:ext cx="2574707" cy="894338"/>
              <a:chOff x="776497" y="2561653"/>
              <a:chExt cx="2574707" cy="894338"/>
            </a:xfrm>
          </p:grpSpPr>
          <p:sp>
            <p:nvSpPr>
              <p:cNvPr id="19" name="กล่องข้อความ 12">
                <a:extLst>
                  <a:ext uri="{FF2B5EF4-FFF2-40B4-BE49-F238E27FC236}">
                    <a16:creationId xmlns:a16="http://schemas.microsoft.com/office/drawing/2014/main" id="{E4C4AD78-2987-4E08-9BE7-DE3A7A42C4D6}"/>
                  </a:ext>
                </a:extLst>
              </p:cNvPr>
              <p:cNvSpPr txBox="1"/>
              <p:nvPr/>
            </p:nvSpPr>
            <p:spPr>
              <a:xfrm>
                <a:off x="831282" y="2955148"/>
                <a:ext cx="2519922" cy="500843"/>
              </a:xfrm>
              <a:prstGeom prst="rect">
                <a:avLst/>
              </a:prstGeom>
              <a:noFill/>
            </p:spPr>
            <p:txBody>
              <a:bodyPr wrap="non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การบริหารจัดการน้ำ</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พื้นที่ลุ่มต่ำเพื่อรองรับน้ำหลาก</a:t>
                </a:r>
                <a:endParaRPr kumimoji="0" lang="th-TH" sz="1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pic>
            <p:nvPicPr>
              <p:cNvPr id="44" name="รูปภาพ 52">
                <a:extLst>
                  <a:ext uri="{FF2B5EF4-FFF2-40B4-BE49-F238E27FC236}">
                    <a16:creationId xmlns:a16="http://schemas.microsoft.com/office/drawing/2014/main" id="{04AAD637-899F-4B8D-8A79-F40E3FFAC01E}"/>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22537" b="93987" l="2476" r="97019"/>
                        </a14:imgEffect>
                      </a14:imgLayer>
                    </a14:imgProps>
                  </a:ext>
                  <a:ext uri="{28A0092B-C50C-407E-A947-70E740481C1C}">
                    <a14:useLocalDpi xmlns:a14="http://schemas.microsoft.com/office/drawing/2010/main"/>
                  </a:ext>
                </a:extLst>
              </a:blip>
              <a:srcRect l="2773" t="22480" r="2775" b="4880"/>
              <a:stretch/>
            </p:blipFill>
            <p:spPr>
              <a:xfrm>
                <a:off x="776497" y="2561653"/>
                <a:ext cx="734540" cy="564909"/>
              </a:xfrm>
              <a:prstGeom prst="rect">
                <a:avLst/>
              </a:prstGeom>
            </p:spPr>
          </p:pic>
        </p:grpSp>
        <p:sp>
          <p:nvSpPr>
            <p:cNvPr id="284" name="TextBox 283"/>
            <p:cNvSpPr txBox="1"/>
            <p:nvPr/>
          </p:nvSpPr>
          <p:spPr>
            <a:xfrm>
              <a:off x="153840" y="1868538"/>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2</a:t>
              </a:r>
            </a:p>
          </p:txBody>
        </p:sp>
      </p:grpSp>
      <p:grpSp>
        <p:nvGrpSpPr>
          <p:cNvPr id="298" name="Group 297"/>
          <p:cNvGrpSpPr/>
          <p:nvPr/>
        </p:nvGrpSpPr>
        <p:grpSpPr>
          <a:xfrm>
            <a:off x="384713" y="2842867"/>
            <a:ext cx="3136881" cy="1144105"/>
            <a:chOff x="41062" y="2908622"/>
            <a:chExt cx="3136881" cy="1144105"/>
          </a:xfrm>
        </p:grpSpPr>
        <p:grpSp>
          <p:nvGrpSpPr>
            <p:cNvPr id="76" name="Group 75">
              <a:extLst>
                <a:ext uri="{FF2B5EF4-FFF2-40B4-BE49-F238E27FC236}">
                  <a16:creationId xmlns:a16="http://schemas.microsoft.com/office/drawing/2014/main" id="{1B7447E8-DEB7-472D-A5D4-6BE59F0DF16B}"/>
                </a:ext>
              </a:extLst>
            </p:cNvPr>
            <p:cNvGrpSpPr/>
            <p:nvPr/>
          </p:nvGrpSpPr>
          <p:grpSpPr>
            <a:xfrm>
              <a:off x="119413" y="2908622"/>
              <a:ext cx="3058530" cy="1144105"/>
              <a:chOff x="47408" y="3903253"/>
              <a:chExt cx="3058530" cy="1144105"/>
            </a:xfrm>
          </p:grpSpPr>
          <p:sp>
            <p:nvSpPr>
              <p:cNvPr id="20" name="กล่องข้อความ 13">
                <a:extLst>
                  <a:ext uri="{FF2B5EF4-FFF2-40B4-BE49-F238E27FC236}">
                    <a16:creationId xmlns:a16="http://schemas.microsoft.com/office/drawing/2014/main" id="{FA68E342-BCAC-484F-9DF8-6EEDB048CAAF}"/>
                  </a:ext>
                </a:extLst>
              </p:cNvPr>
              <p:cNvSpPr txBox="1"/>
              <p:nvPr/>
            </p:nvSpPr>
            <p:spPr>
              <a:xfrm>
                <a:off x="47408" y="4308694"/>
                <a:ext cx="3058530" cy="738664"/>
              </a:xfrm>
              <a:prstGeom prst="rect">
                <a:avLst/>
              </a:prstGeom>
              <a:noFill/>
            </p:spPr>
            <p:txBody>
              <a:bodyPr wrap="non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ทบทวน ปรับปรุงเกณฑ์</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บริหารจัดการน้ำในแหล่งน้ำ</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ขนาดใหญ่-กลาง และเขื่อนระบายน้ำ</a:t>
                </a:r>
              </a:p>
            </p:txBody>
          </p:sp>
          <p:pic>
            <p:nvPicPr>
              <p:cNvPr id="56" name="รูปภาพ 62">
                <a:extLst>
                  <a:ext uri="{FF2B5EF4-FFF2-40B4-BE49-F238E27FC236}">
                    <a16:creationId xmlns:a16="http://schemas.microsoft.com/office/drawing/2014/main" id="{13CAE320-9658-4526-96F8-37B5B107B8DA}"/>
                  </a:ext>
                </a:extLst>
              </p:cNvPr>
              <p:cNvPicPr>
                <a:picLocks noChangeAspect="1"/>
              </p:cNvPicPr>
              <p:nvPr/>
            </p:nvPicPr>
            <p:blipFill>
              <a:blip r:embed="rId15"/>
              <a:stretch>
                <a:fillRect/>
              </a:stretch>
            </p:blipFill>
            <p:spPr>
              <a:xfrm>
                <a:off x="474907" y="3903253"/>
                <a:ext cx="646136" cy="587586"/>
              </a:xfrm>
              <a:prstGeom prst="rect">
                <a:avLst/>
              </a:prstGeom>
            </p:spPr>
          </p:pic>
        </p:grpSp>
        <p:sp>
          <p:nvSpPr>
            <p:cNvPr id="285" name="TextBox 284"/>
            <p:cNvSpPr txBox="1"/>
            <p:nvPr/>
          </p:nvSpPr>
          <p:spPr>
            <a:xfrm>
              <a:off x="41062" y="2982395"/>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3</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88" name="Group 287"/>
          <p:cNvGrpSpPr/>
          <p:nvPr/>
        </p:nvGrpSpPr>
        <p:grpSpPr>
          <a:xfrm>
            <a:off x="86040" y="4144944"/>
            <a:ext cx="3884543" cy="1047785"/>
            <a:chOff x="125959" y="4470550"/>
            <a:chExt cx="3884543" cy="1047785"/>
          </a:xfrm>
        </p:grpSpPr>
        <p:grpSp>
          <p:nvGrpSpPr>
            <p:cNvPr id="5" name="Group 4"/>
            <p:cNvGrpSpPr/>
            <p:nvPr/>
          </p:nvGrpSpPr>
          <p:grpSpPr>
            <a:xfrm>
              <a:off x="556123" y="4779671"/>
              <a:ext cx="3454379" cy="738664"/>
              <a:chOff x="-569436" y="5150849"/>
              <a:chExt cx="3454379" cy="738664"/>
            </a:xfrm>
          </p:grpSpPr>
          <p:grpSp>
            <p:nvGrpSpPr>
              <p:cNvPr id="83" name="Group 82">
                <a:extLst>
                  <a:ext uri="{FF2B5EF4-FFF2-40B4-BE49-F238E27FC236}">
                    <a16:creationId xmlns:a16="http://schemas.microsoft.com/office/drawing/2014/main" id="{5434E095-002A-44BD-AA65-AD5E08E82CCA}"/>
                  </a:ext>
                </a:extLst>
              </p:cNvPr>
              <p:cNvGrpSpPr/>
              <p:nvPr/>
            </p:nvGrpSpPr>
            <p:grpSpPr>
              <a:xfrm>
                <a:off x="2426601" y="5212812"/>
                <a:ext cx="458342" cy="455331"/>
                <a:chOff x="3079422" y="5327416"/>
                <a:chExt cx="842982" cy="837444"/>
              </a:xfrm>
            </p:grpSpPr>
            <p:sp>
              <p:nvSpPr>
                <p:cNvPr id="47" name="Freeform 675">
                  <a:extLst>
                    <a:ext uri="{FF2B5EF4-FFF2-40B4-BE49-F238E27FC236}">
                      <a16:creationId xmlns:a16="http://schemas.microsoft.com/office/drawing/2014/main" id="{7802E337-712F-4F86-8A7B-D0096B5CB1EE}"/>
                    </a:ext>
                  </a:extLst>
                </p:cNvPr>
                <p:cNvSpPr>
                  <a:spLocks/>
                </p:cNvSpPr>
                <p:nvPr/>
              </p:nvSpPr>
              <p:spPr bwMode="auto">
                <a:xfrm>
                  <a:off x="3344169" y="5797094"/>
                  <a:ext cx="334534" cy="367766"/>
                </a:xfrm>
                <a:custGeom>
                  <a:avLst/>
                  <a:gdLst>
                    <a:gd name="T0" fmla="*/ 18 w 126"/>
                    <a:gd name="T1" fmla="*/ 139 h 139"/>
                    <a:gd name="T2" fmla="*/ 15 w 126"/>
                    <a:gd name="T3" fmla="*/ 138 h 139"/>
                    <a:gd name="T4" fmla="*/ 0 w 126"/>
                    <a:gd name="T5" fmla="*/ 122 h 139"/>
                    <a:gd name="T6" fmla="*/ 0 w 126"/>
                    <a:gd name="T7" fmla="*/ 96 h 139"/>
                    <a:gd name="T8" fmla="*/ 5 w 126"/>
                    <a:gd name="T9" fmla="*/ 95 h 139"/>
                    <a:gd name="T10" fmla="*/ 36 w 126"/>
                    <a:gd name="T11" fmla="*/ 95 h 139"/>
                    <a:gd name="T12" fmla="*/ 41 w 126"/>
                    <a:gd name="T13" fmla="*/ 94 h 139"/>
                    <a:gd name="T14" fmla="*/ 47 w 126"/>
                    <a:gd name="T15" fmla="*/ 85 h 139"/>
                    <a:gd name="T16" fmla="*/ 38 w 126"/>
                    <a:gd name="T17" fmla="*/ 78 h 139"/>
                    <a:gd name="T18" fmla="*/ 7 w 126"/>
                    <a:gd name="T19" fmla="*/ 78 h 139"/>
                    <a:gd name="T20" fmla="*/ 0 w 126"/>
                    <a:gd name="T21" fmla="*/ 78 h 139"/>
                    <a:gd name="T22" fmla="*/ 0 w 126"/>
                    <a:gd name="T23" fmla="*/ 60 h 139"/>
                    <a:gd name="T24" fmla="*/ 0 w 126"/>
                    <a:gd name="T25" fmla="*/ 43 h 139"/>
                    <a:gd name="T26" fmla="*/ 6 w 126"/>
                    <a:gd name="T27" fmla="*/ 42 h 139"/>
                    <a:gd name="T28" fmla="*/ 38 w 126"/>
                    <a:gd name="T29" fmla="*/ 42 h 139"/>
                    <a:gd name="T30" fmla="*/ 47 w 126"/>
                    <a:gd name="T31" fmla="*/ 34 h 139"/>
                    <a:gd name="T32" fmla="*/ 39 w 126"/>
                    <a:gd name="T33" fmla="*/ 25 h 139"/>
                    <a:gd name="T34" fmla="*/ 34 w 126"/>
                    <a:gd name="T35" fmla="*/ 25 h 139"/>
                    <a:gd name="T36" fmla="*/ 6 w 126"/>
                    <a:gd name="T37" fmla="*/ 25 h 139"/>
                    <a:gd name="T38" fmla="*/ 0 w 126"/>
                    <a:gd name="T39" fmla="*/ 25 h 139"/>
                    <a:gd name="T40" fmla="*/ 0 w 126"/>
                    <a:gd name="T41" fmla="*/ 12 h 139"/>
                    <a:gd name="T42" fmla="*/ 28 w 126"/>
                    <a:gd name="T43" fmla="*/ 1 h 139"/>
                    <a:gd name="T44" fmla="*/ 92 w 126"/>
                    <a:gd name="T45" fmla="*/ 0 h 139"/>
                    <a:gd name="T46" fmla="*/ 126 w 126"/>
                    <a:gd name="T47" fmla="*/ 12 h 139"/>
                    <a:gd name="T48" fmla="*/ 126 w 126"/>
                    <a:gd name="T49" fmla="*/ 17 h 139"/>
                    <a:gd name="T50" fmla="*/ 126 w 126"/>
                    <a:gd name="T51" fmla="*/ 112 h 139"/>
                    <a:gd name="T52" fmla="*/ 108 w 126"/>
                    <a:gd name="T53" fmla="*/ 139 h 139"/>
                    <a:gd name="T54" fmla="*/ 18 w 126"/>
                    <a:gd name="T55"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139">
                      <a:moveTo>
                        <a:pt x="18" y="139"/>
                      </a:moveTo>
                      <a:cubicBezTo>
                        <a:pt x="17" y="139"/>
                        <a:pt x="16" y="138"/>
                        <a:pt x="15" y="138"/>
                      </a:cubicBezTo>
                      <a:cubicBezTo>
                        <a:pt x="7" y="136"/>
                        <a:pt x="1" y="129"/>
                        <a:pt x="0" y="122"/>
                      </a:cubicBezTo>
                      <a:cubicBezTo>
                        <a:pt x="0" y="113"/>
                        <a:pt x="0" y="105"/>
                        <a:pt x="0" y="96"/>
                      </a:cubicBezTo>
                      <a:cubicBezTo>
                        <a:pt x="2" y="95"/>
                        <a:pt x="4" y="95"/>
                        <a:pt x="5" y="95"/>
                      </a:cubicBezTo>
                      <a:cubicBezTo>
                        <a:pt x="15" y="95"/>
                        <a:pt x="25" y="95"/>
                        <a:pt x="36" y="95"/>
                      </a:cubicBezTo>
                      <a:cubicBezTo>
                        <a:pt x="37" y="95"/>
                        <a:pt x="39" y="95"/>
                        <a:pt x="41" y="94"/>
                      </a:cubicBezTo>
                      <a:cubicBezTo>
                        <a:pt x="45" y="93"/>
                        <a:pt x="47" y="90"/>
                        <a:pt x="47" y="85"/>
                      </a:cubicBezTo>
                      <a:cubicBezTo>
                        <a:pt x="47" y="81"/>
                        <a:pt x="43" y="78"/>
                        <a:pt x="38" y="78"/>
                      </a:cubicBezTo>
                      <a:cubicBezTo>
                        <a:pt x="28" y="78"/>
                        <a:pt x="17" y="78"/>
                        <a:pt x="7" y="78"/>
                      </a:cubicBezTo>
                      <a:cubicBezTo>
                        <a:pt x="5" y="78"/>
                        <a:pt x="3" y="78"/>
                        <a:pt x="0" y="78"/>
                      </a:cubicBezTo>
                      <a:cubicBezTo>
                        <a:pt x="0" y="72"/>
                        <a:pt x="0" y="66"/>
                        <a:pt x="0" y="60"/>
                      </a:cubicBezTo>
                      <a:cubicBezTo>
                        <a:pt x="0" y="55"/>
                        <a:pt x="0" y="49"/>
                        <a:pt x="0" y="43"/>
                      </a:cubicBezTo>
                      <a:cubicBezTo>
                        <a:pt x="2" y="43"/>
                        <a:pt x="4" y="42"/>
                        <a:pt x="6" y="42"/>
                      </a:cubicBezTo>
                      <a:cubicBezTo>
                        <a:pt x="16" y="42"/>
                        <a:pt x="27" y="42"/>
                        <a:pt x="38" y="42"/>
                      </a:cubicBezTo>
                      <a:cubicBezTo>
                        <a:pt x="43" y="42"/>
                        <a:pt x="47" y="39"/>
                        <a:pt x="47" y="34"/>
                      </a:cubicBezTo>
                      <a:cubicBezTo>
                        <a:pt x="47" y="30"/>
                        <a:pt x="44" y="26"/>
                        <a:pt x="39" y="25"/>
                      </a:cubicBezTo>
                      <a:cubicBezTo>
                        <a:pt x="37" y="25"/>
                        <a:pt x="36" y="25"/>
                        <a:pt x="34" y="25"/>
                      </a:cubicBezTo>
                      <a:cubicBezTo>
                        <a:pt x="25" y="25"/>
                        <a:pt x="16" y="25"/>
                        <a:pt x="6" y="25"/>
                      </a:cubicBezTo>
                      <a:cubicBezTo>
                        <a:pt x="4" y="25"/>
                        <a:pt x="3" y="25"/>
                        <a:pt x="0" y="25"/>
                      </a:cubicBezTo>
                      <a:cubicBezTo>
                        <a:pt x="0" y="20"/>
                        <a:pt x="0" y="16"/>
                        <a:pt x="0" y="12"/>
                      </a:cubicBezTo>
                      <a:cubicBezTo>
                        <a:pt x="10" y="9"/>
                        <a:pt x="18" y="5"/>
                        <a:pt x="28" y="1"/>
                      </a:cubicBezTo>
                      <a:cubicBezTo>
                        <a:pt x="48" y="16"/>
                        <a:pt x="70" y="16"/>
                        <a:pt x="92" y="0"/>
                      </a:cubicBezTo>
                      <a:cubicBezTo>
                        <a:pt x="104" y="8"/>
                        <a:pt x="104" y="8"/>
                        <a:pt x="126" y="12"/>
                      </a:cubicBezTo>
                      <a:cubicBezTo>
                        <a:pt x="126" y="14"/>
                        <a:pt x="126" y="16"/>
                        <a:pt x="126" y="17"/>
                      </a:cubicBezTo>
                      <a:cubicBezTo>
                        <a:pt x="126" y="49"/>
                        <a:pt x="126" y="80"/>
                        <a:pt x="126" y="112"/>
                      </a:cubicBezTo>
                      <a:cubicBezTo>
                        <a:pt x="126" y="130"/>
                        <a:pt x="124" y="133"/>
                        <a:pt x="108" y="139"/>
                      </a:cubicBezTo>
                      <a:cubicBezTo>
                        <a:pt x="78" y="139"/>
                        <a:pt x="48" y="139"/>
                        <a:pt x="18" y="139"/>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48" name="Freeform 676">
                  <a:extLst>
                    <a:ext uri="{FF2B5EF4-FFF2-40B4-BE49-F238E27FC236}">
                      <a16:creationId xmlns:a16="http://schemas.microsoft.com/office/drawing/2014/main" id="{3401FE59-2C64-44D6-9149-72126A1604FD}"/>
                    </a:ext>
                  </a:extLst>
                </p:cNvPr>
                <p:cNvSpPr>
                  <a:spLocks/>
                </p:cNvSpPr>
                <p:nvPr/>
              </p:nvSpPr>
              <p:spPr bwMode="auto">
                <a:xfrm>
                  <a:off x="3079422" y="5679674"/>
                  <a:ext cx="842982" cy="119634"/>
                </a:xfrm>
                <a:custGeom>
                  <a:avLst/>
                  <a:gdLst>
                    <a:gd name="T0" fmla="*/ 318 w 318"/>
                    <a:gd name="T1" fmla="*/ 25 h 45"/>
                    <a:gd name="T2" fmla="*/ 265 w 318"/>
                    <a:gd name="T3" fmla="*/ 31 h 45"/>
                    <a:gd name="T4" fmla="*/ 248 w 318"/>
                    <a:gd name="T5" fmla="*/ 31 h 45"/>
                    <a:gd name="T6" fmla="*/ 200 w 318"/>
                    <a:gd name="T7" fmla="*/ 31 h 45"/>
                    <a:gd name="T8" fmla="*/ 183 w 318"/>
                    <a:gd name="T9" fmla="*/ 31 h 45"/>
                    <a:gd name="T10" fmla="*/ 135 w 318"/>
                    <a:gd name="T11" fmla="*/ 31 h 45"/>
                    <a:gd name="T12" fmla="*/ 118 w 318"/>
                    <a:gd name="T13" fmla="*/ 32 h 45"/>
                    <a:gd name="T14" fmla="*/ 71 w 318"/>
                    <a:gd name="T15" fmla="*/ 32 h 45"/>
                    <a:gd name="T16" fmla="*/ 52 w 318"/>
                    <a:gd name="T17" fmla="*/ 32 h 45"/>
                    <a:gd name="T18" fmla="*/ 9 w 318"/>
                    <a:gd name="T19" fmla="*/ 34 h 45"/>
                    <a:gd name="T20" fmla="*/ 0 w 318"/>
                    <a:gd name="T21" fmla="*/ 24 h 45"/>
                    <a:gd name="T22" fmla="*/ 0 w 318"/>
                    <a:gd name="T23" fmla="*/ 20 h 45"/>
                    <a:gd name="T24" fmla="*/ 2 w 318"/>
                    <a:gd name="T25" fmla="*/ 17 h 45"/>
                    <a:gd name="T26" fmla="*/ 20 w 318"/>
                    <a:gd name="T27" fmla="*/ 12 h 45"/>
                    <a:gd name="T28" fmla="*/ 39 w 318"/>
                    <a:gd name="T29" fmla="*/ 11 h 45"/>
                    <a:gd name="T30" fmla="*/ 84 w 318"/>
                    <a:gd name="T31" fmla="*/ 12 h 45"/>
                    <a:gd name="T32" fmla="*/ 104 w 318"/>
                    <a:gd name="T33" fmla="*/ 12 h 45"/>
                    <a:gd name="T34" fmla="*/ 150 w 318"/>
                    <a:gd name="T35" fmla="*/ 12 h 45"/>
                    <a:gd name="T36" fmla="*/ 168 w 318"/>
                    <a:gd name="T37" fmla="*/ 12 h 45"/>
                    <a:gd name="T38" fmla="*/ 214 w 318"/>
                    <a:gd name="T39" fmla="*/ 12 h 45"/>
                    <a:gd name="T40" fmla="*/ 234 w 318"/>
                    <a:gd name="T41" fmla="*/ 11 h 45"/>
                    <a:gd name="T42" fmla="*/ 279 w 318"/>
                    <a:gd name="T43" fmla="*/ 12 h 45"/>
                    <a:gd name="T44" fmla="*/ 298 w 318"/>
                    <a:gd name="T45" fmla="*/ 12 h 45"/>
                    <a:gd name="T46" fmla="*/ 316 w 318"/>
                    <a:gd name="T47" fmla="*/ 16 h 45"/>
                    <a:gd name="T48" fmla="*/ 318 w 318"/>
                    <a:gd name="T49" fmla="*/ 19 h 45"/>
                    <a:gd name="T50" fmla="*/ 318 w 318"/>
                    <a:gd name="T51" fmla="*/ 2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8" h="45">
                      <a:moveTo>
                        <a:pt x="318" y="25"/>
                      </a:moveTo>
                      <a:cubicBezTo>
                        <a:pt x="307" y="44"/>
                        <a:pt x="279" y="45"/>
                        <a:pt x="265" y="31"/>
                      </a:cubicBezTo>
                      <a:cubicBezTo>
                        <a:pt x="260" y="26"/>
                        <a:pt x="254" y="26"/>
                        <a:pt x="248" y="31"/>
                      </a:cubicBezTo>
                      <a:cubicBezTo>
                        <a:pt x="233" y="44"/>
                        <a:pt x="215" y="44"/>
                        <a:pt x="200" y="31"/>
                      </a:cubicBezTo>
                      <a:cubicBezTo>
                        <a:pt x="194" y="26"/>
                        <a:pt x="189" y="26"/>
                        <a:pt x="183" y="31"/>
                      </a:cubicBezTo>
                      <a:cubicBezTo>
                        <a:pt x="169" y="44"/>
                        <a:pt x="150" y="44"/>
                        <a:pt x="135" y="31"/>
                      </a:cubicBezTo>
                      <a:cubicBezTo>
                        <a:pt x="129" y="26"/>
                        <a:pt x="124" y="26"/>
                        <a:pt x="118" y="32"/>
                      </a:cubicBezTo>
                      <a:cubicBezTo>
                        <a:pt x="104" y="44"/>
                        <a:pt x="85" y="44"/>
                        <a:pt x="71" y="32"/>
                      </a:cubicBezTo>
                      <a:cubicBezTo>
                        <a:pt x="64" y="26"/>
                        <a:pt x="59" y="26"/>
                        <a:pt x="52" y="32"/>
                      </a:cubicBezTo>
                      <a:cubicBezTo>
                        <a:pt x="39" y="43"/>
                        <a:pt x="22" y="44"/>
                        <a:pt x="9" y="34"/>
                      </a:cubicBezTo>
                      <a:cubicBezTo>
                        <a:pt x="5" y="31"/>
                        <a:pt x="3" y="27"/>
                        <a:pt x="0" y="24"/>
                      </a:cubicBezTo>
                      <a:cubicBezTo>
                        <a:pt x="0" y="23"/>
                        <a:pt x="0" y="21"/>
                        <a:pt x="0" y="20"/>
                      </a:cubicBezTo>
                      <a:cubicBezTo>
                        <a:pt x="1" y="19"/>
                        <a:pt x="1" y="18"/>
                        <a:pt x="2" y="17"/>
                      </a:cubicBezTo>
                      <a:cubicBezTo>
                        <a:pt x="5" y="10"/>
                        <a:pt x="13" y="8"/>
                        <a:pt x="20" y="12"/>
                      </a:cubicBezTo>
                      <a:cubicBezTo>
                        <a:pt x="28" y="18"/>
                        <a:pt x="31" y="18"/>
                        <a:pt x="39" y="11"/>
                      </a:cubicBezTo>
                      <a:cubicBezTo>
                        <a:pt x="52" y="1"/>
                        <a:pt x="71" y="1"/>
                        <a:pt x="84" y="12"/>
                      </a:cubicBezTo>
                      <a:cubicBezTo>
                        <a:pt x="92" y="19"/>
                        <a:pt x="96" y="19"/>
                        <a:pt x="104" y="12"/>
                      </a:cubicBezTo>
                      <a:cubicBezTo>
                        <a:pt x="117" y="0"/>
                        <a:pt x="137" y="1"/>
                        <a:pt x="150" y="12"/>
                      </a:cubicBezTo>
                      <a:cubicBezTo>
                        <a:pt x="157" y="18"/>
                        <a:pt x="161" y="18"/>
                        <a:pt x="168" y="12"/>
                      </a:cubicBezTo>
                      <a:cubicBezTo>
                        <a:pt x="181" y="1"/>
                        <a:pt x="200" y="0"/>
                        <a:pt x="214" y="12"/>
                      </a:cubicBezTo>
                      <a:cubicBezTo>
                        <a:pt x="223" y="19"/>
                        <a:pt x="225" y="19"/>
                        <a:pt x="234" y="11"/>
                      </a:cubicBezTo>
                      <a:cubicBezTo>
                        <a:pt x="247" y="1"/>
                        <a:pt x="266" y="1"/>
                        <a:pt x="279" y="12"/>
                      </a:cubicBezTo>
                      <a:cubicBezTo>
                        <a:pt x="288" y="18"/>
                        <a:pt x="290" y="18"/>
                        <a:pt x="298" y="12"/>
                      </a:cubicBezTo>
                      <a:cubicBezTo>
                        <a:pt x="304" y="8"/>
                        <a:pt x="312" y="10"/>
                        <a:pt x="316" y="16"/>
                      </a:cubicBezTo>
                      <a:cubicBezTo>
                        <a:pt x="316" y="17"/>
                        <a:pt x="317" y="18"/>
                        <a:pt x="318" y="19"/>
                      </a:cubicBezTo>
                      <a:cubicBezTo>
                        <a:pt x="318" y="21"/>
                        <a:pt x="318" y="23"/>
                        <a:pt x="318" y="2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49" name="Freeform 677">
                  <a:extLst>
                    <a:ext uri="{FF2B5EF4-FFF2-40B4-BE49-F238E27FC236}">
                      <a16:creationId xmlns:a16="http://schemas.microsoft.com/office/drawing/2014/main" id="{90252D1D-9C8B-42D2-8AB4-50ED4B1E7E3C}"/>
                    </a:ext>
                  </a:extLst>
                </p:cNvPr>
                <p:cNvSpPr>
                  <a:spLocks/>
                </p:cNvSpPr>
                <p:nvPr/>
              </p:nvSpPr>
              <p:spPr bwMode="auto">
                <a:xfrm>
                  <a:off x="3079422" y="5820356"/>
                  <a:ext cx="220437" cy="114097"/>
                </a:xfrm>
                <a:custGeom>
                  <a:avLst/>
                  <a:gdLst>
                    <a:gd name="T0" fmla="*/ 0 w 83"/>
                    <a:gd name="T1" fmla="*/ 20 h 43"/>
                    <a:gd name="T2" fmla="*/ 1 w 83"/>
                    <a:gd name="T3" fmla="*/ 17 h 43"/>
                    <a:gd name="T4" fmla="*/ 20 w 83"/>
                    <a:gd name="T5" fmla="*/ 12 h 43"/>
                    <a:gd name="T6" fmla="*/ 38 w 83"/>
                    <a:gd name="T7" fmla="*/ 12 h 43"/>
                    <a:gd name="T8" fmla="*/ 80 w 83"/>
                    <a:gd name="T9" fmla="*/ 9 h 43"/>
                    <a:gd name="T10" fmla="*/ 83 w 83"/>
                    <a:gd name="T11" fmla="*/ 14 h 43"/>
                    <a:gd name="T12" fmla="*/ 83 w 83"/>
                    <a:gd name="T13" fmla="*/ 39 h 43"/>
                    <a:gd name="T14" fmla="*/ 71 w 83"/>
                    <a:gd name="T15" fmla="*/ 32 h 43"/>
                    <a:gd name="T16" fmla="*/ 52 w 83"/>
                    <a:gd name="T17" fmla="*/ 32 h 43"/>
                    <a:gd name="T18" fmla="*/ 11 w 83"/>
                    <a:gd name="T19" fmla="*/ 35 h 43"/>
                    <a:gd name="T20" fmla="*/ 0 w 83"/>
                    <a:gd name="T21" fmla="*/ 24 h 43"/>
                    <a:gd name="T22" fmla="*/ 0 w 83"/>
                    <a:gd name="T23"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43">
                      <a:moveTo>
                        <a:pt x="0" y="20"/>
                      </a:moveTo>
                      <a:cubicBezTo>
                        <a:pt x="1" y="19"/>
                        <a:pt x="1" y="18"/>
                        <a:pt x="1" y="17"/>
                      </a:cubicBezTo>
                      <a:cubicBezTo>
                        <a:pt x="5" y="9"/>
                        <a:pt x="13" y="7"/>
                        <a:pt x="20" y="12"/>
                      </a:cubicBezTo>
                      <a:cubicBezTo>
                        <a:pt x="28" y="18"/>
                        <a:pt x="31" y="18"/>
                        <a:pt x="38" y="12"/>
                      </a:cubicBezTo>
                      <a:cubicBezTo>
                        <a:pt x="50" y="1"/>
                        <a:pt x="67" y="0"/>
                        <a:pt x="80" y="9"/>
                      </a:cubicBezTo>
                      <a:cubicBezTo>
                        <a:pt x="82" y="10"/>
                        <a:pt x="83" y="12"/>
                        <a:pt x="83" y="14"/>
                      </a:cubicBezTo>
                      <a:cubicBezTo>
                        <a:pt x="83" y="22"/>
                        <a:pt x="83" y="30"/>
                        <a:pt x="83" y="39"/>
                      </a:cubicBezTo>
                      <a:cubicBezTo>
                        <a:pt x="78" y="36"/>
                        <a:pt x="75" y="34"/>
                        <a:pt x="71" y="32"/>
                      </a:cubicBezTo>
                      <a:cubicBezTo>
                        <a:pt x="63" y="26"/>
                        <a:pt x="59" y="25"/>
                        <a:pt x="52" y="32"/>
                      </a:cubicBezTo>
                      <a:cubicBezTo>
                        <a:pt x="40" y="42"/>
                        <a:pt x="23" y="43"/>
                        <a:pt x="11" y="35"/>
                      </a:cubicBezTo>
                      <a:cubicBezTo>
                        <a:pt x="6" y="32"/>
                        <a:pt x="4" y="28"/>
                        <a:pt x="0" y="24"/>
                      </a:cubicBezTo>
                      <a:cubicBezTo>
                        <a:pt x="0" y="22"/>
                        <a:pt x="0" y="21"/>
                        <a:pt x="0" y="2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50" name="Freeform 678">
                  <a:extLst>
                    <a:ext uri="{FF2B5EF4-FFF2-40B4-BE49-F238E27FC236}">
                      <a16:creationId xmlns:a16="http://schemas.microsoft.com/office/drawing/2014/main" id="{8FA6965B-562C-4DC8-B54F-6B2279487B77}"/>
                    </a:ext>
                  </a:extLst>
                </p:cNvPr>
                <p:cNvSpPr>
                  <a:spLocks/>
                </p:cNvSpPr>
                <p:nvPr/>
              </p:nvSpPr>
              <p:spPr bwMode="auto">
                <a:xfrm>
                  <a:off x="3724120" y="5825896"/>
                  <a:ext cx="198284" cy="116313"/>
                </a:xfrm>
                <a:custGeom>
                  <a:avLst/>
                  <a:gdLst>
                    <a:gd name="T0" fmla="*/ 75 w 75"/>
                    <a:gd name="T1" fmla="*/ 22 h 44"/>
                    <a:gd name="T2" fmla="*/ 25 w 75"/>
                    <a:gd name="T3" fmla="*/ 31 h 44"/>
                    <a:gd name="T4" fmla="*/ 3 w 75"/>
                    <a:gd name="T5" fmla="*/ 31 h 44"/>
                    <a:gd name="T6" fmla="*/ 0 w 75"/>
                    <a:gd name="T7" fmla="*/ 32 h 44"/>
                    <a:gd name="T8" fmla="*/ 0 w 75"/>
                    <a:gd name="T9" fmla="*/ 20 h 44"/>
                    <a:gd name="T10" fmla="*/ 0 w 75"/>
                    <a:gd name="T11" fmla="*/ 9 h 44"/>
                    <a:gd name="T12" fmla="*/ 5 w 75"/>
                    <a:gd name="T13" fmla="*/ 2 h 44"/>
                    <a:gd name="T14" fmla="*/ 38 w 75"/>
                    <a:gd name="T15" fmla="*/ 11 h 44"/>
                    <a:gd name="T16" fmla="*/ 52 w 75"/>
                    <a:gd name="T17" fmla="*/ 12 h 44"/>
                    <a:gd name="T18" fmla="*/ 75 w 75"/>
                    <a:gd name="T19" fmla="*/ 17 h 44"/>
                    <a:gd name="T20" fmla="*/ 75 w 75"/>
                    <a:gd name="T21"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44">
                      <a:moveTo>
                        <a:pt x="75" y="22"/>
                      </a:moveTo>
                      <a:cubicBezTo>
                        <a:pt x="68" y="38"/>
                        <a:pt x="41" y="44"/>
                        <a:pt x="25" y="31"/>
                      </a:cubicBezTo>
                      <a:cubicBezTo>
                        <a:pt x="14" y="23"/>
                        <a:pt x="13" y="23"/>
                        <a:pt x="3" y="31"/>
                      </a:cubicBezTo>
                      <a:cubicBezTo>
                        <a:pt x="2" y="31"/>
                        <a:pt x="2" y="32"/>
                        <a:pt x="0" y="32"/>
                      </a:cubicBezTo>
                      <a:cubicBezTo>
                        <a:pt x="0" y="28"/>
                        <a:pt x="0" y="24"/>
                        <a:pt x="0" y="20"/>
                      </a:cubicBezTo>
                      <a:cubicBezTo>
                        <a:pt x="0" y="16"/>
                        <a:pt x="0" y="13"/>
                        <a:pt x="0" y="9"/>
                      </a:cubicBezTo>
                      <a:cubicBezTo>
                        <a:pt x="0" y="5"/>
                        <a:pt x="1" y="3"/>
                        <a:pt x="5" y="2"/>
                      </a:cubicBezTo>
                      <a:cubicBezTo>
                        <a:pt x="17" y="0"/>
                        <a:pt x="28" y="2"/>
                        <a:pt x="38" y="11"/>
                      </a:cubicBezTo>
                      <a:cubicBezTo>
                        <a:pt x="43" y="15"/>
                        <a:pt x="48" y="16"/>
                        <a:pt x="52" y="12"/>
                      </a:cubicBezTo>
                      <a:cubicBezTo>
                        <a:pt x="63" y="5"/>
                        <a:pt x="68" y="6"/>
                        <a:pt x="75" y="17"/>
                      </a:cubicBezTo>
                      <a:cubicBezTo>
                        <a:pt x="75" y="19"/>
                        <a:pt x="75" y="20"/>
                        <a:pt x="75" y="22"/>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51" name="Freeform 679">
                  <a:extLst>
                    <a:ext uri="{FF2B5EF4-FFF2-40B4-BE49-F238E27FC236}">
                      <a16:creationId xmlns:a16="http://schemas.microsoft.com/office/drawing/2014/main" id="{31E3B63A-13DF-4F01-B198-631A3785E2A4}"/>
                    </a:ext>
                  </a:extLst>
                </p:cNvPr>
                <p:cNvSpPr>
                  <a:spLocks/>
                </p:cNvSpPr>
                <p:nvPr/>
              </p:nvSpPr>
              <p:spPr bwMode="auto">
                <a:xfrm>
                  <a:off x="3344169" y="5327416"/>
                  <a:ext cx="334534" cy="352258"/>
                </a:xfrm>
                <a:custGeom>
                  <a:avLst/>
                  <a:gdLst>
                    <a:gd name="T0" fmla="*/ 0 w 126"/>
                    <a:gd name="T1" fmla="*/ 97 h 133"/>
                    <a:gd name="T2" fmla="*/ 0 w 126"/>
                    <a:gd name="T3" fmla="*/ 61 h 133"/>
                    <a:gd name="T4" fmla="*/ 6 w 126"/>
                    <a:gd name="T5" fmla="*/ 61 h 133"/>
                    <a:gd name="T6" fmla="*/ 37 w 126"/>
                    <a:gd name="T7" fmla="*/ 61 h 133"/>
                    <a:gd name="T8" fmla="*/ 47 w 126"/>
                    <a:gd name="T9" fmla="*/ 53 h 133"/>
                    <a:gd name="T10" fmla="*/ 37 w 126"/>
                    <a:gd name="T11" fmla="*/ 44 h 133"/>
                    <a:gd name="T12" fmla="*/ 5 w 126"/>
                    <a:gd name="T13" fmla="*/ 44 h 133"/>
                    <a:gd name="T14" fmla="*/ 0 w 126"/>
                    <a:gd name="T15" fmla="*/ 39 h 133"/>
                    <a:gd name="T16" fmla="*/ 0 w 126"/>
                    <a:gd name="T17" fmla="*/ 19 h 133"/>
                    <a:gd name="T18" fmla="*/ 17 w 126"/>
                    <a:gd name="T19" fmla="*/ 0 h 133"/>
                    <a:gd name="T20" fmla="*/ 23 w 126"/>
                    <a:gd name="T21" fmla="*/ 0 h 133"/>
                    <a:gd name="T22" fmla="*/ 103 w 126"/>
                    <a:gd name="T23" fmla="*/ 0 h 133"/>
                    <a:gd name="T24" fmla="*/ 126 w 126"/>
                    <a:gd name="T25" fmla="*/ 23 h 133"/>
                    <a:gd name="T26" fmla="*/ 126 w 126"/>
                    <a:gd name="T27" fmla="*/ 128 h 133"/>
                    <a:gd name="T28" fmla="*/ 125 w 126"/>
                    <a:gd name="T29" fmla="*/ 133 h 133"/>
                    <a:gd name="T30" fmla="*/ 121 w 126"/>
                    <a:gd name="T31" fmla="*/ 131 h 133"/>
                    <a:gd name="T32" fmla="*/ 63 w 126"/>
                    <a:gd name="T33" fmla="*/ 130 h 133"/>
                    <a:gd name="T34" fmla="*/ 59 w 126"/>
                    <a:gd name="T35" fmla="*/ 133 h 133"/>
                    <a:gd name="T36" fmla="*/ 1 w 126"/>
                    <a:gd name="T37" fmla="*/ 128 h 133"/>
                    <a:gd name="T38" fmla="*/ 1 w 126"/>
                    <a:gd name="T39" fmla="*/ 114 h 133"/>
                    <a:gd name="T40" fmla="*/ 22 w 126"/>
                    <a:gd name="T41" fmla="*/ 114 h 133"/>
                    <a:gd name="T42" fmla="*/ 38 w 126"/>
                    <a:gd name="T43" fmla="*/ 114 h 133"/>
                    <a:gd name="T44" fmla="*/ 47 w 126"/>
                    <a:gd name="T45" fmla="*/ 105 h 133"/>
                    <a:gd name="T46" fmla="*/ 38 w 126"/>
                    <a:gd name="T47" fmla="*/ 97 h 133"/>
                    <a:gd name="T48" fmla="*/ 6 w 126"/>
                    <a:gd name="T49" fmla="*/ 97 h 133"/>
                    <a:gd name="T50" fmla="*/ 0 w 126"/>
                    <a:gd name="T51"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6" h="133">
                      <a:moveTo>
                        <a:pt x="0" y="97"/>
                      </a:moveTo>
                      <a:cubicBezTo>
                        <a:pt x="0" y="85"/>
                        <a:pt x="0" y="73"/>
                        <a:pt x="0" y="61"/>
                      </a:cubicBezTo>
                      <a:cubicBezTo>
                        <a:pt x="2" y="61"/>
                        <a:pt x="4" y="61"/>
                        <a:pt x="6" y="61"/>
                      </a:cubicBezTo>
                      <a:cubicBezTo>
                        <a:pt x="16" y="61"/>
                        <a:pt x="26" y="61"/>
                        <a:pt x="37" y="61"/>
                      </a:cubicBezTo>
                      <a:cubicBezTo>
                        <a:pt x="43" y="61"/>
                        <a:pt x="47" y="58"/>
                        <a:pt x="47" y="53"/>
                      </a:cubicBezTo>
                      <a:cubicBezTo>
                        <a:pt x="47" y="48"/>
                        <a:pt x="43" y="44"/>
                        <a:pt x="37" y="44"/>
                      </a:cubicBezTo>
                      <a:cubicBezTo>
                        <a:pt x="26" y="44"/>
                        <a:pt x="16" y="44"/>
                        <a:pt x="5" y="44"/>
                      </a:cubicBezTo>
                      <a:cubicBezTo>
                        <a:pt x="1" y="44"/>
                        <a:pt x="0" y="43"/>
                        <a:pt x="0" y="39"/>
                      </a:cubicBezTo>
                      <a:cubicBezTo>
                        <a:pt x="0" y="32"/>
                        <a:pt x="0" y="26"/>
                        <a:pt x="0" y="19"/>
                      </a:cubicBezTo>
                      <a:cubicBezTo>
                        <a:pt x="0" y="9"/>
                        <a:pt x="7" y="2"/>
                        <a:pt x="17" y="0"/>
                      </a:cubicBezTo>
                      <a:cubicBezTo>
                        <a:pt x="19" y="0"/>
                        <a:pt x="21" y="0"/>
                        <a:pt x="23" y="0"/>
                      </a:cubicBezTo>
                      <a:cubicBezTo>
                        <a:pt x="49" y="0"/>
                        <a:pt x="76" y="0"/>
                        <a:pt x="103" y="0"/>
                      </a:cubicBezTo>
                      <a:cubicBezTo>
                        <a:pt x="119" y="0"/>
                        <a:pt x="126" y="7"/>
                        <a:pt x="126" y="23"/>
                      </a:cubicBezTo>
                      <a:cubicBezTo>
                        <a:pt x="126" y="58"/>
                        <a:pt x="126" y="93"/>
                        <a:pt x="126" y="128"/>
                      </a:cubicBezTo>
                      <a:cubicBezTo>
                        <a:pt x="126" y="129"/>
                        <a:pt x="125" y="131"/>
                        <a:pt x="125" y="133"/>
                      </a:cubicBezTo>
                      <a:cubicBezTo>
                        <a:pt x="124" y="132"/>
                        <a:pt x="122" y="132"/>
                        <a:pt x="121" y="131"/>
                      </a:cubicBezTo>
                      <a:cubicBezTo>
                        <a:pt x="103" y="118"/>
                        <a:pt x="81" y="118"/>
                        <a:pt x="63" y="130"/>
                      </a:cubicBezTo>
                      <a:cubicBezTo>
                        <a:pt x="62" y="131"/>
                        <a:pt x="60" y="132"/>
                        <a:pt x="59" y="133"/>
                      </a:cubicBezTo>
                      <a:cubicBezTo>
                        <a:pt x="41" y="120"/>
                        <a:pt x="22" y="118"/>
                        <a:pt x="1" y="128"/>
                      </a:cubicBezTo>
                      <a:cubicBezTo>
                        <a:pt x="1" y="124"/>
                        <a:pt x="1" y="119"/>
                        <a:pt x="1" y="114"/>
                      </a:cubicBezTo>
                      <a:cubicBezTo>
                        <a:pt x="8" y="114"/>
                        <a:pt x="15" y="114"/>
                        <a:pt x="22" y="114"/>
                      </a:cubicBezTo>
                      <a:cubicBezTo>
                        <a:pt x="27" y="114"/>
                        <a:pt x="33" y="114"/>
                        <a:pt x="38" y="114"/>
                      </a:cubicBezTo>
                      <a:cubicBezTo>
                        <a:pt x="43" y="114"/>
                        <a:pt x="47" y="110"/>
                        <a:pt x="47" y="105"/>
                      </a:cubicBezTo>
                      <a:cubicBezTo>
                        <a:pt x="47" y="100"/>
                        <a:pt x="43" y="97"/>
                        <a:pt x="38" y="97"/>
                      </a:cubicBezTo>
                      <a:cubicBezTo>
                        <a:pt x="27" y="97"/>
                        <a:pt x="16" y="97"/>
                        <a:pt x="6" y="97"/>
                      </a:cubicBezTo>
                      <a:cubicBezTo>
                        <a:pt x="4" y="97"/>
                        <a:pt x="2" y="97"/>
                        <a:pt x="0" y="97"/>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sp>
            <p:nvSpPr>
              <p:cNvPr id="53" name="กล่องข้อความ 48">
                <a:extLst>
                  <a:ext uri="{FF2B5EF4-FFF2-40B4-BE49-F238E27FC236}">
                    <a16:creationId xmlns:a16="http://schemas.microsoft.com/office/drawing/2014/main" id="{E0D8A90D-8310-4337-880E-9DF0818D9435}"/>
                  </a:ext>
                </a:extLst>
              </p:cNvPr>
              <p:cNvSpPr txBox="1"/>
              <p:nvPr/>
            </p:nvSpPr>
            <p:spPr>
              <a:xfrm>
                <a:off x="-569436" y="5150849"/>
                <a:ext cx="2951449" cy="738664"/>
              </a:xfrm>
              <a:prstGeom prst="rect">
                <a:avLst/>
              </a:prstGeom>
              <a:noFill/>
            </p:spPr>
            <p:txBody>
              <a:bodyPr wrap="non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th-TH" sz="2000" b="0" i="0" u="none" strike="noStrike" kern="1200" cap="none" spc="-3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ซ่อมแซม ปรับปรุงอาคารชลศาสตร์/</a:t>
                </a:r>
                <a:br>
                  <a:rPr kumimoji="0" lang="en-US" sz="2000" b="0" i="0" u="none" strike="noStrike" kern="1200" cap="none" spc="-3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3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ระบบระบายน้ำ</a:t>
                </a:r>
                <a:r>
                  <a:rPr kumimoji="0" lang="en-US" sz="2000" b="0" i="0" u="none" strike="noStrike" kern="1200" cap="none" spc="-3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สถานีโทรมาตร</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ให้พร้อมใช้งาน</a:t>
                </a:r>
                <a:endPar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sp>
          <p:nvSpPr>
            <p:cNvPr id="286" name="TextBox 285"/>
            <p:cNvSpPr txBox="1"/>
            <p:nvPr/>
          </p:nvSpPr>
          <p:spPr>
            <a:xfrm>
              <a:off x="125959" y="4470550"/>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4</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6" name="Group 5"/>
          <p:cNvGrpSpPr/>
          <p:nvPr/>
        </p:nvGrpSpPr>
        <p:grpSpPr>
          <a:xfrm>
            <a:off x="2589569" y="5251618"/>
            <a:ext cx="2713909" cy="1015663"/>
            <a:chOff x="2857855" y="5381445"/>
            <a:chExt cx="2713909" cy="1015663"/>
          </a:xfrm>
        </p:grpSpPr>
        <p:grpSp>
          <p:nvGrpSpPr>
            <p:cNvPr id="3" name="Group 2"/>
            <p:cNvGrpSpPr/>
            <p:nvPr/>
          </p:nvGrpSpPr>
          <p:grpSpPr>
            <a:xfrm>
              <a:off x="3379516" y="5731605"/>
              <a:ext cx="2192248" cy="587138"/>
              <a:chOff x="5717650" y="2849474"/>
              <a:chExt cx="2192248" cy="587138"/>
            </a:xfrm>
          </p:grpSpPr>
          <p:sp>
            <p:nvSpPr>
              <p:cNvPr id="21" name="กล่องข้อความ 14">
                <a:extLst>
                  <a:ext uri="{FF2B5EF4-FFF2-40B4-BE49-F238E27FC236}">
                    <a16:creationId xmlns:a16="http://schemas.microsoft.com/office/drawing/2014/main" id="{E54758E9-5F38-4B7D-95C5-DC95CF6428AD}"/>
                  </a:ext>
                </a:extLst>
              </p:cNvPr>
              <p:cNvSpPr txBox="1"/>
              <p:nvPr/>
            </p:nvSpPr>
            <p:spPr>
              <a:xfrm>
                <a:off x="5717650" y="2849474"/>
                <a:ext cx="1524456" cy="500843"/>
              </a:xfrm>
              <a:prstGeom prst="rect">
                <a:avLst/>
              </a:prstGeom>
              <a:noFill/>
            </p:spPr>
            <p:txBody>
              <a:bodyPr wrap="none" lIns="0" tIns="0" rIns="0" bIns="0" rtlCol="0">
                <a:spAutoFit/>
              </a:bodyPr>
              <a:lstStyle/>
              <a:p>
                <a:pPr marL="0" marR="0" lvl="0" indent="0" algn="r" defTabSz="457200" rtl="0" eaLnBrk="1" fontAlgn="auto" latinLnBrk="0" hangingPunct="1">
                  <a:lnSpc>
                    <a:spcPct val="8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ปรับปรุง แก้ไข</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สิ่งกีดขวางทางน้ำ</a:t>
                </a:r>
                <a:endParaRPr kumimoji="0" lang="th-TH" sz="1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pic>
            <p:nvPicPr>
              <p:cNvPr id="41" name="รูปภาพ 43">
                <a:extLst>
                  <a:ext uri="{FF2B5EF4-FFF2-40B4-BE49-F238E27FC236}">
                    <a16:creationId xmlns:a16="http://schemas.microsoft.com/office/drawing/2014/main" id="{C06BC310-1B45-4F29-9111-3B5D2F826C3C}"/>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326197" y="2996916"/>
                <a:ext cx="583701" cy="439696"/>
              </a:xfrm>
              <a:prstGeom prst="rect">
                <a:avLst/>
              </a:prstGeom>
            </p:spPr>
          </p:pic>
        </p:grpSp>
        <p:sp>
          <p:nvSpPr>
            <p:cNvPr id="287" name="TextBox 286"/>
            <p:cNvSpPr txBox="1"/>
            <p:nvPr/>
          </p:nvSpPr>
          <p:spPr>
            <a:xfrm>
              <a:off x="2857855" y="5381445"/>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5</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2" name="Group 291"/>
          <p:cNvGrpSpPr/>
          <p:nvPr/>
        </p:nvGrpSpPr>
        <p:grpSpPr>
          <a:xfrm>
            <a:off x="6942732" y="5374501"/>
            <a:ext cx="2643259" cy="1015663"/>
            <a:chOff x="7399664" y="5344783"/>
            <a:chExt cx="2643259" cy="1015663"/>
          </a:xfrm>
        </p:grpSpPr>
        <p:grpSp>
          <p:nvGrpSpPr>
            <p:cNvPr id="71" name="Group 70">
              <a:extLst>
                <a:ext uri="{FF2B5EF4-FFF2-40B4-BE49-F238E27FC236}">
                  <a16:creationId xmlns:a16="http://schemas.microsoft.com/office/drawing/2014/main" id="{EC0C3B47-71B8-4EA2-895C-AB1D9AA7A8F3}"/>
                </a:ext>
              </a:extLst>
            </p:cNvPr>
            <p:cNvGrpSpPr/>
            <p:nvPr/>
          </p:nvGrpSpPr>
          <p:grpSpPr>
            <a:xfrm>
              <a:off x="7399664" y="5658212"/>
              <a:ext cx="2643259" cy="504351"/>
              <a:chOff x="6068785" y="2667635"/>
              <a:chExt cx="2643259" cy="504351"/>
            </a:xfrm>
          </p:grpSpPr>
          <p:sp>
            <p:nvSpPr>
              <p:cNvPr id="22" name="กล่องข้อความ 15">
                <a:extLst>
                  <a:ext uri="{FF2B5EF4-FFF2-40B4-BE49-F238E27FC236}">
                    <a16:creationId xmlns:a16="http://schemas.microsoft.com/office/drawing/2014/main" id="{D3A2E071-AD99-497A-8557-4F18EF1602F9}"/>
                  </a:ext>
                </a:extLst>
              </p:cNvPr>
              <p:cNvSpPr txBox="1"/>
              <p:nvPr/>
            </p:nvSpPr>
            <p:spPr>
              <a:xfrm>
                <a:off x="7049729" y="2667635"/>
                <a:ext cx="1662315" cy="500843"/>
              </a:xfrm>
              <a:prstGeom prst="rect">
                <a:avLst/>
              </a:prstGeom>
              <a:noFill/>
            </p:spPr>
            <p:txBody>
              <a:bodyPr wrap="non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ขุดลอกคูคลอง</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และกำจัดผักตบชวา</a:t>
                </a:r>
                <a:endParaRPr kumimoji="0" lang="en-US" sz="1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pic>
            <p:nvPicPr>
              <p:cNvPr id="45" name="รูปภาพ 53">
                <a:extLst>
                  <a:ext uri="{FF2B5EF4-FFF2-40B4-BE49-F238E27FC236}">
                    <a16:creationId xmlns:a16="http://schemas.microsoft.com/office/drawing/2014/main" id="{90612BCE-C653-4428-ADD6-B9EC91DAFD2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068785" y="2698992"/>
                <a:ext cx="533925" cy="472994"/>
              </a:xfrm>
              <a:prstGeom prst="rect">
                <a:avLst/>
              </a:prstGeom>
            </p:spPr>
          </p:pic>
        </p:grpSp>
        <p:sp>
          <p:nvSpPr>
            <p:cNvPr id="289" name="TextBox 288"/>
            <p:cNvSpPr txBox="1"/>
            <p:nvPr/>
          </p:nvSpPr>
          <p:spPr>
            <a:xfrm>
              <a:off x="7875453" y="5344783"/>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6</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3" name="Group 292"/>
          <p:cNvGrpSpPr/>
          <p:nvPr/>
        </p:nvGrpSpPr>
        <p:grpSpPr>
          <a:xfrm>
            <a:off x="8104861" y="4255394"/>
            <a:ext cx="3560802" cy="1121219"/>
            <a:chOff x="8201734" y="4041522"/>
            <a:chExt cx="3560802" cy="1121219"/>
          </a:xfrm>
        </p:grpSpPr>
        <p:grpSp>
          <p:nvGrpSpPr>
            <p:cNvPr id="72" name="Group 71">
              <a:extLst>
                <a:ext uri="{FF2B5EF4-FFF2-40B4-BE49-F238E27FC236}">
                  <a16:creationId xmlns:a16="http://schemas.microsoft.com/office/drawing/2014/main" id="{75924B14-B122-4715-8308-D8BB3412FC28}"/>
                </a:ext>
              </a:extLst>
            </p:cNvPr>
            <p:cNvGrpSpPr/>
            <p:nvPr/>
          </p:nvGrpSpPr>
          <p:grpSpPr>
            <a:xfrm>
              <a:off x="8201734" y="4354973"/>
              <a:ext cx="3560802" cy="807768"/>
              <a:chOff x="6096071" y="4038743"/>
              <a:chExt cx="3560802" cy="807768"/>
            </a:xfrm>
          </p:grpSpPr>
          <p:sp>
            <p:nvSpPr>
              <p:cNvPr id="23" name="กล่องข้อความ 16">
                <a:extLst>
                  <a:ext uri="{FF2B5EF4-FFF2-40B4-BE49-F238E27FC236}">
                    <a16:creationId xmlns:a16="http://schemas.microsoft.com/office/drawing/2014/main" id="{6A014B33-BAB7-498F-8DE1-273B38D20463}"/>
                  </a:ext>
                </a:extLst>
              </p:cNvPr>
              <p:cNvSpPr txBox="1"/>
              <p:nvPr/>
            </p:nvSpPr>
            <p:spPr>
              <a:xfrm>
                <a:off x="6807298" y="4038743"/>
                <a:ext cx="2849575" cy="747064"/>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เตรียมพร้อม/วางแผนเครื่องจักรเครื่องมือ ประจำพื้นที่เสี่ยงน้ำท่วม</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และฝนน้อยกว่าค่าปกติ</a:t>
                </a:r>
                <a:endPar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pic>
            <p:nvPicPr>
              <p:cNvPr id="42" name="รูปภาพ 44">
                <a:extLst>
                  <a:ext uri="{FF2B5EF4-FFF2-40B4-BE49-F238E27FC236}">
                    <a16:creationId xmlns:a16="http://schemas.microsoft.com/office/drawing/2014/main" id="{D8E1D584-BDEF-44BD-A876-B84FC13C642B}"/>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096071" y="4477575"/>
                <a:ext cx="575900" cy="368936"/>
              </a:xfrm>
              <a:prstGeom prst="rect">
                <a:avLst/>
              </a:prstGeom>
            </p:spPr>
          </p:pic>
        </p:grpSp>
        <p:sp>
          <p:nvSpPr>
            <p:cNvPr id="291" name="TextBox 290"/>
            <p:cNvSpPr txBox="1"/>
            <p:nvPr/>
          </p:nvSpPr>
          <p:spPr>
            <a:xfrm>
              <a:off x="8451251" y="4041522"/>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7</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5" name="Group 294"/>
          <p:cNvGrpSpPr/>
          <p:nvPr/>
        </p:nvGrpSpPr>
        <p:grpSpPr>
          <a:xfrm>
            <a:off x="8527090" y="2954447"/>
            <a:ext cx="2693522" cy="1355462"/>
            <a:chOff x="8747797" y="2387723"/>
            <a:chExt cx="2693522" cy="1355462"/>
          </a:xfrm>
        </p:grpSpPr>
        <p:sp>
          <p:nvSpPr>
            <p:cNvPr id="67" name="กล่องข้อความ 71">
              <a:extLst>
                <a:ext uri="{FF2B5EF4-FFF2-40B4-BE49-F238E27FC236}">
                  <a16:creationId xmlns:a16="http://schemas.microsoft.com/office/drawing/2014/main" id="{4B3F9144-7426-4A32-8ABC-A7EF80CDC937}"/>
                </a:ext>
              </a:extLst>
            </p:cNvPr>
            <p:cNvSpPr txBox="1"/>
            <p:nvPr/>
          </p:nvSpPr>
          <p:spPr>
            <a:xfrm>
              <a:off x="9258029" y="3061676"/>
              <a:ext cx="2183290" cy="492443"/>
            </a:xfrm>
            <a:prstGeom prst="rect">
              <a:avLst/>
            </a:prstGeom>
            <a:noFill/>
          </p:spPr>
          <p:txBody>
            <a:bodyPr wrap="non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เพิ่มประสิทธิภาพการใช้น้ำ</a:t>
              </a:r>
              <a:b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และปรับปรุงวิธีการส่งน้ำ</a:t>
              </a:r>
              <a:endPar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pic>
          <p:nvPicPr>
            <p:cNvPr id="54" name="Picture 5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961208" y="2387723"/>
              <a:ext cx="713053" cy="713053"/>
            </a:xfrm>
            <a:prstGeom prst="rect">
              <a:avLst/>
            </a:prstGeom>
          </p:spPr>
        </p:pic>
        <p:sp>
          <p:nvSpPr>
            <p:cNvPr id="294" name="TextBox 293"/>
            <p:cNvSpPr txBox="1"/>
            <p:nvPr/>
          </p:nvSpPr>
          <p:spPr>
            <a:xfrm>
              <a:off x="8747797" y="2727522"/>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8</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7" name="Group 296"/>
          <p:cNvGrpSpPr/>
          <p:nvPr/>
        </p:nvGrpSpPr>
        <p:grpSpPr>
          <a:xfrm>
            <a:off x="8053671" y="1684007"/>
            <a:ext cx="3753616" cy="1383945"/>
            <a:chOff x="8551591" y="1693706"/>
            <a:chExt cx="3753616" cy="1383945"/>
          </a:xfrm>
        </p:grpSpPr>
        <p:grpSp>
          <p:nvGrpSpPr>
            <p:cNvPr id="78" name="Group 77">
              <a:extLst>
                <a:ext uri="{FF2B5EF4-FFF2-40B4-BE49-F238E27FC236}">
                  <a16:creationId xmlns:a16="http://schemas.microsoft.com/office/drawing/2014/main" id="{DF0A8FA5-96B5-44AB-A751-0DABA7863D58}"/>
                </a:ext>
              </a:extLst>
            </p:cNvPr>
            <p:cNvGrpSpPr/>
            <p:nvPr/>
          </p:nvGrpSpPr>
          <p:grpSpPr>
            <a:xfrm>
              <a:off x="9047383" y="1965694"/>
              <a:ext cx="3257824" cy="1111957"/>
              <a:chOff x="4603733" y="4563019"/>
              <a:chExt cx="3257824" cy="1111957"/>
            </a:xfrm>
          </p:grpSpPr>
          <p:sp>
            <p:nvSpPr>
              <p:cNvPr id="24" name="กล่องข้อความ 17">
                <a:extLst>
                  <a:ext uri="{FF2B5EF4-FFF2-40B4-BE49-F238E27FC236}">
                    <a16:creationId xmlns:a16="http://schemas.microsoft.com/office/drawing/2014/main" id="{522FFE0A-B5F0-41F4-BBD2-D965EE4011C2}"/>
                  </a:ext>
                </a:extLst>
              </p:cNvPr>
              <p:cNvSpPr txBox="1"/>
              <p:nvPr/>
            </p:nvSpPr>
            <p:spPr>
              <a:xfrm>
                <a:off x="4603733" y="4622724"/>
                <a:ext cx="2345760" cy="500843"/>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การสร้างการรับรู้และ</a:t>
                </a:r>
                <a:br>
                  <a:rPr kumimoji="0" lang="en-US"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ประชาสัมพันธ์</a:t>
                </a:r>
              </a:p>
            </p:txBody>
          </p:sp>
          <p:pic>
            <p:nvPicPr>
              <p:cNvPr id="43" name="รูปภาพ 47">
                <a:extLst>
                  <a:ext uri="{FF2B5EF4-FFF2-40B4-BE49-F238E27FC236}">
                    <a16:creationId xmlns:a16="http://schemas.microsoft.com/office/drawing/2014/main" id="{AAD98539-61B9-41D5-951A-D34901E8512C}"/>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6589243" y="4563019"/>
                <a:ext cx="1272314" cy="1111957"/>
              </a:xfrm>
              <a:prstGeom prst="rect">
                <a:avLst/>
              </a:prstGeom>
            </p:spPr>
          </p:pic>
        </p:grpSp>
        <p:sp>
          <p:nvSpPr>
            <p:cNvPr id="296" name="TextBox 295"/>
            <p:cNvSpPr txBox="1"/>
            <p:nvPr/>
          </p:nvSpPr>
          <p:spPr>
            <a:xfrm>
              <a:off x="8551591" y="1693706"/>
              <a:ext cx="596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rPr>
                <a:t>9</a:t>
              </a:r>
              <a:endParaRPr kumimoji="0" lang="en-US" sz="6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pic>
        <p:nvPicPr>
          <p:cNvPr id="99" name="Picture 98">
            <a:extLst>
              <a:ext uri="{FF2B5EF4-FFF2-40B4-BE49-F238E27FC236}">
                <a16:creationId xmlns:a16="http://schemas.microsoft.com/office/drawing/2014/main" id="{1DDC46FE-4090-477A-9E72-F44A1DFE23C5}"/>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0298636" y="82929"/>
            <a:ext cx="1509660" cy="640080"/>
          </a:xfrm>
          <a:prstGeom prst="rect">
            <a:avLst/>
          </a:prstGeom>
        </p:spPr>
      </p:pic>
    </p:spTree>
    <p:extLst>
      <p:ext uri="{BB962C8B-B14F-4D97-AF65-F5344CB8AC3E}">
        <p14:creationId xmlns:p14="http://schemas.microsoft.com/office/powerpoint/2010/main" val="10215565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30"/>
            <a:ext cx="12192000" cy="5613882"/>
          </a:xfrm>
          <a:prstGeom prst="rect">
            <a:avLst/>
          </a:prstGeom>
          <a:effectLst/>
        </p:spPr>
      </p:pic>
      <p:sp>
        <p:nvSpPr>
          <p:cNvPr id="78" name="Rectangle 77"/>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2" name="Rounded Rectangle 101"/>
          <p:cNvSpPr/>
          <p:nvPr/>
        </p:nvSpPr>
        <p:spPr bwMode="auto">
          <a:xfrm>
            <a:off x="5760386" y="965489"/>
            <a:ext cx="6431614" cy="5629122"/>
          </a:xfrm>
          <a:prstGeom prst="roundRect">
            <a:avLst>
              <a:gd name="adj" fmla="val 0"/>
            </a:avLst>
          </a:prstGeom>
          <a:gradFill>
            <a:gsLst>
              <a:gs pos="51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6" name="Group 25"/>
          <p:cNvGrpSpPr/>
          <p:nvPr/>
        </p:nvGrpSpPr>
        <p:grpSpPr>
          <a:xfrm>
            <a:off x="8747401" y="4892657"/>
            <a:ext cx="2635338" cy="1118042"/>
            <a:chOff x="552016" y="1844823"/>
            <a:chExt cx="10654409" cy="4520132"/>
          </a:xfrm>
        </p:grpSpPr>
        <p:pic>
          <p:nvPicPr>
            <p:cNvPr id="69" name="Picture 68">
              <a:extLst>
                <a:ext uri="{FF2B5EF4-FFF2-40B4-BE49-F238E27FC236}">
                  <a16:creationId xmlns:a16="http://schemas.microsoft.com/office/drawing/2014/main" id="{788BA4AE-5157-4FFF-95E9-5B3CD3CD729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6022"/>
            <a:stretch/>
          </p:blipFill>
          <p:spPr>
            <a:xfrm>
              <a:off x="552016" y="1844823"/>
              <a:ext cx="2219902" cy="45201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0" name="Picture 69">
              <a:extLst>
                <a:ext uri="{FF2B5EF4-FFF2-40B4-BE49-F238E27FC236}">
                  <a16:creationId xmlns:a16="http://schemas.microsoft.com/office/drawing/2014/main" id="{B1ED87AA-4367-4BDB-9CF3-7B799CB955FC}"/>
                </a:ext>
              </a:extLst>
            </p:cNvPr>
            <p:cNvPicPr>
              <a:picLocks noChangeAspect="1"/>
            </p:cNvPicPr>
            <p:nvPr/>
          </p:nvPicPr>
          <p:blipFill rotWithShape="1">
            <a:blip r:embed="rId5"/>
            <a:srcRect b="4714"/>
            <a:stretch/>
          </p:blipFill>
          <p:spPr>
            <a:xfrm>
              <a:off x="9036363" y="1884395"/>
              <a:ext cx="2170062"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1" name="Picture 70">
              <a:extLst>
                <a:ext uri="{FF2B5EF4-FFF2-40B4-BE49-F238E27FC236}">
                  <a16:creationId xmlns:a16="http://schemas.microsoft.com/office/drawing/2014/main" id="{9EA3F573-2ECD-40E5-A82A-7EF164076236}"/>
                </a:ext>
              </a:extLst>
            </p:cNvPr>
            <p:cNvPicPr>
              <a:picLocks noChangeAspect="1"/>
            </p:cNvPicPr>
            <p:nvPr/>
          </p:nvPicPr>
          <p:blipFill rotWithShape="1">
            <a:blip r:embed="rId6"/>
            <a:srcRect b="4544"/>
            <a:stretch/>
          </p:blipFill>
          <p:spPr>
            <a:xfrm>
              <a:off x="3363546" y="1884395"/>
              <a:ext cx="2166196"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2" name="Picture 71">
              <a:extLst>
                <a:ext uri="{FF2B5EF4-FFF2-40B4-BE49-F238E27FC236}">
                  <a16:creationId xmlns:a16="http://schemas.microsoft.com/office/drawing/2014/main" id="{4864B400-CA5D-40F2-8CF9-EE8B562C8A89}"/>
                </a:ext>
              </a:extLst>
            </p:cNvPr>
            <p:cNvPicPr>
              <a:picLocks noChangeAspect="1"/>
            </p:cNvPicPr>
            <p:nvPr/>
          </p:nvPicPr>
          <p:blipFill rotWithShape="1">
            <a:blip r:embed="rId7"/>
            <a:srcRect b="5129"/>
            <a:stretch/>
          </p:blipFill>
          <p:spPr>
            <a:xfrm>
              <a:off x="6193274" y="1884395"/>
              <a:ext cx="2179557" cy="448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352584" y="6508735"/>
            <a:ext cx="839416"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453650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ศูนย์ป้องกันวิกฤติน้ำ/สำนักอนุรักษ์และฟื้นฟูแหล่งน้ำ/สำนักงานทรัพยากรน้ำภาค</a:t>
            </a:r>
            <a:r>
              <a:rPr kumimoji="0" lang="th-TH" sz="1200" b="1" i="0" u="none" strike="noStrike" kern="1200" cap="none" spc="0" normalizeH="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1-11</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9" name="Rectangle 2">
            <a:extLst>
              <a:ext uri="{FF2B5EF4-FFF2-40B4-BE49-F238E27FC236}">
                <a16:creationId xmlns:a16="http://schemas.microsoft.com/office/drawing/2014/main" id="{2427A71D-A3B1-4CC2-99AA-8AD8A67D6AA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5.1</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มาตรการรองรับสถานการณ์ฤดูฝน 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กรมทรัพยากรน้ำ</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10" name="Group 9">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1"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TextBox 13">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5" name="Group 14">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19" name="TextBox 18">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1" name="Picture 20">
                <a:extLst>
                  <a:ext uri="{FF2B5EF4-FFF2-40B4-BE49-F238E27FC236}">
                    <a16:creationId xmlns:a16="http://schemas.microsoft.com/office/drawing/2014/main" id="{10F5E861-6C62-474C-B69D-E932D0E2342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3" name="Picture 22">
                <a:extLst>
                  <a:ext uri="{FF2B5EF4-FFF2-40B4-BE49-F238E27FC236}">
                    <a16:creationId xmlns:a16="http://schemas.microsoft.com/office/drawing/2014/main" id="{0DCEFFF9-B2B7-478B-84A1-57D967DDE05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6" name="Group 15">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7"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10"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8"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11"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82" name="Group 81"/>
          <p:cNvGrpSpPr/>
          <p:nvPr/>
        </p:nvGrpSpPr>
        <p:grpSpPr>
          <a:xfrm>
            <a:off x="1495387" y="1649787"/>
            <a:ext cx="2581222" cy="2581222"/>
            <a:chOff x="1178828" y="1955121"/>
            <a:chExt cx="2950341" cy="2950341"/>
          </a:xfrm>
          <a:solidFill>
            <a:schemeClr val="bg1"/>
          </a:solidFill>
        </p:grpSpPr>
        <p:sp>
          <p:nvSpPr>
            <p:cNvPr id="97" name="Oval 96"/>
            <p:cNvSpPr/>
            <p:nvPr/>
          </p:nvSpPr>
          <p:spPr bwMode="auto">
            <a:xfrm>
              <a:off x="1178828" y="1955121"/>
              <a:ext cx="2950341" cy="2950341"/>
            </a:xfrm>
            <a:prstGeom prst="ellipse">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79" name="Oval 78"/>
            <p:cNvSpPr/>
            <p:nvPr/>
          </p:nvSpPr>
          <p:spPr bwMode="auto">
            <a:xfrm>
              <a:off x="1279904" y="2056197"/>
              <a:ext cx="2748191" cy="2748191"/>
            </a:xfrm>
            <a:prstGeom prst="ellipse">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pic>
          <p:nvPicPr>
            <p:cNvPr id="28" name="Picture 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703223" y="2580957"/>
              <a:ext cx="1898646" cy="1784366"/>
            </a:xfrm>
            <a:prstGeom prst="rect">
              <a:avLst/>
            </a:prstGeom>
            <a:grpFill/>
          </p:spPr>
        </p:pic>
      </p:grpSp>
      <p:grpSp>
        <p:nvGrpSpPr>
          <p:cNvPr id="29" name="Group 28"/>
          <p:cNvGrpSpPr/>
          <p:nvPr/>
        </p:nvGrpSpPr>
        <p:grpSpPr>
          <a:xfrm>
            <a:off x="3781185" y="1147643"/>
            <a:ext cx="2049694" cy="1481555"/>
            <a:chOff x="732229" y="3450537"/>
            <a:chExt cx="2049694" cy="1481555"/>
          </a:xfrm>
        </p:grpSpPr>
        <p:pic>
          <p:nvPicPr>
            <p:cNvPr id="30" name="Picture 29">
              <a:extLst>
                <a:ext uri="{FF2B5EF4-FFF2-40B4-BE49-F238E27FC236}">
                  <a16:creationId xmlns:a16="http://schemas.microsoft.com/office/drawing/2014/main" id="{AED1F945-32D6-4C31-BC33-EC40B760C087}"/>
                </a:ext>
              </a:extLst>
            </p:cNvPr>
            <p:cNvPicPr>
              <a:picLocks noChangeAspect="1"/>
            </p:cNvPicPr>
            <p:nvPr/>
          </p:nvPicPr>
          <p:blipFill rotWithShape="1">
            <a:blip r:embed="rId13"/>
            <a:srcRect l="4335" t="5341" r="3375" b="23898"/>
            <a:stretch/>
          </p:blipFill>
          <p:spPr>
            <a:xfrm>
              <a:off x="917612" y="3450537"/>
              <a:ext cx="1536474" cy="9145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1" name="Rounded Rectangle 18">
              <a:extLst>
                <a:ext uri="{FF2B5EF4-FFF2-40B4-BE49-F238E27FC236}">
                  <a16:creationId xmlns:a16="http://schemas.microsoft.com/office/drawing/2014/main" id="{DDA93C37-FDE6-4A81-99C2-F1D50E46CEB1}"/>
                </a:ext>
              </a:extLst>
            </p:cNvPr>
            <p:cNvSpPr/>
            <p:nvPr/>
          </p:nvSpPr>
          <p:spPr bwMode="auto">
            <a:xfrm>
              <a:off x="1217760" y="4751993"/>
              <a:ext cx="1561131" cy="180099"/>
            </a:xfrm>
            <a:prstGeom prst="roundRect">
              <a:avLst>
                <a:gd name="adj" fmla="val 50000"/>
              </a:avLst>
            </a:prstGeom>
            <a:solidFill>
              <a:srgbClr val="0070C0"/>
            </a:solidFill>
            <a:ln w="9525" cap="flat" cmpd="sng" algn="ctr">
              <a:noFill/>
              <a:prstDash val="solid"/>
              <a:round/>
              <a:headEnd type="none" w="med" len="med"/>
              <a:tailEnd type="none" w="med" len="med"/>
            </a:ln>
            <a:effectLst/>
          </p:spPr>
          <p:txBody>
            <a:bodyPr vert="horz" wrap="square" lIns="91432" tIns="0" rIns="91432" bIns="45718"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เส้นทางน้ำธรรมชาติ</a:t>
              </a:r>
            </a:p>
          </p:txBody>
        </p:sp>
        <p:sp>
          <p:nvSpPr>
            <p:cNvPr id="32" name="Rounded Rectangle 18">
              <a:extLst>
                <a:ext uri="{FF2B5EF4-FFF2-40B4-BE49-F238E27FC236}">
                  <a16:creationId xmlns:a16="http://schemas.microsoft.com/office/drawing/2014/main" id="{DDA93C37-FDE6-4A81-99C2-F1D50E46CEB1}"/>
                </a:ext>
              </a:extLst>
            </p:cNvPr>
            <p:cNvSpPr/>
            <p:nvPr/>
          </p:nvSpPr>
          <p:spPr bwMode="auto">
            <a:xfrm>
              <a:off x="1217761" y="4501455"/>
              <a:ext cx="1564162" cy="208535"/>
            </a:xfrm>
            <a:prstGeom prst="roundRect">
              <a:avLst>
                <a:gd name="adj" fmla="val 50000"/>
              </a:avLst>
            </a:prstGeom>
            <a:solidFill>
              <a:srgbClr val="FF0000"/>
            </a:solidFill>
            <a:ln w="9525" cap="flat" cmpd="sng" algn="ctr">
              <a:noFill/>
              <a:prstDash val="solid"/>
              <a:round/>
              <a:headEnd type="none" w="med" len="med"/>
              <a:tailEnd type="none" w="med" len="med"/>
            </a:ln>
            <a:effectLst/>
          </p:spPr>
          <p:txBody>
            <a:bodyPr vert="horz" wrap="square" lIns="91432" tIns="0" rIns="91432" bIns="45718"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พื้นที่ลุ่มต่ำที่น้ำท่วมประจำทุกปี</a:t>
              </a:r>
            </a:p>
          </p:txBody>
        </p:sp>
        <p:grpSp>
          <p:nvGrpSpPr>
            <p:cNvPr id="33" name="Group 32"/>
            <p:cNvGrpSpPr/>
            <p:nvPr/>
          </p:nvGrpSpPr>
          <p:grpSpPr>
            <a:xfrm>
              <a:off x="732229" y="4518775"/>
              <a:ext cx="441325" cy="369141"/>
              <a:chOff x="732229" y="4518775"/>
              <a:chExt cx="441325" cy="369141"/>
            </a:xfrm>
          </p:grpSpPr>
          <p:sp>
            <p:nvSpPr>
              <p:cNvPr id="34" name="Freeform 33"/>
              <p:cNvSpPr/>
              <p:nvPr/>
            </p:nvSpPr>
            <p:spPr>
              <a:xfrm>
                <a:off x="763620" y="4518775"/>
                <a:ext cx="403225" cy="137095"/>
              </a:xfrm>
              <a:custGeom>
                <a:avLst/>
                <a:gdLst>
                  <a:gd name="connsiteX0" fmla="*/ 0 w 403225"/>
                  <a:gd name="connsiteY0" fmla="*/ 137095 h 137095"/>
                  <a:gd name="connsiteX1" fmla="*/ 130175 w 403225"/>
                  <a:gd name="connsiteY1" fmla="*/ 570 h 137095"/>
                  <a:gd name="connsiteX2" fmla="*/ 263525 w 403225"/>
                  <a:gd name="connsiteY2" fmla="*/ 89470 h 137095"/>
                  <a:gd name="connsiteX3" fmla="*/ 403225 w 403225"/>
                  <a:gd name="connsiteY3" fmla="*/ 118045 h 137095"/>
                </a:gdLst>
                <a:ahLst/>
                <a:cxnLst>
                  <a:cxn ang="0">
                    <a:pos x="connsiteX0" y="connsiteY0"/>
                  </a:cxn>
                  <a:cxn ang="0">
                    <a:pos x="connsiteX1" y="connsiteY1"/>
                  </a:cxn>
                  <a:cxn ang="0">
                    <a:pos x="connsiteX2" y="connsiteY2"/>
                  </a:cxn>
                  <a:cxn ang="0">
                    <a:pos x="connsiteX3" y="connsiteY3"/>
                  </a:cxn>
                </a:cxnLst>
                <a:rect l="l" t="t" r="r" b="b"/>
                <a:pathLst>
                  <a:path w="403225" h="137095">
                    <a:moveTo>
                      <a:pt x="0" y="137095"/>
                    </a:moveTo>
                    <a:cubicBezTo>
                      <a:pt x="43127" y="72801"/>
                      <a:pt x="86254" y="8507"/>
                      <a:pt x="130175" y="570"/>
                    </a:cubicBezTo>
                    <a:cubicBezTo>
                      <a:pt x="174096" y="-7368"/>
                      <a:pt x="218017" y="69891"/>
                      <a:pt x="263525" y="89470"/>
                    </a:cubicBezTo>
                    <a:cubicBezTo>
                      <a:pt x="309033" y="109049"/>
                      <a:pt x="356129" y="113547"/>
                      <a:pt x="403225" y="11804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sp>
            <p:nvSpPr>
              <p:cNvPr id="35" name="Freeform 34"/>
              <p:cNvSpPr/>
              <p:nvPr/>
            </p:nvSpPr>
            <p:spPr>
              <a:xfrm>
                <a:off x="732229" y="4807632"/>
                <a:ext cx="441325" cy="80284"/>
              </a:xfrm>
              <a:custGeom>
                <a:avLst/>
                <a:gdLst>
                  <a:gd name="connsiteX0" fmla="*/ 0 w 441325"/>
                  <a:gd name="connsiteY0" fmla="*/ 47289 h 80284"/>
                  <a:gd name="connsiteX1" fmla="*/ 187325 w 441325"/>
                  <a:gd name="connsiteY1" fmla="*/ 79039 h 80284"/>
                  <a:gd name="connsiteX2" fmla="*/ 387350 w 441325"/>
                  <a:gd name="connsiteY2" fmla="*/ 9189 h 80284"/>
                  <a:gd name="connsiteX3" fmla="*/ 441325 w 441325"/>
                  <a:gd name="connsiteY3" fmla="*/ 2839 h 80284"/>
                </a:gdLst>
                <a:ahLst/>
                <a:cxnLst>
                  <a:cxn ang="0">
                    <a:pos x="connsiteX0" y="connsiteY0"/>
                  </a:cxn>
                  <a:cxn ang="0">
                    <a:pos x="connsiteX1" y="connsiteY1"/>
                  </a:cxn>
                  <a:cxn ang="0">
                    <a:pos x="connsiteX2" y="connsiteY2"/>
                  </a:cxn>
                  <a:cxn ang="0">
                    <a:pos x="connsiteX3" y="connsiteY3"/>
                  </a:cxn>
                </a:cxnLst>
                <a:rect l="l" t="t" r="r" b="b"/>
                <a:pathLst>
                  <a:path w="441325" h="80284">
                    <a:moveTo>
                      <a:pt x="0" y="47289"/>
                    </a:moveTo>
                    <a:cubicBezTo>
                      <a:pt x="61383" y="66339"/>
                      <a:pt x="122767" y="85389"/>
                      <a:pt x="187325" y="79039"/>
                    </a:cubicBezTo>
                    <a:cubicBezTo>
                      <a:pt x="251883" y="72689"/>
                      <a:pt x="345017" y="21889"/>
                      <a:pt x="387350" y="9189"/>
                    </a:cubicBezTo>
                    <a:cubicBezTo>
                      <a:pt x="429683" y="-3511"/>
                      <a:pt x="435504" y="-336"/>
                      <a:pt x="441325" y="2839"/>
                    </a:cubicBezTo>
                  </a:path>
                </a:pathLst>
              </a:cu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grpSp>
      </p:grpSp>
      <p:grpSp>
        <p:nvGrpSpPr>
          <p:cNvPr id="47" name="Group 46"/>
          <p:cNvGrpSpPr/>
          <p:nvPr/>
        </p:nvGrpSpPr>
        <p:grpSpPr>
          <a:xfrm>
            <a:off x="5976610" y="771955"/>
            <a:ext cx="6128774" cy="1231106"/>
            <a:chOff x="9772537" y="895987"/>
            <a:chExt cx="6128774" cy="1231106"/>
          </a:xfrm>
        </p:grpSpPr>
        <p:sp>
          <p:nvSpPr>
            <p:cNvPr id="50" name="กล่องข้อความ 7">
              <a:extLst>
                <a:ext uri="{FF2B5EF4-FFF2-40B4-BE49-F238E27FC236}">
                  <a16:creationId xmlns:a16="http://schemas.microsoft.com/office/drawing/2014/main" id="{57948077-4C95-4286-BF70-69159AB9E10A}"/>
                </a:ext>
              </a:extLst>
            </p:cNvPr>
            <p:cNvSpPr txBox="1"/>
            <p:nvPr/>
          </p:nvSpPr>
          <p:spPr>
            <a:xfrm>
              <a:off x="9772537" y="895987"/>
              <a:ext cx="54953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3</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49" name="กล่องข้อความ 7">
              <a:extLst>
                <a:ext uri="{FF2B5EF4-FFF2-40B4-BE49-F238E27FC236}">
                  <a16:creationId xmlns:a16="http://schemas.microsoft.com/office/drawing/2014/main" id="{57948077-4C95-4286-BF70-69159AB9E10A}"/>
                </a:ext>
              </a:extLst>
            </p:cNvPr>
            <p:cNvSpPr txBox="1"/>
            <p:nvPr/>
          </p:nvSpPr>
          <p:spPr>
            <a:xfrm>
              <a:off x="10312958" y="1280350"/>
              <a:ext cx="5588353" cy="575542"/>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ทบทวนปรับปรุงเกณฑ์การบริหารจัดการน้ำ</a:t>
              </a:r>
              <a:r>
                <a:rPr kumimoji="0" lang="th-TH" sz="22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ในแหล่งน้ำขนาดใหญ่-กลาง และเขื่อนระบายน้ำ</a:t>
              </a:r>
              <a:endParaRPr kumimoji="0" lang="th-TH" sz="22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51" name="Group 50"/>
          <p:cNvGrpSpPr/>
          <p:nvPr/>
        </p:nvGrpSpPr>
        <p:grpSpPr>
          <a:xfrm>
            <a:off x="206665" y="801678"/>
            <a:ext cx="3295005" cy="1231106"/>
            <a:chOff x="8948171" y="895987"/>
            <a:chExt cx="3295005" cy="1231106"/>
          </a:xfrm>
        </p:grpSpPr>
        <p:sp>
          <p:nvSpPr>
            <p:cNvPr id="52" name="กล่องข้อความ 7">
              <a:extLst>
                <a:ext uri="{FF2B5EF4-FFF2-40B4-BE49-F238E27FC236}">
                  <a16:creationId xmlns:a16="http://schemas.microsoft.com/office/drawing/2014/main" id="{57948077-4C95-4286-BF70-69159AB9E10A}"/>
                </a:ext>
              </a:extLst>
            </p:cNvPr>
            <p:cNvSpPr txBox="1"/>
            <p:nvPr/>
          </p:nvSpPr>
          <p:spPr>
            <a:xfrm>
              <a:off x="8948171" y="895987"/>
              <a:ext cx="57127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2</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54" name="กล่องข้อความ 7">
              <a:extLst>
                <a:ext uri="{FF2B5EF4-FFF2-40B4-BE49-F238E27FC236}">
                  <a16:creationId xmlns:a16="http://schemas.microsoft.com/office/drawing/2014/main" id="{57948077-4C95-4286-BF70-69159AB9E10A}"/>
                </a:ext>
              </a:extLst>
            </p:cNvPr>
            <p:cNvSpPr txBox="1"/>
            <p:nvPr/>
          </p:nvSpPr>
          <p:spPr>
            <a:xfrm>
              <a:off x="9540350" y="1267950"/>
              <a:ext cx="2702826" cy="590931"/>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บริหารจัดการพื้นที่ลุ่มต่ำ</a:t>
              </a:r>
              <a:br>
                <a:rPr kumimoji="0" lang="en-US"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เพื่อรองรับน้ำหลาก</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pic>
        <p:nvPicPr>
          <p:cNvPr id="55" name="Picture 54">
            <a:extLst>
              <a:ext uri="{FF2B5EF4-FFF2-40B4-BE49-F238E27FC236}">
                <a16:creationId xmlns:a16="http://schemas.microsoft.com/office/drawing/2014/main" id="{D2808386-25DE-453A-B27C-4A0F1266128F}"/>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002116" y="2011300"/>
            <a:ext cx="1748692" cy="2473261"/>
          </a:xfrm>
          <a:prstGeom prst="rect">
            <a:avLst/>
          </a:prstGeom>
        </p:spPr>
      </p:pic>
      <p:grpSp>
        <p:nvGrpSpPr>
          <p:cNvPr id="25" name="Group 24"/>
          <p:cNvGrpSpPr/>
          <p:nvPr/>
        </p:nvGrpSpPr>
        <p:grpSpPr>
          <a:xfrm>
            <a:off x="7678680" y="1859991"/>
            <a:ext cx="4209409" cy="1355001"/>
            <a:chOff x="7397356" y="1899495"/>
            <a:chExt cx="4209409" cy="1355001"/>
          </a:xfrm>
        </p:grpSpPr>
        <p:pic>
          <p:nvPicPr>
            <p:cNvPr id="56" name="Picture 55">
              <a:extLst>
                <a:ext uri="{FF2B5EF4-FFF2-40B4-BE49-F238E27FC236}">
                  <a16:creationId xmlns:a16="http://schemas.microsoft.com/office/drawing/2014/main" id="{E3D31C0B-AFB4-4F66-9CA6-D08DE1C712AE}"/>
                </a:ext>
              </a:extLst>
            </p:cNvPr>
            <p:cNvPicPr/>
            <p:nvPr/>
          </p:nvPicPr>
          <p:blipFill>
            <a:blip r:embed="rId15" cstate="print">
              <a:extLst>
                <a:ext uri="{28A0092B-C50C-407E-A947-70E740481C1C}">
                  <a14:useLocalDpi xmlns:a14="http://schemas.microsoft.com/office/drawing/2010/main" val="0"/>
                </a:ext>
              </a:extLst>
            </a:blip>
            <a:stretch>
              <a:fillRect/>
            </a:stretch>
          </p:blipFill>
          <p:spPr>
            <a:xfrm>
              <a:off x="7660396" y="1911408"/>
              <a:ext cx="1740394" cy="1092011"/>
            </a:xfrm>
            <a:prstGeom prst="rect">
              <a:avLst/>
            </a:prstGeom>
          </p:spPr>
        </p:pic>
        <p:sp>
          <p:nvSpPr>
            <p:cNvPr id="57" name="TextBox 56">
              <a:extLst>
                <a:ext uri="{FF2B5EF4-FFF2-40B4-BE49-F238E27FC236}">
                  <a16:creationId xmlns:a16="http://schemas.microsoft.com/office/drawing/2014/main" id="{30F9AD4E-1C91-43AB-8D62-A2066EDCF023}"/>
                </a:ext>
              </a:extLst>
            </p:cNvPr>
            <p:cNvSpPr txBox="1"/>
            <p:nvPr/>
          </p:nvSpPr>
          <p:spPr>
            <a:xfrm>
              <a:off x="7397356" y="2977497"/>
              <a:ext cx="4209409"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ผลการคำนวณโค้งการปฏิบัติการอ่างเก็บน้ำที่เหมาะสมของ </a:t>
              </a:r>
              <a:r>
                <a:rPr kumimoji="0" lang="th-TH" sz="1200" b="0" i="0" u="none" strike="noStrike" kern="1200" cap="none" spc="0" normalizeH="0" baseline="0" noProof="0" dirty="0">
                  <a:ln>
                    <a:noFill/>
                  </a:ln>
                  <a:solidFill>
                    <a:srgbClr val="FF0000"/>
                  </a:solidFill>
                  <a:effectLst/>
                  <a:uLnTx/>
                  <a:uFillTx/>
                  <a:latin typeface="Arial" panose="020B0604020202020204" pitchFamily="34" charset="0"/>
                  <a:ea typeface="+mn-ea"/>
                  <a:cs typeface="FC Home" panose="020B0500040200020003" pitchFamily="34" charset="-34"/>
                </a:rPr>
                <a:t>อ่างเก็บน้ำห้วยเสียว</a:t>
              </a:r>
              <a:endParaRPr kumimoji="0" lang="en-US" sz="12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pic>
          <p:nvPicPr>
            <p:cNvPr id="60" name="Picture 59">
              <a:extLst>
                <a:ext uri="{FF2B5EF4-FFF2-40B4-BE49-F238E27FC236}">
                  <a16:creationId xmlns:a16="http://schemas.microsoft.com/office/drawing/2014/main" id="{61B39665-5179-41C9-AF51-4361AFAB8709}"/>
                </a:ext>
              </a:extLst>
            </p:cNvPr>
            <p:cNvPicPr/>
            <p:nvPr/>
          </p:nvPicPr>
          <p:blipFill>
            <a:blip r:embed="rId16" cstate="print">
              <a:extLst>
                <a:ext uri="{28A0092B-C50C-407E-A947-70E740481C1C}">
                  <a14:useLocalDpi xmlns:a14="http://schemas.microsoft.com/office/drawing/2010/main" val="0"/>
                </a:ext>
              </a:extLst>
            </a:blip>
            <a:stretch>
              <a:fillRect/>
            </a:stretch>
          </p:blipFill>
          <p:spPr>
            <a:xfrm>
              <a:off x="9508104" y="1899495"/>
              <a:ext cx="1864733" cy="1108444"/>
            </a:xfrm>
            <a:prstGeom prst="rect">
              <a:avLst/>
            </a:prstGeom>
          </p:spPr>
        </p:pic>
      </p:grpSp>
      <p:grpSp>
        <p:nvGrpSpPr>
          <p:cNvPr id="75" name="Group 74"/>
          <p:cNvGrpSpPr/>
          <p:nvPr/>
        </p:nvGrpSpPr>
        <p:grpSpPr>
          <a:xfrm>
            <a:off x="7610989" y="3210136"/>
            <a:ext cx="4344790" cy="1634048"/>
            <a:chOff x="7464152" y="3443126"/>
            <a:chExt cx="4344790" cy="1634048"/>
          </a:xfrm>
        </p:grpSpPr>
        <p:pic>
          <p:nvPicPr>
            <p:cNvPr id="58" name="Picture 57">
              <a:extLst>
                <a:ext uri="{FF2B5EF4-FFF2-40B4-BE49-F238E27FC236}">
                  <a16:creationId xmlns:a16="http://schemas.microsoft.com/office/drawing/2014/main" id="{A31F3488-5F9E-48B0-A509-601D23639FDF}"/>
                </a:ext>
              </a:extLst>
            </p:cNvPr>
            <p:cNvPicPr/>
            <p:nvPr/>
          </p:nvPicPr>
          <p:blipFill>
            <a:blip r:embed="rId17" cstate="print">
              <a:extLst>
                <a:ext uri="{28A0092B-C50C-407E-A947-70E740481C1C}">
                  <a14:useLocalDpi xmlns:a14="http://schemas.microsoft.com/office/drawing/2010/main" val="0"/>
                </a:ext>
              </a:extLst>
            </a:blip>
            <a:stretch>
              <a:fillRect/>
            </a:stretch>
          </p:blipFill>
          <p:spPr>
            <a:xfrm>
              <a:off x="7657628" y="3443126"/>
              <a:ext cx="2422203" cy="1302395"/>
            </a:xfrm>
            <a:prstGeom prst="rect">
              <a:avLst/>
            </a:prstGeom>
          </p:spPr>
        </p:pic>
        <p:sp>
          <p:nvSpPr>
            <p:cNvPr id="59" name="TextBox 58">
              <a:extLst>
                <a:ext uri="{FF2B5EF4-FFF2-40B4-BE49-F238E27FC236}">
                  <a16:creationId xmlns:a16="http://schemas.microsoft.com/office/drawing/2014/main" id="{BABDC786-B933-4665-A625-773415228DAA}"/>
                </a:ext>
              </a:extLst>
            </p:cNvPr>
            <p:cNvSpPr txBox="1"/>
            <p:nvPr/>
          </p:nvSpPr>
          <p:spPr>
            <a:xfrm>
              <a:off x="7464152" y="4430843"/>
              <a:ext cx="208135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โค้งปริมาณน้ำ </a:t>
              </a:r>
              <a:r>
                <a:rPr kumimoji="0" lang="th-TH" sz="12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a:t>
              </a:r>
              <a:r>
                <a:rPr kumimoji="0" lang="en-US" sz="12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Rating Curve)</a:t>
              </a:r>
              <a:br>
                <a:rPr kumimoji="0" lang="th-TH" sz="12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br>
              <a:r>
                <a:rPr kumimoji="0" lang="th-TH" sz="12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ของตำแหน่งการไหลออก </a:t>
              </a:r>
              <a:br>
                <a:rPr kumimoji="0" lang="th-TH" sz="12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br>
              <a:r>
                <a:rPr kumimoji="0" lang="th-TH" sz="12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อ่างเก็บน้ำห้วยเสียว จ.อุดรธานี</a:t>
              </a:r>
              <a:endParaRPr kumimoji="0" lang="en-US" sz="1200" b="0" i="0" u="none" strike="noStrike" kern="1200" cap="none" spc="0" normalizeH="0" baseline="0" noProof="0" dirty="0">
                <a:ln>
                  <a:noFill/>
                </a:ln>
                <a:solidFill>
                  <a:srgbClr val="00326F"/>
                </a:solidFill>
                <a:effectLst/>
                <a:uLnTx/>
                <a:uFillTx/>
                <a:latin typeface="Arial" panose="020B0604020202020204" pitchFamily="34" charset="0"/>
                <a:ea typeface="+mn-ea"/>
                <a:cs typeface="Arial" panose="020B0604020202020204" pitchFamily="34" charset="0"/>
              </a:endParaRPr>
            </a:p>
          </p:txBody>
        </p:sp>
        <p:pic>
          <p:nvPicPr>
            <p:cNvPr id="62" name="Picture 61">
              <a:extLst>
                <a:ext uri="{FF2B5EF4-FFF2-40B4-BE49-F238E27FC236}">
                  <a16:creationId xmlns:a16="http://schemas.microsoft.com/office/drawing/2014/main" id="{FC268322-1498-46EE-B37A-99A2BD640FEF}"/>
                </a:ext>
              </a:extLst>
            </p:cNvPr>
            <p:cNvPicPr/>
            <p:nvPr/>
          </p:nvPicPr>
          <p:blipFill>
            <a:blip r:embed="rId18"/>
            <a:stretch>
              <a:fillRect/>
            </a:stretch>
          </p:blipFill>
          <p:spPr>
            <a:xfrm>
              <a:off x="10142361" y="3454146"/>
              <a:ext cx="1666581" cy="1045240"/>
            </a:xfrm>
            <a:prstGeom prst="rect">
              <a:avLst/>
            </a:prstGeom>
          </p:spPr>
        </p:pic>
        <p:sp>
          <p:nvSpPr>
            <p:cNvPr id="63" name="TextBox 62">
              <a:extLst>
                <a:ext uri="{FF2B5EF4-FFF2-40B4-BE49-F238E27FC236}">
                  <a16:creationId xmlns:a16="http://schemas.microsoft.com/office/drawing/2014/main" id="{1D36C075-015F-46BA-907A-A626D697CD02}"/>
                </a:ext>
              </a:extLst>
            </p:cNvPr>
            <p:cNvSpPr txBox="1"/>
            <p:nvPr/>
          </p:nvSpPr>
          <p:spPr>
            <a:xfrm>
              <a:off x="10161132" y="4485047"/>
              <a:ext cx="162903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326F"/>
                  </a:solidFill>
                  <a:effectLst/>
                  <a:uLnTx/>
                  <a:uFillTx/>
                  <a:latin typeface="Arial" panose="020B0604020202020204" pitchFamily="34" charset="0"/>
                  <a:ea typeface="+mn-ea"/>
                  <a:cs typeface="FC Home" panose="020B0500040200020003" pitchFamily="34" charset="-34"/>
                </a:rPr>
                <a:t>การกระจายน้ำท่ารายเดือนที่ไหลเข้าอ่างเก็บน้ำห้วยเสียว</a:t>
              </a:r>
              <a:endParaRPr kumimoji="0" lang="en-US" sz="1200" b="0" i="0" u="none" strike="noStrike" kern="1200" cap="none" spc="0" normalizeH="0" baseline="0" noProof="0" dirty="0">
                <a:ln>
                  <a:noFill/>
                </a:ln>
                <a:solidFill>
                  <a:srgbClr val="00326F"/>
                </a:solidFill>
                <a:effectLst/>
                <a:uLnTx/>
                <a:uFillTx/>
                <a:latin typeface="Arial" panose="020B0604020202020204" pitchFamily="34" charset="0"/>
                <a:ea typeface="+mn-ea"/>
                <a:cs typeface="Arial" panose="020B0604020202020204" pitchFamily="34" charset="0"/>
              </a:endParaRPr>
            </a:p>
          </p:txBody>
        </p:sp>
      </p:grpSp>
      <p:pic>
        <p:nvPicPr>
          <p:cNvPr id="24" name="Picture 23"/>
          <p:cNvPicPr>
            <a:picLocks noChangeAspect="1"/>
          </p:cNvPicPr>
          <p:nvPr/>
        </p:nvPicPr>
        <p:blipFill>
          <a:blip r:embed="rId19" cstate="print">
            <a:extLst>
              <a:ext uri="{BEBA8EAE-BF5A-486C-A8C5-ECC9F3942E4B}">
                <a14:imgProps xmlns:a14="http://schemas.microsoft.com/office/drawing/2010/main">
                  <a14:imgLayer r:embed="rId20">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06050" y="1906194"/>
            <a:ext cx="1322515" cy="7439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7" name="Picture 66"/>
          <p:cNvPicPr>
            <a:picLocks noChangeAspect="1"/>
          </p:cNvPicPr>
          <p:nvPr/>
        </p:nvPicPr>
        <p:blipFill>
          <a:blip r:embed="rId21" cstate="print">
            <a:extLst>
              <a:ext uri="{BEBA8EAE-BF5A-486C-A8C5-ECC9F3942E4B}">
                <a14:imgProps xmlns:a14="http://schemas.microsoft.com/office/drawing/2010/main">
                  <a14:imgLayer r:embed="rId2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97456" y="2937993"/>
            <a:ext cx="1516285" cy="10308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8" name="Picture 67"/>
          <p:cNvPicPr>
            <a:picLocks noChangeAspect="1"/>
          </p:cNvPicPr>
          <p:nvPr/>
        </p:nvPicPr>
        <p:blipFill>
          <a:blip r:embed="rId23" cstate="print">
            <a:extLst>
              <a:ext uri="{BEBA8EAE-BF5A-486C-A8C5-ECC9F3942E4B}">
                <a14:imgProps xmlns:a14="http://schemas.microsoft.com/office/drawing/2010/main">
                  <a14:imgLayer r:embed="rId2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885420" y="2911574"/>
            <a:ext cx="1718232" cy="9665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77" name="Group 76"/>
          <p:cNvGrpSpPr/>
          <p:nvPr/>
        </p:nvGrpSpPr>
        <p:grpSpPr>
          <a:xfrm>
            <a:off x="6220589" y="4963062"/>
            <a:ext cx="2395691" cy="993315"/>
            <a:chOff x="6220589" y="4963062"/>
            <a:chExt cx="2395691" cy="993315"/>
          </a:xfrm>
        </p:grpSpPr>
        <p:sp>
          <p:nvSpPr>
            <p:cNvPr id="76" name="Rounded Rectangle 75"/>
            <p:cNvSpPr/>
            <p:nvPr/>
          </p:nvSpPr>
          <p:spPr bwMode="auto">
            <a:xfrm>
              <a:off x="6220589" y="4963062"/>
              <a:ext cx="2395691" cy="993315"/>
            </a:xfrm>
            <a:prstGeom prst="roundRect">
              <a:avLst>
                <a:gd name="adj" fmla="val 50000"/>
              </a:avLst>
            </a:prstGeom>
            <a:gradFill flip="none" rotWithShape="1">
              <a:gsLst>
                <a:gs pos="0">
                  <a:schemeClr val="accent1">
                    <a:lumMod val="5000"/>
                    <a:lumOff val="95000"/>
                    <a:alpha val="0"/>
                  </a:schemeClr>
                </a:gs>
                <a:gs pos="100000">
                  <a:srgbClr val="FFC000"/>
                </a:gs>
              </a:gsLst>
              <a:lin ang="10800000" scaled="1"/>
              <a:tileRect/>
            </a:gradFill>
            <a:ln w="9525" cap="flat" cmpd="sng" algn="ctr">
              <a:noFill/>
              <a:prstDash val="solid"/>
              <a:round/>
              <a:headEnd type="none" w="med" len="med"/>
              <a:tailEnd type="none" w="med" len="med"/>
            </a:ln>
            <a:effectLst>
              <a:reflection blurRad="6350" stA="52000" endA="300" endPos="35000" dir="5400000" sy="-100000" algn="bl" rotWithShape="0"/>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7" name="Group 26"/>
            <p:cNvGrpSpPr/>
            <p:nvPr/>
          </p:nvGrpSpPr>
          <p:grpSpPr>
            <a:xfrm>
              <a:off x="6525035" y="5139986"/>
              <a:ext cx="1975126" cy="587051"/>
              <a:chOff x="5668672" y="4719079"/>
              <a:chExt cx="1975126" cy="587051"/>
            </a:xfrm>
          </p:grpSpPr>
          <p:sp>
            <p:nvSpPr>
              <p:cNvPr id="73" name="TextBox 72">
                <a:extLst>
                  <a:ext uri="{FF2B5EF4-FFF2-40B4-BE49-F238E27FC236}">
                    <a16:creationId xmlns:a16="http://schemas.microsoft.com/office/drawing/2014/main" id="{9CDDB82D-C8F8-482A-8009-F2FBE8D416C2}"/>
                  </a:ext>
                </a:extLst>
              </p:cNvPr>
              <p:cNvSpPr txBox="1"/>
              <p:nvPr/>
            </p:nvSpPr>
            <p:spPr>
              <a:xfrm>
                <a:off x="5684331" y="4719079"/>
                <a:ext cx="172005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C00000"/>
                    </a:solidFill>
                    <a:effectLst/>
                    <a:uLnTx/>
                    <a:uFillTx/>
                    <a:latin typeface="FC Home" panose="020B0500040200020003" pitchFamily="34" charset="-34"/>
                    <a:ea typeface="+mn-ea"/>
                    <a:cs typeface="FC Home" panose="020B0500040200020003" pitchFamily="34" charset="-34"/>
                  </a:rPr>
                  <a:t>ข้อมูลการตรวจวัดผ่าน</a:t>
                </a:r>
                <a:endParaRPr kumimoji="0" lang="en-US" sz="1600" b="0" i="0" u="none" strike="noStrike" kern="1200" cap="none" spc="0" normalizeH="0" baseline="0" noProof="0" dirty="0">
                  <a:ln>
                    <a:noFill/>
                  </a:ln>
                  <a:solidFill>
                    <a:srgbClr val="C00000"/>
                  </a:solidFill>
                  <a:effectLst/>
                  <a:uLnTx/>
                  <a:uFillTx/>
                  <a:latin typeface="FC Home" panose="020B0500040200020003" pitchFamily="34" charset="-34"/>
                  <a:ea typeface="+mn-ea"/>
                  <a:cs typeface="FC Home" panose="020B0500040200020003" pitchFamily="34" charset="-34"/>
                </a:endParaRPr>
              </a:p>
            </p:txBody>
          </p:sp>
          <p:sp>
            <p:nvSpPr>
              <p:cNvPr id="74" name="TextBox 73">
                <a:extLst>
                  <a:ext uri="{FF2B5EF4-FFF2-40B4-BE49-F238E27FC236}">
                    <a16:creationId xmlns:a16="http://schemas.microsoft.com/office/drawing/2014/main" id="{9CDDB82D-C8F8-482A-8009-F2FBE8D416C2}"/>
                  </a:ext>
                </a:extLst>
              </p:cNvPr>
              <p:cNvSpPr txBox="1"/>
              <p:nvPr/>
            </p:nvSpPr>
            <p:spPr>
              <a:xfrm>
                <a:off x="5668672" y="4906020"/>
                <a:ext cx="197512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5400"/>
                    </a:solidFill>
                    <a:effectLst/>
                    <a:uLnTx/>
                    <a:uFillTx/>
                    <a:latin typeface="FC Home" panose="020B0500040200020003" pitchFamily="34" charset="-34"/>
                    <a:ea typeface="+mn-ea"/>
                    <a:cs typeface="FC Home" panose="020B0500040200020003" pitchFamily="34" charset="-34"/>
                  </a:rPr>
                  <a:t>Mobile Application</a:t>
                </a:r>
              </a:p>
            </p:txBody>
          </p:sp>
        </p:grpSp>
      </p:grpSp>
      <p:grpSp>
        <p:nvGrpSpPr>
          <p:cNvPr id="90" name="Group 89"/>
          <p:cNvGrpSpPr/>
          <p:nvPr/>
        </p:nvGrpSpPr>
        <p:grpSpPr>
          <a:xfrm>
            <a:off x="382116" y="4242117"/>
            <a:ext cx="1607517" cy="1043883"/>
            <a:chOff x="5282702" y="3661840"/>
            <a:chExt cx="1607517" cy="1043883"/>
          </a:xfrm>
        </p:grpSpPr>
        <p:sp>
          <p:nvSpPr>
            <p:cNvPr id="91" name="TextBox 90">
              <a:extLst>
                <a:ext uri="{FF2B5EF4-FFF2-40B4-BE49-F238E27FC236}">
                  <a16:creationId xmlns:a16="http://schemas.microsoft.com/office/drawing/2014/main" id="{9CDDB82D-C8F8-482A-8009-F2FBE8D416C2}"/>
                </a:ext>
              </a:extLst>
            </p:cNvPr>
            <p:cNvSpPr txBox="1"/>
            <p:nvPr/>
          </p:nvSpPr>
          <p:spPr>
            <a:xfrm>
              <a:off x="5282702" y="3661840"/>
              <a:ext cx="156033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พื้นที่ลุ่มต่ำรับน้ำนอง</a:t>
              </a:r>
              <a:endParaRPr kumimoji="0" lang="en-US" sz="1600"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sp>
          <p:nvSpPr>
            <p:cNvPr id="92" name="TextBox 91">
              <a:extLst>
                <a:ext uri="{FF2B5EF4-FFF2-40B4-BE49-F238E27FC236}">
                  <a16:creationId xmlns:a16="http://schemas.microsoft.com/office/drawing/2014/main" id="{9CDDB82D-C8F8-482A-8009-F2FBE8D416C2}"/>
                </a:ext>
              </a:extLst>
            </p:cNvPr>
            <p:cNvSpPr txBox="1"/>
            <p:nvPr/>
          </p:nvSpPr>
          <p:spPr>
            <a:xfrm>
              <a:off x="5282702" y="4305613"/>
              <a:ext cx="160751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(ลุ่มน้ำโขง ชี มูล)</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01" name="TextBox 100">
              <a:extLst>
                <a:ext uri="{FF2B5EF4-FFF2-40B4-BE49-F238E27FC236}">
                  <a16:creationId xmlns:a16="http://schemas.microsoft.com/office/drawing/2014/main" id="{9CDDB82D-C8F8-482A-8009-F2FBE8D416C2}"/>
                </a:ext>
              </a:extLst>
            </p:cNvPr>
            <p:cNvSpPr txBox="1"/>
            <p:nvPr/>
          </p:nvSpPr>
          <p:spPr>
            <a:xfrm>
              <a:off x="5282702" y="3834066"/>
              <a:ext cx="1607517"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0" u="none" strike="noStrike" kern="1200" cap="none" spc="0" normalizeH="0" baseline="0" noProof="0" dirty="0">
                  <a:ln>
                    <a:noFill/>
                  </a:ln>
                  <a:solidFill>
                    <a:srgbClr val="00326F"/>
                  </a:solidFill>
                  <a:effectLst/>
                  <a:uLnTx/>
                  <a:uFillTx/>
                  <a:latin typeface="FC Home" panose="020B0500040200020003" pitchFamily="34" charset="-34"/>
                  <a:ea typeface="+mn-ea"/>
                  <a:cs typeface="FC Home" panose="020B0500040200020003" pitchFamily="34" charset="-34"/>
                </a:rPr>
                <a:t>65 พื้นที่</a:t>
              </a:r>
              <a:endParaRPr kumimoji="0" lang="en-US" sz="4000" b="0" i="0" u="none" strike="noStrike" kern="1200" cap="none" spc="0" normalizeH="0" baseline="0" noProof="0" dirty="0">
                <a:ln>
                  <a:noFill/>
                </a:ln>
                <a:solidFill>
                  <a:srgbClr val="5090D7"/>
                </a:solidFill>
                <a:effectLst/>
                <a:uLnTx/>
                <a:uFillTx/>
                <a:latin typeface="FC Home" panose="020B0500040200020003" pitchFamily="34" charset="-34"/>
                <a:ea typeface="+mn-ea"/>
                <a:cs typeface="FC Home" panose="020B0500040200020003" pitchFamily="34" charset="-34"/>
              </a:endParaRPr>
            </a:p>
          </p:txBody>
        </p:sp>
      </p:grpSp>
      <p:grpSp>
        <p:nvGrpSpPr>
          <p:cNvPr id="7" name="Group 6"/>
          <p:cNvGrpSpPr/>
          <p:nvPr/>
        </p:nvGrpSpPr>
        <p:grpSpPr>
          <a:xfrm>
            <a:off x="478090" y="5294468"/>
            <a:ext cx="3293924" cy="646331"/>
            <a:chOff x="261212" y="5310046"/>
            <a:chExt cx="3293924" cy="646331"/>
          </a:xfrm>
        </p:grpSpPr>
        <p:sp>
          <p:nvSpPr>
            <p:cNvPr id="37" name="TextBox 36">
              <a:extLst>
                <a:ext uri="{FF2B5EF4-FFF2-40B4-BE49-F238E27FC236}">
                  <a16:creationId xmlns:a16="http://schemas.microsoft.com/office/drawing/2014/main" id="{A94B8D7E-19AF-4595-BA45-04172EC9517F}"/>
                </a:ext>
              </a:extLst>
            </p:cNvPr>
            <p:cNvSpPr txBox="1"/>
            <p:nvPr/>
          </p:nvSpPr>
          <p:spPr>
            <a:xfrm>
              <a:off x="371580" y="5310046"/>
              <a:ext cx="318355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พื้นที่ </a:t>
              </a:r>
              <a:r>
                <a:rPr kumimoji="0" lang="th-TH" sz="18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43,229</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ไร่</a:t>
              </a:r>
              <a:b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ศักยภาพรองรับน้ำหลาก</a:t>
              </a:r>
              <a: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en-US" sz="18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130</a:t>
              </a:r>
              <a: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ล้าน ลบ.ม.</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38" name="Group 37"/>
            <p:cNvGrpSpPr/>
            <p:nvPr/>
          </p:nvGrpSpPr>
          <p:grpSpPr>
            <a:xfrm>
              <a:off x="261212" y="5447593"/>
              <a:ext cx="126346" cy="411554"/>
              <a:chOff x="2975594" y="4635346"/>
              <a:chExt cx="90557" cy="294976"/>
            </a:xfrm>
          </p:grpSpPr>
          <p:grpSp>
            <p:nvGrpSpPr>
              <p:cNvPr id="39" name="Group 38"/>
              <p:cNvGrpSpPr/>
              <p:nvPr/>
            </p:nvGrpSpPr>
            <p:grpSpPr>
              <a:xfrm>
                <a:off x="2975594" y="4839769"/>
                <a:ext cx="90557" cy="90553"/>
                <a:chOff x="2977255" y="4138063"/>
                <a:chExt cx="90557" cy="90553"/>
              </a:xfrm>
            </p:grpSpPr>
            <p:sp>
              <p:nvSpPr>
                <p:cNvPr id="43" name="Oval 42"/>
                <p:cNvSpPr/>
                <p:nvPr/>
              </p:nvSpPr>
              <p:spPr>
                <a:xfrm>
                  <a:off x="2977258" y="4138063"/>
                  <a:ext cx="90554" cy="90553"/>
                </a:xfrm>
                <a:prstGeom prst="ellipse">
                  <a:avLst/>
                </a:prstGeom>
                <a:solidFill>
                  <a:srgbClr val="3A7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44" name="Freeform 43"/>
                <p:cNvSpPr/>
                <p:nvPr/>
              </p:nvSpPr>
              <p:spPr>
                <a:xfrm>
                  <a:off x="2977255" y="413806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40" name="Group 39"/>
              <p:cNvGrpSpPr/>
              <p:nvPr/>
            </p:nvGrpSpPr>
            <p:grpSpPr>
              <a:xfrm>
                <a:off x="2975595" y="4635346"/>
                <a:ext cx="90553" cy="90553"/>
                <a:chOff x="2977255" y="4192473"/>
                <a:chExt cx="90553" cy="90553"/>
              </a:xfrm>
            </p:grpSpPr>
            <p:sp>
              <p:nvSpPr>
                <p:cNvPr id="41" name="Oval 40"/>
                <p:cNvSpPr/>
                <p:nvPr/>
              </p:nvSpPr>
              <p:spPr>
                <a:xfrm>
                  <a:off x="2977255" y="4192473"/>
                  <a:ext cx="90553" cy="90553"/>
                </a:xfrm>
                <a:prstGeom prst="ellipse">
                  <a:avLst/>
                </a:prstGeom>
                <a:solidFill>
                  <a:srgbClr val="3A7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42" name="Freeform 41"/>
                <p:cNvSpPr/>
                <p:nvPr/>
              </p:nvSpPr>
              <p:spPr>
                <a:xfrm>
                  <a:off x="2977255" y="419247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6" name="Group 5"/>
          <p:cNvGrpSpPr/>
          <p:nvPr/>
        </p:nvGrpSpPr>
        <p:grpSpPr>
          <a:xfrm>
            <a:off x="3615280" y="5842405"/>
            <a:ext cx="2265258" cy="400110"/>
            <a:chOff x="4266716" y="5812542"/>
            <a:chExt cx="1844636" cy="400110"/>
          </a:xfrm>
        </p:grpSpPr>
        <p:sp>
          <p:nvSpPr>
            <p:cNvPr id="5" name="Rounded Rectangle 4"/>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FC Home" panose="020B0500040200020003" pitchFamily="34" charset="-34"/>
                <a:cs typeface="FC Home" panose="020B0500040200020003" pitchFamily="34" charset="-34"/>
              </a:endParaRPr>
            </a:p>
          </p:txBody>
        </p:sp>
        <p:sp>
          <p:nvSpPr>
            <p:cNvPr id="80" name="TextBox 79">
              <a:extLst>
                <a:ext uri="{FF2B5EF4-FFF2-40B4-BE49-F238E27FC236}">
                  <a16:creationId xmlns:a16="http://schemas.microsoft.com/office/drawing/2014/main" id="{A94B8D7E-19AF-4595-BA45-04172EC9517F}"/>
                </a:ext>
              </a:extLst>
            </p:cNvPr>
            <p:cNvSpPr txBox="1"/>
            <p:nvPr/>
          </p:nvSpPr>
          <p:spPr>
            <a:xfrm>
              <a:off x="4403663" y="5812542"/>
              <a:ext cx="170768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สอน.</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.3</a:t>
              </a:r>
              <a:r>
                <a:rPr lang="en-US" sz="2000" dirty="0">
                  <a:solidFill>
                    <a:srgbClr val="000000"/>
                  </a:solidFill>
                  <a:latin typeface="FC Home" panose="020B0500040200020003" pitchFamily="34" charset="-34"/>
                  <a:ea typeface="Calibri" panose="020F0502020204030204" pitchFamily="34" charset="0"/>
                  <a:cs typeface="FC Home" panose="020B0500040200020003" pitchFamily="34" charset="-34"/>
                </a:rPr>
                <a:t>,4,5,11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pic>
        <p:nvPicPr>
          <p:cNvPr id="87" name="Picture 86"/>
          <p:cNvPicPr>
            <a:picLocks noChangeAspect="1"/>
          </p:cNvPicPr>
          <p:nvPr/>
        </p:nvPicPr>
        <p:blipFill>
          <a:blip r:embed="rId25" cstate="print">
            <a:extLst>
              <a:ext uri="{BEBA8EAE-BF5A-486C-A8C5-ECC9F3942E4B}">
                <a14:imgProps xmlns:a14="http://schemas.microsoft.com/office/drawing/2010/main">
                  <a14:imgLayer r:embed="rId26">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239749" y="4047697"/>
            <a:ext cx="1822771" cy="12136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81" name="Group 80"/>
          <p:cNvGrpSpPr/>
          <p:nvPr/>
        </p:nvGrpSpPr>
        <p:grpSpPr>
          <a:xfrm>
            <a:off x="6670890" y="5842405"/>
            <a:ext cx="1844636" cy="400110"/>
            <a:chOff x="4266716" y="5812542"/>
            <a:chExt cx="1844636" cy="400110"/>
          </a:xfrm>
        </p:grpSpPr>
        <p:sp>
          <p:nvSpPr>
            <p:cNvPr id="83" name="Rounded Rectangle 82"/>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4" name="TextBox 83">
              <a:extLst>
                <a:ext uri="{FF2B5EF4-FFF2-40B4-BE49-F238E27FC236}">
                  <a16:creationId xmlns:a16="http://schemas.microsoft.com/office/drawing/2014/main" id="{A94B8D7E-19AF-4595-BA45-04172EC9517F}"/>
                </a:ext>
              </a:extLst>
            </p:cNvPr>
            <p:cNvSpPr txBox="1"/>
            <p:nvPr/>
          </p:nvSpPr>
          <p:spPr>
            <a:xfrm>
              <a:off x="4403663" y="5812542"/>
              <a:ext cx="1707689"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ศปว</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Tree>
    <p:extLst>
      <p:ext uri="{BB962C8B-B14F-4D97-AF65-F5344CB8AC3E}">
        <p14:creationId xmlns:p14="http://schemas.microsoft.com/office/powerpoint/2010/main" val="516275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81"/>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30"/>
            <a:ext cx="12192000" cy="5611828"/>
          </a:xfrm>
          <a:prstGeom prst="rect">
            <a:avLst/>
          </a:prstGeom>
          <a:effectLst/>
        </p:spPr>
      </p:pic>
      <p:sp>
        <p:nvSpPr>
          <p:cNvPr id="81" name="Rectangle 80"/>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2" name="Rounded Rectangle 111"/>
          <p:cNvSpPr/>
          <p:nvPr/>
        </p:nvSpPr>
        <p:spPr bwMode="auto">
          <a:xfrm flipV="1">
            <a:off x="2223" y="963435"/>
            <a:ext cx="5758706" cy="5629122"/>
          </a:xfrm>
          <a:prstGeom prst="roundRect">
            <a:avLst>
              <a:gd name="adj" fmla="val 0"/>
            </a:avLst>
          </a:prstGeom>
          <a:gradFill>
            <a:gsLst>
              <a:gs pos="41000">
                <a:schemeClr val="accent1">
                  <a:lumMod val="5000"/>
                  <a:lumOff val="95000"/>
                  <a:alpha val="33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2" name="Rectangle 24">
            <a:extLst>
              <a:ext uri="{FF2B5EF4-FFF2-40B4-BE49-F238E27FC236}">
                <a16:creationId xmlns:a16="http://schemas.microsoft.com/office/drawing/2014/main" id="{E7660BFA-3D06-494B-B051-0D3C56FEA2BA}"/>
              </a:ext>
            </a:extLst>
          </p:cNvPr>
          <p:cNvSpPr/>
          <p:nvPr/>
        </p:nvSpPr>
        <p:spPr>
          <a:xfrm>
            <a:off x="6528048" y="1124744"/>
            <a:ext cx="424847" cy="483554"/>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Wingdings" panose="05000000000000000000" pitchFamily="2" charset="2"/>
                <a:ea typeface="+mn-ea"/>
                <a:cs typeface="TH SarabunPSK" panose="020B0500040200020003" pitchFamily="34" charset="-34"/>
              </a:rPr>
              <a:t>Ü</a:t>
            </a:r>
            <a:endParaRPr kumimoji="0" lang="th-TH" sz="2400" b="1" i="0" u="none" strike="noStrike" kern="1200" cap="none" spc="0" normalizeH="0" baseline="0" noProof="0" dirty="0">
              <a:ln>
                <a:noFill/>
              </a:ln>
              <a:solidFill>
                <a:srgbClr val="FFFFFF"/>
              </a:solidFill>
              <a:effectLst/>
              <a:uLnTx/>
              <a:uFillTx/>
              <a:latin typeface="Wingdings" panose="05000000000000000000" pitchFamily="2" charset="2"/>
              <a:ea typeface="+mn-ea"/>
              <a:cs typeface="TH SarabunPSK" panose="020B0500040200020003"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280576" y="6517491"/>
            <a:ext cx="911424"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597666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สำนักพัฒนาแหล่งน้ำ/สำนักวิจัยพัฒนา และอุทกวิทยา/ศูนย์ป้องกันวิกฤติน้ำ/สำนักงานทรัพยากรน้ำภาค 1-11</a:t>
            </a:r>
          </a:p>
        </p:txBody>
      </p:sp>
      <p:sp>
        <p:nvSpPr>
          <p:cNvPr id="9" name="Rectangle 2">
            <a:extLst>
              <a:ext uri="{FF2B5EF4-FFF2-40B4-BE49-F238E27FC236}">
                <a16:creationId xmlns:a16="http://schemas.microsoft.com/office/drawing/2014/main" id="{2427A71D-A3B1-4CC2-99AA-8AD8A67D6AA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5.1</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มาตรการรองรับสถานการณ์ฤดูฝน 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กรมทรัพยากรน้ำ</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10" name="Group 9">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1"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3" name="TextBox 12">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6" name="Group 15">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1" name="TextBox 20">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3" name="Picture 22">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4" name="Picture 23">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7" name="Group 16">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8"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9"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25" name="Group 24"/>
          <p:cNvGrpSpPr/>
          <p:nvPr/>
        </p:nvGrpSpPr>
        <p:grpSpPr>
          <a:xfrm>
            <a:off x="5838877" y="771995"/>
            <a:ext cx="2600937" cy="1231106"/>
            <a:chOff x="9476095" y="895987"/>
            <a:chExt cx="2600937" cy="1231106"/>
          </a:xfrm>
        </p:grpSpPr>
        <p:sp>
          <p:nvSpPr>
            <p:cNvPr id="28" name="กล่องข้อความ 7">
              <a:extLst>
                <a:ext uri="{FF2B5EF4-FFF2-40B4-BE49-F238E27FC236}">
                  <a16:creationId xmlns:a16="http://schemas.microsoft.com/office/drawing/2014/main" id="{57948077-4C95-4286-BF70-69159AB9E10A}"/>
                </a:ext>
              </a:extLst>
            </p:cNvPr>
            <p:cNvSpPr txBox="1"/>
            <p:nvPr/>
          </p:nvSpPr>
          <p:spPr>
            <a:xfrm>
              <a:off x="9476095" y="895987"/>
              <a:ext cx="54953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en-US"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5</a:t>
              </a:r>
              <a:endParaRPr kumimoji="0" lang="th-TH" sz="8000" b="0" i="0" u="none" strike="noStrike" kern="1200" cap="none" spc="0" normalizeH="0" baseline="0" noProof="0" dirty="0">
                <a:ln>
                  <a:noFill/>
                </a:ln>
                <a:solidFill>
                  <a:srgbClr val="7F7F7F"/>
                </a:solidFill>
                <a:effectLst/>
                <a:uLnTx/>
                <a:uFillTx/>
                <a:latin typeface="FC Home" panose="020B0500040200020003" pitchFamily="34" charset="-34"/>
                <a:ea typeface="+mn-ea"/>
                <a:cs typeface="FC Home" panose="020B0500040200020003" pitchFamily="34" charset="-34"/>
              </a:endParaRPr>
            </a:p>
          </p:txBody>
        </p:sp>
        <p:sp>
          <p:nvSpPr>
            <p:cNvPr id="27" name="กล่องข้อความ 7">
              <a:extLst>
                <a:ext uri="{FF2B5EF4-FFF2-40B4-BE49-F238E27FC236}">
                  <a16:creationId xmlns:a16="http://schemas.microsoft.com/office/drawing/2014/main" id="{57948077-4C95-4286-BF70-69159AB9E10A}"/>
                </a:ext>
              </a:extLst>
            </p:cNvPr>
            <p:cNvSpPr txBox="1"/>
            <p:nvPr/>
          </p:nvSpPr>
          <p:spPr>
            <a:xfrm>
              <a:off x="10002351" y="1289600"/>
              <a:ext cx="2074681"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ปรับปรุง แก้ไข</a:t>
              </a:r>
              <a:br>
                <a:rPr kumimoji="0" lang="en-US"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สิ่งกีดขวางทางน้ำ</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9" name="Group 28"/>
          <p:cNvGrpSpPr/>
          <p:nvPr/>
        </p:nvGrpSpPr>
        <p:grpSpPr>
          <a:xfrm>
            <a:off x="1783775" y="768166"/>
            <a:ext cx="3718104" cy="1273362"/>
            <a:chOff x="10813032" y="862475"/>
            <a:chExt cx="3718104" cy="1273362"/>
          </a:xfrm>
        </p:grpSpPr>
        <p:sp>
          <p:nvSpPr>
            <p:cNvPr id="30" name="กล่องข้อความ 7">
              <a:extLst>
                <a:ext uri="{FF2B5EF4-FFF2-40B4-BE49-F238E27FC236}">
                  <a16:creationId xmlns:a16="http://schemas.microsoft.com/office/drawing/2014/main" id="{57948077-4C95-4286-BF70-69159AB9E10A}"/>
                </a:ext>
              </a:extLst>
            </p:cNvPr>
            <p:cNvSpPr txBox="1"/>
            <p:nvPr/>
          </p:nvSpPr>
          <p:spPr>
            <a:xfrm>
              <a:off x="10813032" y="862475"/>
              <a:ext cx="560743"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en-US"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4</a:t>
              </a:r>
              <a:endParaRPr kumimoji="0" lang="th-TH" sz="8000" b="0" i="0" u="none" strike="noStrike" kern="1200" cap="none" spc="0" normalizeH="0" baseline="0" noProof="0" dirty="0">
                <a:ln>
                  <a:noFill/>
                </a:ln>
                <a:solidFill>
                  <a:srgbClr val="7F7F7F"/>
                </a:solidFill>
                <a:effectLst/>
                <a:uLnTx/>
                <a:uFillTx/>
                <a:latin typeface="FC Home" panose="020B0500040200020003" pitchFamily="34" charset="-34"/>
                <a:ea typeface="+mn-ea"/>
                <a:cs typeface="FC Home" panose="020B0500040200020003" pitchFamily="34" charset="-34"/>
              </a:endParaRPr>
            </a:p>
          </p:txBody>
        </p:sp>
        <p:sp>
          <p:nvSpPr>
            <p:cNvPr id="32" name="กล่องข้อความ 7">
              <a:extLst>
                <a:ext uri="{FF2B5EF4-FFF2-40B4-BE49-F238E27FC236}">
                  <a16:creationId xmlns:a16="http://schemas.microsoft.com/office/drawing/2014/main" id="{57948077-4C95-4286-BF70-69159AB9E10A}"/>
                </a:ext>
              </a:extLst>
            </p:cNvPr>
            <p:cNvSpPr txBox="1"/>
            <p:nvPr/>
          </p:nvSpPr>
          <p:spPr>
            <a:xfrm>
              <a:off x="11453130" y="1249440"/>
              <a:ext cx="3078006" cy="886397"/>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ซ่อมแซม ปรับปรุงอาคาร</a:t>
              </a:r>
              <a:br>
                <a:rPr kumimoji="0" lang="en-US"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ชลศาสตร์/ระบบระบายน้ำ </a:t>
              </a:r>
              <a:r>
                <a:rPr kumimoji="0" lang="en-US"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สถานีโทรมาตรให้พร้อมใช้งาน</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sp>
        <p:nvSpPr>
          <p:cNvPr id="33" name="ตัวแทนเนื้อหา 2">
            <a:extLst>
              <a:ext uri="{FF2B5EF4-FFF2-40B4-BE49-F238E27FC236}">
                <a16:creationId xmlns:a16="http://schemas.microsoft.com/office/drawing/2014/main" id="{73BC4A0D-93B4-4B6F-88C5-FEA93C1119CF}"/>
              </a:ext>
            </a:extLst>
          </p:cNvPr>
          <p:cNvSpPr txBox="1">
            <a:spLocks/>
          </p:cNvSpPr>
          <p:nvPr/>
        </p:nvSpPr>
        <p:spPr>
          <a:xfrm>
            <a:off x="4795770" y="2425125"/>
            <a:ext cx="5589180" cy="3444656"/>
          </a:xfrm>
          <a:prstGeom prst="rect">
            <a:avLst/>
          </a:prstGeom>
        </p:spPr>
        <p:txBody>
          <a:bodyPr/>
          <a:lst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a:lstStyle>
          <a:p>
            <a:pPr marL="857250" marR="0" lvl="3" indent="0" algn="thaiDist" defTabSz="914400" rtl="0" eaLnBrk="0" fontAlgn="base" latinLnBrk="0" hangingPunct="0">
              <a:lnSpc>
                <a:spcPct val="100000"/>
              </a:lnSpc>
              <a:spcBef>
                <a:spcPct val="20000"/>
              </a:spcBef>
              <a:spcAft>
                <a:spcPct val="0"/>
              </a:spcAft>
              <a:buClrTx/>
              <a:buSzTx/>
              <a:buFontTx/>
              <a:buNone/>
              <a:tabLst>
                <a:tab pos="1169988" algn="l"/>
              </a:tabLst>
              <a:defRPr/>
            </a:pPr>
            <a:endParaRPr kumimoji="0" lang="th-TH" sz="2000" b="1" i="0" u="none" strike="noStrike" kern="0" cap="none" spc="0" normalizeH="0" baseline="0" noProof="0" dirty="0">
              <a:ln>
                <a:noFill/>
              </a:ln>
              <a:solidFill>
                <a:srgbClr val="000000"/>
              </a:solidFill>
              <a:effectLst/>
              <a:uLnTx/>
              <a:uFillTx/>
              <a:latin typeface="TH SarabunPSK" panose="020B0500040200020003" pitchFamily="34" charset="-34"/>
              <a:ea typeface="+mn-ea"/>
              <a:cs typeface="TH SarabunPSK" panose="020B0500040200020003" pitchFamily="34" charset="-34"/>
            </a:endParaRPr>
          </a:p>
        </p:txBody>
      </p:sp>
      <p:grpSp>
        <p:nvGrpSpPr>
          <p:cNvPr id="58" name="Group 57"/>
          <p:cNvGrpSpPr/>
          <p:nvPr/>
        </p:nvGrpSpPr>
        <p:grpSpPr>
          <a:xfrm>
            <a:off x="5913882" y="2709388"/>
            <a:ext cx="2772838" cy="636587"/>
            <a:chOff x="5314187" y="3115214"/>
            <a:chExt cx="2772838" cy="636587"/>
          </a:xfrm>
        </p:grpSpPr>
        <p:pic>
          <p:nvPicPr>
            <p:cNvPr id="36" name="Picture 3" descr="2">
              <a:extLst>
                <a:ext uri="{FF2B5EF4-FFF2-40B4-BE49-F238E27FC236}">
                  <a16:creationId xmlns:a16="http://schemas.microsoft.com/office/drawing/2014/main" id="{46A3FA33-33EA-4C9A-B0B0-85B9FE38DA2B}"/>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30000"/>
                      </a14:imgEffect>
                    </a14:imgLayer>
                  </a14:imgProps>
                </a:ext>
                <a:ext uri="{28A0092B-C50C-407E-A947-70E740481C1C}">
                  <a14:useLocalDpi xmlns:a14="http://schemas.microsoft.com/office/drawing/2010/main" val="0"/>
                </a:ext>
              </a:extLst>
            </a:blip>
            <a:srcRect/>
            <a:stretch>
              <a:fillRect/>
            </a:stretch>
          </p:blipFill>
          <p:spPr bwMode="auto">
            <a:xfrm>
              <a:off x="7243579" y="3115214"/>
              <a:ext cx="843446" cy="6342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37" name="Picture 4" descr="4">
              <a:extLst>
                <a:ext uri="{FF2B5EF4-FFF2-40B4-BE49-F238E27FC236}">
                  <a16:creationId xmlns:a16="http://schemas.microsoft.com/office/drawing/2014/main" id="{841783FA-3CAD-48B5-A490-27DC9E1C7740}"/>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266313" y="3115214"/>
              <a:ext cx="844685" cy="634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38" name="Picture 5" descr="1">
              <a:extLst>
                <a:ext uri="{FF2B5EF4-FFF2-40B4-BE49-F238E27FC236}">
                  <a16:creationId xmlns:a16="http://schemas.microsoft.com/office/drawing/2014/main" id="{87AF81C2-DF8E-44F4-A361-809B34CB9369}"/>
                </a:ext>
              </a:extLst>
            </p:cNvPr>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bright="37000"/>
                      </a14:imgEffect>
                    </a14:imgLayer>
                  </a14:imgProps>
                </a:ext>
                <a:ext uri="{28A0092B-C50C-407E-A947-70E740481C1C}">
                  <a14:useLocalDpi xmlns:a14="http://schemas.microsoft.com/office/drawing/2010/main" val="0"/>
                </a:ext>
              </a:extLst>
            </a:blip>
            <a:srcRect/>
            <a:stretch>
              <a:fillRect/>
            </a:stretch>
          </p:blipFill>
          <p:spPr bwMode="auto">
            <a:xfrm>
              <a:off x="5314187" y="3117546"/>
              <a:ext cx="845451" cy="6342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grpSp>
      <p:grpSp>
        <p:nvGrpSpPr>
          <p:cNvPr id="6" name="Group 5"/>
          <p:cNvGrpSpPr/>
          <p:nvPr/>
        </p:nvGrpSpPr>
        <p:grpSpPr>
          <a:xfrm>
            <a:off x="9614036" y="1140809"/>
            <a:ext cx="2480722" cy="653971"/>
            <a:chOff x="6563573" y="1019297"/>
            <a:chExt cx="2480722" cy="653971"/>
          </a:xfrm>
        </p:grpSpPr>
        <p:sp>
          <p:nvSpPr>
            <p:cNvPr id="49" name="กล่องข้อความ 7">
              <a:extLst>
                <a:ext uri="{FF2B5EF4-FFF2-40B4-BE49-F238E27FC236}">
                  <a16:creationId xmlns:a16="http://schemas.microsoft.com/office/drawing/2014/main" id="{57948077-4C95-4286-BF70-69159AB9E10A}"/>
                </a:ext>
              </a:extLst>
            </p:cNvPr>
            <p:cNvSpPr txBox="1"/>
            <p:nvPr/>
          </p:nvSpPr>
          <p:spPr>
            <a:xfrm>
              <a:off x="6563573" y="1019297"/>
              <a:ext cx="2480722" cy="198894"/>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โครงการปรับปรุงสิ่งกีดขวางทางน้ำ</a:t>
              </a:r>
              <a:endParaRPr kumimoji="0" lang="th-TH" sz="1600" b="0" i="0" u="none" strike="noStrike" kern="1200" cap="none" spc="0" normalizeH="0" baseline="0" noProof="0" dirty="0">
                <a:ln>
                  <a:noFill/>
                </a:ln>
                <a:solidFill>
                  <a:srgbClr val="006090"/>
                </a:solidFill>
                <a:effectLst/>
                <a:uLnTx/>
                <a:uFillTx/>
                <a:latin typeface="FC Home" panose="020B0500040200020003" pitchFamily="34" charset="-34"/>
                <a:ea typeface="+mn-ea"/>
                <a:cs typeface="FC Home" panose="020B0500040200020003" pitchFamily="34" charset="-34"/>
              </a:endParaRPr>
            </a:p>
          </p:txBody>
        </p:sp>
        <p:sp>
          <p:nvSpPr>
            <p:cNvPr id="55" name="กล่องข้อความ 7">
              <a:extLst>
                <a:ext uri="{FF2B5EF4-FFF2-40B4-BE49-F238E27FC236}">
                  <a16:creationId xmlns:a16="http://schemas.microsoft.com/office/drawing/2014/main" id="{57948077-4C95-4286-BF70-69159AB9E10A}"/>
                </a:ext>
              </a:extLst>
            </p:cNvPr>
            <p:cNvSpPr txBox="1"/>
            <p:nvPr/>
          </p:nvSpPr>
          <p:spPr>
            <a:xfrm>
              <a:off x="6720941" y="1205448"/>
              <a:ext cx="2238345" cy="467820"/>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3800" b="0" i="0" u="none" strike="noStrike" kern="1200" cap="none" spc="0" normalizeH="0" baseline="0" noProof="0" dirty="0">
                  <a:ln>
                    <a:noFill/>
                  </a:ln>
                  <a:solidFill>
                    <a:srgbClr val="FF0000"/>
                  </a:solidFill>
                  <a:effectLst/>
                  <a:uLnTx/>
                  <a:uFillTx/>
                  <a:latin typeface="FC Home" panose="020B0500040200020003" pitchFamily="34" charset="-34"/>
                  <a:ea typeface="SimSun" panose="02010600030101010101" pitchFamily="2" charset="-122"/>
                  <a:cs typeface="FC Home" panose="020B0500040200020003" pitchFamily="34" charset="-34"/>
                </a:rPr>
                <a:t>จำนวน 4 แห่ง</a:t>
              </a:r>
              <a:endParaRPr kumimoji="0" lang="th-TH" sz="3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sp>
        <p:nvSpPr>
          <p:cNvPr id="61" name="กล่องข้อความ 7">
            <a:extLst>
              <a:ext uri="{FF2B5EF4-FFF2-40B4-BE49-F238E27FC236}">
                <a16:creationId xmlns:a16="http://schemas.microsoft.com/office/drawing/2014/main" id="{57948077-4C95-4286-BF70-69159AB9E10A}"/>
              </a:ext>
            </a:extLst>
          </p:cNvPr>
          <p:cNvSpPr txBox="1"/>
          <p:nvPr/>
        </p:nvSpPr>
        <p:spPr>
          <a:xfrm>
            <a:off x="5904128" y="1967309"/>
            <a:ext cx="2854047" cy="246221"/>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โครงการฝายป้องกันน้ำเค็มคลองปากพนัง</a:t>
            </a:r>
          </a:p>
        </p:txBody>
      </p:sp>
      <p:grpSp>
        <p:nvGrpSpPr>
          <p:cNvPr id="69" name="Group 68"/>
          <p:cNvGrpSpPr/>
          <p:nvPr/>
        </p:nvGrpSpPr>
        <p:grpSpPr>
          <a:xfrm>
            <a:off x="9077239" y="1781256"/>
            <a:ext cx="2783426" cy="1465857"/>
            <a:chOff x="9245930" y="2283993"/>
            <a:chExt cx="2783426" cy="1465857"/>
          </a:xfrm>
        </p:grpSpPr>
        <p:grpSp>
          <p:nvGrpSpPr>
            <p:cNvPr id="59" name="Group 58"/>
            <p:cNvGrpSpPr/>
            <p:nvPr/>
          </p:nvGrpSpPr>
          <p:grpSpPr>
            <a:xfrm>
              <a:off x="9258522" y="3113691"/>
              <a:ext cx="2770834" cy="636159"/>
              <a:chOff x="4934607" y="3940620"/>
              <a:chExt cx="2770834" cy="636159"/>
            </a:xfrm>
          </p:grpSpPr>
          <p:pic>
            <p:nvPicPr>
              <p:cNvPr id="39" name="รูปภาพ 21">
                <a:extLst>
                  <a:ext uri="{FF2B5EF4-FFF2-40B4-BE49-F238E27FC236}">
                    <a16:creationId xmlns:a16="http://schemas.microsoft.com/office/drawing/2014/main" id="{546B5FBD-441E-4C6D-A0D8-B990339DE23A}"/>
                  </a:ext>
                </a:extLst>
              </p:cNvPr>
              <p:cNvPicPr>
                <a:picLocks noChangeAspect="1"/>
              </p:cNvPicPr>
              <p:nvPr/>
            </p:nvPicPr>
            <p:blipFill>
              <a:blip r:embed="rId14">
                <a:extLst>
                  <a:ext uri="{BEBA8EAE-BF5A-486C-A8C5-ECC9F3942E4B}">
                    <a14:imgProps xmlns:a14="http://schemas.microsoft.com/office/drawing/2010/main">
                      <a14:imgLayer r:embed="rId15">
                        <a14:imgEffect>
                          <a14:brightnessContrast bright="20000"/>
                        </a14:imgEffect>
                      </a14:imgLayer>
                    </a14:imgProps>
                  </a:ext>
                </a:extLst>
              </a:blip>
              <a:stretch>
                <a:fillRect/>
              </a:stretch>
            </p:blipFill>
            <p:spPr>
              <a:xfrm>
                <a:off x="4934607" y="3941689"/>
                <a:ext cx="845451" cy="6350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 name="รูปภาพ 22">
                <a:extLst>
                  <a:ext uri="{FF2B5EF4-FFF2-40B4-BE49-F238E27FC236}">
                    <a16:creationId xmlns:a16="http://schemas.microsoft.com/office/drawing/2014/main" id="{FEC0E956-15D4-4BBF-9827-182B9D512493}"/>
                  </a:ext>
                </a:extLst>
              </p:cNvPr>
              <p:cNvPicPr>
                <a:picLocks noChangeAspect="1"/>
              </p:cNvPicPr>
              <p:nvPr/>
            </p:nvPicPr>
            <p:blipFill>
              <a:blip r:embed="rId16">
                <a:extLst>
                  <a:ext uri="{BEBA8EAE-BF5A-486C-A8C5-ECC9F3942E4B}">
                    <a14:imgProps xmlns:a14="http://schemas.microsoft.com/office/drawing/2010/main">
                      <a14:imgLayer r:embed="rId17">
                        <a14:imgEffect>
                          <a14:brightnessContrast bright="20000"/>
                        </a14:imgEffect>
                      </a14:imgLayer>
                    </a14:imgProps>
                  </a:ext>
                </a:extLst>
              </a:blip>
              <a:stretch>
                <a:fillRect/>
              </a:stretch>
            </p:blipFill>
            <p:spPr>
              <a:xfrm>
                <a:off x="5885967" y="3940620"/>
                <a:ext cx="845450" cy="6350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 name="รูปภาพ 23">
                <a:extLst>
                  <a:ext uri="{FF2B5EF4-FFF2-40B4-BE49-F238E27FC236}">
                    <a16:creationId xmlns:a16="http://schemas.microsoft.com/office/drawing/2014/main" id="{C3E7A706-1141-43BA-AA26-E68637990DF5}"/>
                  </a:ext>
                </a:extLst>
              </p:cNvPr>
              <p:cNvPicPr>
                <a:picLocks noChangeAspect="1"/>
              </p:cNvPicPr>
              <p:nvPr/>
            </p:nvPicPr>
            <p:blipFill>
              <a:blip r:embed="rId18">
                <a:extLst>
                  <a:ext uri="{BEBA8EAE-BF5A-486C-A8C5-ECC9F3942E4B}">
                    <a14:imgProps xmlns:a14="http://schemas.microsoft.com/office/drawing/2010/main">
                      <a14:imgLayer r:embed="rId19">
                        <a14:imgEffect>
                          <a14:brightnessContrast bright="20000"/>
                        </a14:imgEffect>
                      </a14:imgLayer>
                    </a14:imgProps>
                  </a:ext>
                </a:extLst>
              </a:blip>
              <a:stretch>
                <a:fillRect/>
              </a:stretch>
            </p:blipFill>
            <p:spPr>
              <a:xfrm>
                <a:off x="6861994" y="3940620"/>
                <a:ext cx="843447" cy="6350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62" name="กล่องข้อความ 7">
              <a:extLst>
                <a:ext uri="{FF2B5EF4-FFF2-40B4-BE49-F238E27FC236}">
                  <a16:creationId xmlns:a16="http://schemas.microsoft.com/office/drawing/2014/main" id="{57948077-4C95-4286-BF70-69159AB9E10A}"/>
                </a:ext>
              </a:extLst>
            </p:cNvPr>
            <p:cNvSpPr txBox="1"/>
            <p:nvPr/>
          </p:nvSpPr>
          <p:spPr>
            <a:xfrm>
              <a:off x="9245930" y="2283993"/>
              <a:ext cx="2754725" cy="246221"/>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โครงการฝายน้ำล้นคลองบ้านแค</a:t>
              </a:r>
            </a:p>
          </p:txBody>
        </p:sp>
        <p:sp>
          <p:nvSpPr>
            <p:cNvPr id="72" name="กล่องข้อความ 7">
              <a:extLst>
                <a:ext uri="{FF2B5EF4-FFF2-40B4-BE49-F238E27FC236}">
                  <a16:creationId xmlns:a16="http://schemas.microsoft.com/office/drawing/2014/main" id="{57948077-4C95-4286-BF70-69159AB9E10A}"/>
                </a:ext>
              </a:extLst>
            </p:cNvPr>
            <p:cNvSpPr txBox="1"/>
            <p:nvPr/>
          </p:nvSpPr>
          <p:spPr>
            <a:xfrm>
              <a:off x="9274631" y="2502009"/>
              <a:ext cx="2754725" cy="43088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หมู่ที่ 2 ตำบลคลองแดน อำเภอระโนด จ.สงขลา (</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.8)</a:t>
              </a:r>
            </a:p>
          </p:txBody>
        </p:sp>
      </p:grpSp>
      <p:grpSp>
        <p:nvGrpSpPr>
          <p:cNvPr id="70" name="Group 69"/>
          <p:cNvGrpSpPr/>
          <p:nvPr/>
        </p:nvGrpSpPr>
        <p:grpSpPr>
          <a:xfrm>
            <a:off x="5904128" y="3478256"/>
            <a:ext cx="3069361" cy="1163666"/>
            <a:chOff x="1760452" y="2550661"/>
            <a:chExt cx="3069361" cy="1163666"/>
          </a:xfrm>
        </p:grpSpPr>
        <p:grpSp>
          <p:nvGrpSpPr>
            <p:cNvPr id="60" name="Group 59"/>
            <p:cNvGrpSpPr/>
            <p:nvPr/>
          </p:nvGrpSpPr>
          <p:grpSpPr>
            <a:xfrm>
              <a:off x="1760452" y="3078964"/>
              <a:ext cx="2769234" cy="635363"/>
              <a:chOff x="5116868" y="4673045"/>
              <a:chExt cx="2769234" cy="635363"/>
            </a:xfrm>
          </p:grpSpPr>
          <p:pic>
            <p:nvPicPr>
              <p:cNvPr id="42" name="รูปภาพ 1">
                <a:extLst>
                  <a:ext uri="{FF2B5EF4-FFF2-40B4-BE49-F238E27FC236}">
                    <a16:creationId xmlns:a16="http://schemas.microsoft.com/office/drawing/2014/main" id="{ACEBC242-AB92-4B07-900F-1F016F6876FB}"/>
                  </a:ext>
                </a:extLst>
              </p:cNvPr>
              <p:cNvPicPr>
                <a:picLocks noChangeAspect="1"/>
              </p:cNvPicPr>
              <p:nvPr/>
            </p:nvPicPr>
            <p:blipFill>
              <a:blip r:embed="rId20">
                <a:extLst>
                  <a:ext uri="{BEBA8EAE-BF5A-486C-A8C5-ECC9F3942E4B}">
                    <a14:imgProps xmlns:a14="http://schemas.microsoft.com/office/drawing/2010/main">
                      <a14:imgLayer r:embed="rId21">
                        <a14:imgEffect>
                          <a14:brightnessContrast bright="34000"/>
                        </a14:imgEffect>
                      </a14:imgLayer>
                    </a14:imgProps>
                  </a:ext>
                </a:extLst>
              </a:blip>
              <a:stretch>
                <a:fillRect/>
              </a:stretch>
            </p:blipFill>
            <p:spPr>
              <a:xfrm>
                <a:off x="5116868" y="4676790"/>
                <a:ext cx="835351" cy="6301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3" name="รูปภาพ 8">
                <a:extLst>
                  <a:ext uri="{FF2B5EF4-FFF2-40B4-BE49-F238E27FC236}">
                    <a16:creationId xmlns:a16="http://schemas.microsoft.com/office/drawing/2014/main" id="{D13F2775-8721-4EF6-AF36-100CEE91DFF3}"/>
                  </a:ext>
                </a:extLst>
              </p:cNvPr>
              <p:cNvPicPr>
                <a:picLocks noChangeAspect="1"/>
              </p:cNvPicPr>
              <p:nvPr/>
            </p:nvPicPr>
            <p:blipFill>
              <a:blip r:embed="rId22">
                <a:extLst>
                  <a:ext uri="{BEBA8EAE-BF5A-486C-A8C5-ECC9F3942E4B}">
                    <a14:imgProps xmlns:a14="http://schemas.microsoft.com/office/drawing/2010/main">
                      <a14:imgLayer r:embed="rId23">
                        <a14:imgEffect>
                          <a14:brightnessContrast bright="34000"/>
                        </a14:imgEffect>
                      </a14:imgLayer>
                    </a14:imgProps>
                  </a:ext>
                </a:extLst>
              </a:blip>
              <a:stretch>
                <a:fillRect/>
              </a:stretch>
            </p:blipFill>
            <p:spPr>
              <a:xfrm>
                <a:off x="6070051" y="4673045"/>
                <a:ext cx="845451" cy="6295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4" name="รูปภาพ 12">
                <a:extLst>
                  <a:ext uri="{FF2B5EF4-FFF2-40B4-BE49-F238E27FC236}">
                    <a16:creationId xmlns:a16="http://schemas.microsoft.com/office/drawing/2014/main" id="{D1C29972-6397-4A3D-BA3C-3065B8D18AF0}"/>
                  </a:ext>
                </a:extLst>
              </p:cNvPr>
              <p:cNvPicPr>
                <a:picLocks noChangeAspect="1"/>
              </p:cNvPicPr>
              <p:nvPr/>
            </p:nvPicPr>
            <p:blipFill>
              <a:blip r:embed="rId24">
                <a:extLst>
                  <a:ext uri="{BEBA8EAE-BF5A-486C-A8C5-ECC9F3942E4B}">
                    <a14:imgProps xmlns:a14="http://schemas.microsoft.com/office/drawing/2010/main">
                      <a14:imgLayer r:embed="rId25">
                        <a14:imgEffect>
                          <a14:brightnessContrast bright="45000"/>
                        </a14:imgEffect>
                      </a14:imgLayer>
                    </a14:imgProps>
                  </a:ext>
                </a:extLst>
              </a:blip>
              <a:stretch>
                <a:fillRect/>
              </a:stretch>
            </p:blipFill>
            <p:spPr>
              <a:xfrm>
                <a:off x="7031756" y="4678825"/>
                <a:ext cx="854346" cy="6295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66" name="Group 65"/>
            <p:cNvGrpSpPr/>
            <p:nvPr/>
          </p:nvGrpSpPr>
          <p:grpSpPr>
            <a:xfrm>
              <a:off x="1765981" y="2550661"/>
              <a:ext cx="3063832" cy="446434"/>
              <a:chOff x="2840297" y="3920215"/>
              <a:chExt cx="3063832" cy="446434"/>
            </a:xfrm>
          </p:grpSpPr>
          <p:sp>
            <p:nvSpPr>
              <p:cNvPr id="63" name="กล่องข้อความ 7">
                <a:extLst>
                  <a:ext uri="{FF2B5EF4-FFF2-40B4-BE49-F238E27FC236}">
                    <a16:creationId xmlns:a16="http://schemas.microsoft.com/office/drawing/2014/main" id="{57948077-4C95-4286-BF70-69159AB9E10A}"/>
                  </a:ext>
                </a:extLst>
              </p:cNvPr>
              <p:cNvSpPr txBox="1"/>
              <p:nvPr/>
            </p:nvSpPr>
            <p:spPr>
              <a:xfrm>
                <a:off x="2840297" y="3920215"/>
                <a:ext cx="3063832" cy="246221"/>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โครงการฝายป้องกันน้ำเค็มคลอง</a:t>
                </a:r>
                <a:r>
                  <a:rPr kumimoji="0" lang="th-TH" sz="1600" b="0" i="0" u="none" strike="noStrike" kern="1200" cap="none" spc="0" normalizeH="0" baseline="0" noProof="0" dirty="0" err="1">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สทิง</a:t>
                </a: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หม้อ</a:t>
                </a:r>
                <a:endParaRPr kumimoji="0" lang="th-TH" sz="12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sp>
            <p:nvSpPr>
              <p:cNvPr id="65" name="กล่องข้อความ 7">
                <a:extLst>
                  <a:ext uri="{FF2B5EF4-FFF2-40B4-BE49-F238E27FC236}">
                    <a16:creationId xmlns:a16="http://schemas.microsoft.com/office/drawing/2014/main" id="{57948077-4C95-4286-BF70-69159AB9E10A}"/>
                  </a:ext>
                </a:extLst>
              </p:cNvPr>
              <p:cNvSpPr txBox="1"/>
              <p:nvPr/>
            </p:nvSpPr>
            <p:spPr>
              <a:xfrm>
                <a:off x="2844522" y="4151205"/>
                <a:ext cx="2872042" cy="215444"/>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บ้านทำนบ ต.ทำนบ อ.สิง</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หนคร</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 จ.สงขลา (</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.8)</a:t>
                </a:r>
              </a:p>
            </p:txBody>
          </p:sp>
        </p:grpSp>
      </p:grpSp>
      <p:sp>
        <p:nvSpPr>
          <p:cNvPr id="71" name="กล่องข้อความ 7">
            <a:extLst>
              <a:ext uri="{FF2B5EF4-FFF2-40B4-BE49-F238E27FC236}">
                <a16:creationId xmlns:a16="http://schemas.microsoft.com/office/drawing/2014/main" id="{57948077-4C95-4286-BF70-69159AB9E10A}"/>
              </a:ext>
            </a:extLst>
          </p:cNvPr>
          <p:cNvSpPr txBox="1"/>
          <p:nvPr/>
        </p:nvSpPr>
        <p:spPr>
          <a:xfrm>
            <a:off x="5913881" y="2209681"/>
            <a:ext cx="2956799" cy="43088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บ้านท่าเข็น หมู่ที่ 2 ต.คลองแดน อ.ระโนด จ.สงขลา (</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.8)</a:t>
            </a:r>
          </a:p>
        </p:txBody>
      </p:sp>
      <p:grpSp>
        <p:nvGrpSpPr>
          <p:cNvPr id="86" name="Group 85"/>
          <p:cNvGrpSpPr/>
          <p:nvPr/>
        </p:nvGrpSpPr>
        <p:grpSpPr>
          <a:xfrm>
            <a:off x="5838877" y="4780857"/>
            <a:ext cx="6202141" cy="1316790"/>
            <a:chOff x="5838877" y="4780857"/>
            <a:chExt cx="6202141" cy="1316790"/>
          </a:xfrm>
        </p:grpSpPr>
        <p:sp>
          <p:nvSpPr>
            <p:cNvPr id="83" name="Rounded Rectangle 82"/>
            <p:cNvSpPr/>
            <p:nvPr/>
          </p:nvSpPr>
          <p:spPr bwMode="auto">
            <a:xfrm>
              <a:off x="5838877" y="4780857"/>
              <a:ext cx="3281459" cy="1285386"/>
            </a:xfrm>
            <a:prstGeom prst="roundRect">
              <a:avLst>
                <a:gd name="adj" fmla="val 18528"/>
              </a:avLst>
            </a:prstGeom>
            <a:gradFill flip="none" rotWithShape="1">
              <a:gsLst>
                <a:gs pos="82000">
                  <a:schemeClr val="accent1">
                    <a:lumMod val="5000"/>
                    <a:lumOff val="95000"/>
                  </a:schemeClr>
                </a:gs>
                <a:gs pos="0">
                  <a:schemeClr val="bg1">
                    <a:lumMod val="85000"/>
                    <a:alpha val="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68" name="Group 67"/>
            <p:cNvGrpSpPr/>
            <p:nvPr/>
          </p:nvGrpSpPr>
          <p:grpSpPr>
            <a:xfrm>
              <a:off x="6096000" y="4805965"/>
              <a:ext cx="5945018" cy="1291682"/>
              <a:chOff x="-2728448" y="4582518"/>
              <a:chExt cx="5945018" cy="1291682"/>
            </a:xfrm>
          </p:grpSpPr>
          <p:pic>
            <p:nvPicPr>
              <p:cNvPr id="46" name="รูปภาพ 28">
                <a:extLst>
                  <a:ext uri="{FF2B5EF4-FFF2-40B4-BE49-F238E27FC236}">
                    <a16:creationId xmlns:a16="http://schemas.microsoft.com/office/drawing/2014/main" id="{85B70C6C-2BD7-40EF-89A6-75AAD6A7D88A}"/>
                  </a:ext>
                </a:extLst>
              </p:cNvPr>
              <p:cNvPicPr>
                <a:picLocks noChangeAspect="1"/>
              </p:cNvPicPr>
              <p:nvPr/>
            </p:nvPicPr>
            <p:blipFill>
              <a:blip r:embed="rId26">
                <a:extLst>
                  <a:ext uri="{BEBA8EAE-BF5A-486C-A8C5-ECC9F3942E4B}">
                    <a14:imgProps xmlns:a14="http://schemas.microsoft.com/office/drawing/2010/main">
                      <a14:imgLayer r:embed="rId27">
                        <a14:imgEffect>
                          <a14:brightnessContrast bright="9000"/>
                        </a14:imgEffect>
                      </a14:imgLayer>
                    </a14:imgProps>
                  </a:ext>
                </a:extLst>
              </a:blip>
              <a:stretch>
                <a:fillRect/>
              </a:stretch>
            </p:blipFill>
            <p:spPr>
              <a:xfrm flipH="1">
                <a:off x="250017" y="5251345"/>
                <a:ext cx="857669" cy="6228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8" name="รูปภาพ 30">
                <a:extLst>
                  <a:ext uri="{FF2B5EF4-FFF2-40B4-BE49-F238E27FC236}">
                    <a16:creationId xmlns:a16="http://schemas.microsoft.com/office/drawing/2014/main" id="{8675F2EC-F11E-4986-BDC6-1B34AB891364}"/>
                  </a:ext>
                </a:extLst>
              </p:cNvPr>
              <p:cNvPicPr>
                <a:picLocks noChangeAspect="1"/>
              </p:cNvPicPr>
              <p:nvPr/>
            </p:nvPicPr>
            <p:blipFill>
              <a:blip r:embed="rId28">
                <a:extLst>
                  <a:ext uri="{BEBA8EAE-BF5A-486C-A8C5-ECC9F3942E4B}">
                    <a14:imgProps xmlns:a14="http://schemas.microsoft.com/office/drawing/2010/main">
                      <a14:imgLayer r:embed="rId29">
                        <a14:imgEffect>
                          <a14:brightnessContrast bright="21000"/>
                        </a14:imgEffect>
                      </a14:imgLayer>
                    </a14:imgProps>
                  </a:ext>
                </a:extLst>
              </a:blip>
              <a:stretch>
                <a:fillRect/>
              </a:stretch>
            </p:blipFill>
            <p:spPr>
              <a:xfrm flipH="1">
                <a:off x="2248412" y="5243910"/>
                <a:ext cx="871123" cy="6192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 name="รูปภาพ 29">
                <a:extLst>
                  <a:ext uri="{FF2B5EF4-FFF2-40B4-BE49-F238E27FC236}">
                    <a16:creationId xmlns:a16="http://schemas.microsoft.com/office/drawing/2014/main" id="{869B46F7-878D-4998-8804-F2987F7A0F58}"/>
                  </a:ext>
                </a:extLst>
              </p:cNvPr>
              <p:cNvPicPr>
                <a:picLocks noChangeAspect="1"/>
              </p:cNvPicPr>
              <p:nvPr/>
            </p:nvPicPr>
            <p:blipFill>
              <a:blip r:embed="rId30">
                <a:extLst>
                  <a:ext uri="{BEBA8EAE-BF5A-486C-A8C5-ECC9F3942E4B}">
                    <a14:imgProps xmlns:a14="http://schemas.microsoft.com/office/drawing/2010/main">
                      <a14:imgLayer r:embed="rId31">
                        <a14:imgEffect>
                          <a14:brightnessContrast bright="19000"/>
                        </a14:imgEffect>
                      </a14:imgLayer>
                    </a14:imgProps>
                  </a:ext>
                </a:extLst>
              </a:blip>
              <a:stretch>
                <a:fillRect/>
              </a:stretch>
            </p:blipFill>
            <p:spPr>
              <a:xfrm flipH="1">
                <a:off x="1246299" y="5250466"/>
                <a:ext cx="868229" cy="6192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3" name="กล่องข้อความ 7">
                <a:extLst>
                  <a:ext uri="{FF2B5EF4-FFF2-40B4-BE49-F238E27FC236}">
                    <a16:creationId xmlns:a16="http://schemas.microsoft.com/office/drawing/2014/main" id="{57948077-4C95-4286-BF70-69159AB9E10A}"/>
                  </a:ext>
                </a:extLst>
              </p:cNvPr>
              <p:cNvSpPr txBox="1"/>
              <p:nvPr/>
            </p:nvSpPr>
            <p:spPr>
              <a:xfrm>
                <a:off x="-2728448" y="4715643"/>
                <a:ext cx="2928391" cy="923330"/>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SimSun" panose="02010600030101010101" pitchFamily="2" charset="-122"/>
                    <a:cs typeface="FC Home" panose="020B0500040200020003" pitchFamily="34" charset="-34"/>
                  </a:rPr>
                  <a:t>สภาพปัญหา</a:t>
                </a:r>
                <a:r>
                  <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ไม่ได้ใช้ประโยชน์แล้ว</a:t>
                </a:r>
                <a:br>
                  <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SimSun" panose="02010600030101010101" pitchFamily="2" charset="-122"/>
                    <a:cs typeface="FC Home" panose="020B0500040200020003" pitchFamily="34" charset="-34"/>
                  </a:rPr>
                  <a:t>แผนการดำเนินงาน</a:t>
                </a:r>
                <a:r>
                  <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ปัจจุบันได้นำเข้าแผนโครงการงาน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รื้อถอนงบประมาณประจำปี 2565</a:t>
                </a:r>
                <a:r>
                  <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(วงเงิน 9</a:t>
                </a:r>
                <a:r>
                  <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ล้านบาท)</a:t>
                </a:r>
                <a:br>
                  <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SimSun" panose="02010600030101010101" pitchFamily="2" charset="-122"/>
                    <a:cs typeface="FC Home" panose="020B0500040200020003" pitchFamily="34" charset="-34"/>
                  </a:rPr>
                  <a:t>การรับฟังความคิดเห็น</a:t>
                </a:r>
                <a:r>
                  <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รับฟังความคิดเห็นของประชนชน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ผู้มีส่วนได้เสียแล้ว </a:t>
                </a:r>
              </a:p>
            </p:txBody>
          </p:sp>
          <p:sp>
            <p:nvSpPr>
              <p:cNvPr id="54" name="กล่องข้อความ 7">
                <a:extLst>
                  <a:ext uri="{FF2B5EF4-FFF2-40B4-BE49-F238E27FC236}">
                    <a16:creationId xmlns:a16="http://schemas.microsoft.com/office/drawing/2014/main" id="{57948077-4C95-4286-BF70-69159AB9E10A}"/>
                  </a:ext>
                </a:extLst>
              </p:cNvPr>
              <p:cNvSpPr txBox="1"/>
              <p:nvPr/>
            </p:nvSpPr>
            <p:spPr>
              <a:xfrm>
                <a:off x="253671" y="4582518"/>
                <a:ext cx="2097914" cy="203710"/>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16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rPr>
                  <a:t>โครงการฝายน้ำล้นคลองรั้ง</a:t>
                </a:r>
                <a:endParaRPr kumimoji="0" lang="th-TH" sz="1200" b="0" i="0" u="none" strike="noStrike" kern="1200" cap="none" spc="0" normalizeH="0" baseline="0" noProof="0" dirty="0">
                  <a:ln>
                    <a:noFill/>
                  </a:ln>
                  <a:solidFill>
                    <a:srgbClr val="FF5400"/>
                  </a:solidFill>
                  <a:effectLst/>
                  <a:uLnTx/>
                  <a:uFillTx/>
                  <a:latin typeface="FC Home" panose="020B0500040200020003" pitchFamily="34" charset="-34"/>
                  <a:ea typeface="SimSun" panose="02010600030101010101" pitchFamily="2" charset="-122"/>
                  <a:cs typeface="FC Home" panose="020B0500040200020003" pitchFamily="34" charset="-34"/>
                </a:endParaRPr>
              </a:p>
            </p:txBody>
          </p:sp>
          <p:sp>
            <p:nvSpPr>
              <p:cNvPr id="64" name="กล่องข้อความ 7">
                <a:extLst>
                  <a:ext uri="{FF2B5EF4-FFF2-40B4-BE49-F238E27FC236}">
                    <a16:creationId xmlns:a16="http://schemas.microsoft.com/office/drawing/2014/main" id="{57948077-4C95-4286-BF70-69159AB9E10A}"/>
                  </a:ext>
                </a:extLst>
              </p:cNvPr>
              <p:cNvSpPr txBox="1"/>
              <p:nvPr/>
            </p:nvSpPr>
            <p:spPr>
              <a:xfrm>
                <a:off x="259772" y="4793435"/>
                <a:ext cx="2956798" cy="344710"/>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บ้านบุยายใบ ต.ท่าตูม อ.ศรีมหาโพธิ์ จ.ปราจีนบุรี</a:t>
                </a:r>
                <a:b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a:t>
                </a:r>
                <a:r>
                  <a:rPr kumimoji="0" lang="th-TH" sz="1400" b="0" i="0" u="none" strike="noStrike" kern="1200" cap="none" spc="0" normalizeH="0" baseline="0" noProof="0" dirty="0" err="1">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สทภ</a:t>
                </a:r>
                <a:r>
                  <a:rPr kumimoji="0" lang="th-TH" sz="1400" b="0" i="0" u="none" strike="noStrike" kern="1200" cap="none" spc="0" normalizeH="0" baseline="0" noProof="0" dirty="0">
                    <a:ln>
                      <a:noFill/>
                    </a:ln>
                    <a:solidFill>
                      <a:srgbClr val="006090"/>
                    </a:solidFill>
                    <a:effectLst/>
                    <a:uLnTx/>
                    <a:uFillTx/>
                    <a:latin typeface="FC Home" panose="020B0500040200020003" pitchFamily="34" charset="-34"/>
                    <a:ea typeface="SimSun" panose="02010600030101010101" pitchFamily="2" charset="-122"/>
                    <a:cs typeface="FC Home" panose="020B0500040200020003" pitchFamily="34" charset="-34"/>
                  </a:rPr>
                  <a:t>.6)</a:t>
                </a:r>
              </a:p>
            </p:txBody>
          </p:sp>
        </p:grpSp>
      </p:grpSp>
      <p:grpSp>
        <p:nvGrpSpPr>
          <p:cNvPr id="85" name="Group 84"/>
          <p:cNvGrpSpPr/>
          <p:nvPr/>
        </p:nvGrpSpPr>
        <p:grpSpPr>
          <a:xfrm>
            <a:off x="8813299" y="3337882"/>
            <a:ext cx="3281459" cy="1352206"/>
            <a:chOff x="8813299" y="3337882"/>
            <a:chExt cx="3281459" cy="1352206"/>
          </a:xfrm>
        </p:grpSpPr>
        <p:sp>
          <p:nvSpPr>
            <p:cNvPr id="84" name="Rounded Rectangle 83"/>
            <p:cNvSpPr/>
            <p:nvPr/>
          </p:nvSpPr>
          <p:spPr bwMode="auto">
            <a:xfrm>
              <a:off x="8813299" y="3337882"/>
              <a:ext cx="3281459" cy="1352206"/>
            </a:xfrm>
            <a:prstGeom prst="roundRect">
              <a:avLst>
                <a:gd name="adj" fmla="val 18528"/>
              </a:avLst>
            </a:prstGeom>
            <a:gradFill flip="none" rotWithShape="1">
              <a:gsLst>
                <a:gs pos="82000">
                  <a:schemeClr val="accent1">
                    <a:lumMod val="5000"/>
                    <a:lumOff val="95000"/>
                  </a:schemeClr>
                </a:gs>
                <a:gs pos="0">
                  <a:schemeClr val="bg1">
                    <a:lumMod val="85000"/>
                    <a:alpha val="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52" name="กล่องข้อความ 7">
              <a:extLst>
                <a:ext uri="{FF2B5EF4-FFF2-40B4-BE49-F238E27FC236}">
                  <a16:creationId xmlns:a16="http://schemas.microsoft.com/office/drawing/2014/main" id="{57948077-4C95-4286-BF70-69159AB9E10A}"/>
                </a:ext>
              </a:extLst>
            </p:cNvPr>
            <p:cNvSpPr txBox="1"/>
            <p:nvPr/>
          </p:nvSpPr>
          <p:spPr>
            <a:xfrm>
              <a:off x="9047297" y="3466620"/>
              <a:ext cx="2904261" cy="1107996"/>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SimSun" panose="02010600030101010101" pitchFamily="2" charset="-122"/>
                  <a:cs typeface="FC Home" panose="020B0500040200020003" pitchFamily="34" charset="-34"/>
                </a:rPr>
                <a:t>สภาพปัญหา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ไม่ได้ใช้ประโยชน์แล้ว/ยังไม่ได้จำหน่าย/ควรรื้อถอน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SimSun" panose="02010600030101010101" pitchFamily="2" charset="-122"/>
                  <a:cs typeface="FC Home" panose="020B0500040200020003" pitchFamily="34" charset="-34"/>
                </a:rPr>
                <a:t>แผนการดำเนินงาน</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 ปัจจุบันได้นำเข้าแผนโครงการงานรื้อถอนงบประมาณประจำปี 2565  (วงเงิน 0.2899 ล้านบาท)</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SimSun" panose="02010600030101010101" pitchFamily="2" charset="-122"/>
                  <a:cs typeface="FC Home" panose="020B0500040200020003" pitchFamily="34" charset="-34"/>
                </a:rPr>
                <a:t>การรับฟังความคิดเห็น</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SimSun" panose="02010600030101010101" pitchFamily="2" charset="-122"/>
                  <a:cs typeface="FC Home" panose="020B0500040200020003" pitchFamily="34" charset="-34"/>
                </a:rPr>
                <a:t> ดำเนินการรับฟังความคิดเห็นของประชาชนแล้ว</a:t>
              </a:r>
            </a:p>
          </p:txBody>
        </p:sp>
      </p:grpSp>
      <p:grpSp>
        <p:nvGrpSpPr>
          <p:cNvPr id="95" name="Group 94"/>
          <p:cNvGrpSpPr/>
          <p:nvPr/>
        </p:nvGrpSpPr>
        <p:grpSpPr>
          <a:xfrm>
            <a:off x="3800064" y="2186137"/>
            <a:ext cx="1860836" cy="1058142"/>
            <a:chOff x="3916401" y="1499473"/>
            <a:chExt cx="1860836" cy="1058142"/>
          </a:xfrm>
        </p:grpSpPr>
        <p:sp>
          <p:nvSpPr>
            <p:cNvPr id="93" name="TextBox 92">
              <a:extLst>
                <a:ext uri="{FF2B5EF4-FFF2-40B4-BE49-F238E27FC236}">
                  <a16:creationId xmlns:a16="http://schemas.microsoft.com/office/drawing/2014/main" id="{7B2AA9C3-572D-47F8-B486-5205927B6A91}"/>
                </a:ext>
              </a:extLst>
            </p:cNvPr>
            <p:cNvSpPr txBox="1"/>
            <p:nvPr/>
          </p:nvSpPr>
          <p:spPr>
            <a:xfrm>
              <a:off x="3932382" y="1499473"/>
              <a:ext cx="1651779" cy="543097"/>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สถานีเตือนภัย</a:t>
              </a:r>
              <a:b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น้ำหลาก-ดินถล่ม</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92" name="TextBox 91">
              <a:extLst>
                <a:ext uri="{FF2B5EF4-FFF2-40B4-BE49-F238E27FC236}">
                  <a16:creationId xmlns:a16="http://schemas.microsoft.com/office/drawing/2014/main" id="{36582D2C-F03D-4EFD-B044-427EE92EEEBA}"/>
                </a:ext>
              </a:extLst>
            </p:cNvPr>
            <p:cNvSpPr txBox="1"/>
            <p:nvPr/>
          </p:nvSpPr>
          <p:spPr>
            <a:xfrm>
              <a:off x="3916401" y="1788174"/>
              <a:ext cx="186083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1,796</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grpSp>
        <p:nvGrpSpPr>
          <p:cNvPr id="105" name="Group 104"/>
          <p:cNvGrpSpPr/>
          <p:nvPr/>
        </p:nvGrpSpPr>
        <p:grpSpPr>
          <a:xfrm>
            <a:off x="2825650" y="4126181"/>
            <a:ext cx="2268158" cy="804959"/>
            <a:chOff x="3087390" y="4269692"/>
            <a:chExt cx="2268158" cy="804959"/>
          </a:xfrm>
        </p:grpSpPr>
        <p:grpSp>
          <p:nvGrpSpPr>
            <p:cNvPr id="100" name="Group 99"/>
            <p:cNvGrpSpPr/>
            <p:nvPr/>
          </p:nvGrpSpPr>
          <p:grpSpPr>
            <a:xfrm>
              <a:off x="3687788" y="4269692"/>
              <a:ext cx="1667760" cy="804959"/>
              <a:chOff x="3916401" y="1499473"/>
              <a:chExt cx="1667760" cy="804959"/>
            </a:xfrm>
          </p:grpSpPr>
          <p:sp>
            <p:nvSpPr>
              <p:cNvPr id="102" name="TextBox 101">
                <a:extLst>
                  <a:ext uri="{FF2B5EF4-FFF2-40B4-BE49-F238E27FC236}">
                    <a16:creationId xmlns:a16="http://schemas.microsoft.com/office/drawing/2014/main" id="{36582D2C-F03D-4EFD-B044-427EE92EEEBA}"/>
                  </a:ext>
                </a:extLst>
              </p:cNvPr>
              <p:cNvSpPr txBox="1"/>
              <p:nvPr/>
            </p:nvSpPr>
            <p:spPr>
              <a:xfrm>
                <a:off x="3916401" y="1534991"/>
                <a:ext cx="149524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79</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01" name="TextBox 100">
                <a:extLst>
                  <a:ext uri="{FF2B5EF4-FFF2-40B4-BE49-F238E27FC236}">
                    <a16:creationId xmlns:a16="http://schemas.microsoft.com/office/drawing/2014/main" id="{7B2AA9C3-572D-47F8-B486-5205927B6A91}"/>
                  </a:ext>
                </a:extLst>
              </p:cNvPr>
              <p:cNvSpPr txBox="1"/>
              <p:nvPr/>
            </p:nvSpPr>
            <p:spPr>
              <a:xfrm>
                <a:off x="3932382" y="1499473"/>
                <a:ext cx="1651779" cy="321498"/>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สถานีกล้อง </a:t>
                </a:r>
                <a: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CCTV</a:t>
                </a:r>
              </a:p>
            </p:txBody>
          </p:sp>
        </p:grpSp>
        <p:pic>
          <p:nvPicPr>
            <p:cNvPr id="104" name="Picture 103">
              <a:extLst>
                <a:ext uri="{FF2B5EF4-FFF2-40B4-BE49-F238E27FC236}">
                  <a16:creationId xmlns:a16="http://schemas.microsoft.com/office/drawing/2014/main" id="{9B2767EE-FD33-4410-ACEE-48F761C881DA}"/>
                </a:ext>
              </a:extLst>
            </p:cNvPr>
            <p:cNvPicPr>
              <a:picLocks noChangeAspect="1"/>
            </p:cNvPicPr>
            <p:nvPr/>
          </p:nvPicPr>
          <p:blipFill>
            <a:blip r:embed="rId32" cstate="print">
              <a:extLst>
                <a:ext uri="{28A0092B-C50C-407E-A947-70E740481C1C}">
                  <a14:useLocalDpi xmlns:a14="http://schemas.microsoft.com/office/drawing/2010/main" val="0"/>
                </a:ext>
              </a:extLst>
            </a:blip>
            <a:srcRect/>
            <a:stretch/>
          </p:blipFill>
          <p:spPr>
            <a:xfrm>
              <a:off x="3087390" y="4365304"/>
              <a:ext cx="559837" cy="531531"/>
            </a:xfrm>
            <a:prstGeom prst="rect">
              <a:avLst/>
            </a:prstGeom>
          </p:spPr>
        </p:pic>
      </p:grpSp>
      <p:grpSp>
        <p:nvGrpSpPr>
          <p:cNvPr id="106" name="Group 105"/>
          <p:cNvGrpSpPr/>
          <p:nvPr/>
        </p:nvGrpSpPr>
        <p:grpSpPr>
          <a:xfrm>
            <a:off x="1928907" y="5223643"/>
            <a:ext cx="2115739" cy="804820"/>
            <a:chOff x="3101543" y="4318086"/>
            <a:chExt cx="2115739" cy="804820"/>
          </a:xfrm>
        </p:grpSpPr>
        <p:grpSp>
          <p:nvGrpSpPr>
            <p:cNvPr id="107" name="Group 106"/>
            <p:cNvGrpSpPr/>
            <p:nvPr/>
          </p:nvGrpSpPr>
          <p:grpSpPr>
            <a:xfrm>
              <a:off x="3722037" y="4318086"/>
              <a:ext cx="1495245" cy="804820"/>
              <a:chOff x="3950650" y="1547867"/>
              <a:chExt cx="1495245" cy="804820"/>
            </a:xfrm>
          </p:grpSpPr>
          <p:sp>
            <p:nvSpPr>
              <p:cNvPr id="109" name="TextBox 108">
                <a:extLst>
                  <a:ext uri="{FF2B5EF4-FFF2-40B4-BE49-F238E27FC236}">
                    <a16:creationId xmlns:a16="http://schemas.microsoft.com/office/drawing/2014/main" id="{36582D2C-F03D-4EFD-B044-427EE92EEEBA}"/>
                  </a:ext>
                </a:extLst>
              </p:cNvPr>
              <p:cNvSpPr txBox="1"/>
              <p:nvPr/>
            </p:nvSpPr>
            <p:spPr>
              <a:xfrm>
                <a:off x="3950650" y="1583246"/>
                <a:ext cx="149524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65</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แห่ง</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10" name="TextBox 109">
                <a:extLst>
                  <a:ext uri="{FF2B5EF4-FFF2-40B4-BE49-F238E27FC236}">
                    <a16:creationId xmlns:a16="http://schemas.microsoft.com/office/drawing/2014/main" id="{7B2AA9C3-572D-47F8-B486-5205927B6A91}"/>
                  </a:ext>
                </a:extLst>
              </p:cNvPr>
              <p:cNvSpPr txBox="1"/>
              <p:nvPr/>
            </p:nvSpPr>
            <p:spPr>
              <a:xfrm>
                <a:off x="3992210" y="1547867"/>
                <a:ext cx="1077808" cy="321498"/>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อ่างเก็บน้ำ</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08" name="Picture 107">
              <a:extLst>
                <a:ext uri="{FF2B5EF4-FFF2-40B4-BE49-F238E27FC236}">
                  <a16:creationId xmlns:a16="http://schemas.microsoft.com/office/drawing/2014/main" id="{9B2767EE-FD33-4410-ACEE-48F761C881DA}"/>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3101543" y="4365304"/>
              <a:ext cx="602225" cy="602225"/>
            </a:xfrm>
            <a:prstGeom prst="rect">
              <a:avLst/>
            </a:prstGeom>
          </p:spPr>
        </p:pic>
      </p:grpSp>
      <p:pic>
        <p:nvPicPr>
          <p:cNvPr id="111" name="Picture 110">
            <a:extLst>
              <a:ext uri="{FF2B5EF4-FFF2-40B4-BE49-F238E27FC236}">
                <a16:creationId xmlns:a16="http://schemas.microsoft.com/office/drawing/2014/main" id="{6AAE0D5B-E1B8-4A67-9101-93528C79BC0A}"/>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3213792" y="2262008"/>
            <a:ext cx="628223" cy="801987"/>
          </a:xfrm>
          <a:prstGeom prst="rect">
            <a:avLst/>
          </a:prstGeom>
        </p:spPr>
      </p:pic>
      <p:grpSp>
        <p:nvGrpSpPr>
          <p:cNvPr id="120" name="Group 119"/>
          <p:cNvGrpSpPr/>
          <p:nvPr/>
        </p:nvGrpSpPr>
        <p:grpSpPr>
          <a:xfrm>
            <a:off x="248220" y="1292126"/>
            <a:ext cx="2617928" cy="4840039"/>
            <a:chOff x="248219" y="1195850"/>
            <a:chExt cx="2676773" cy="4948832"/>
          </a:xfrm>
        </p:grpSpPr>
        <p:pic>
          <p:nvPicPr>
            <p:cNvPr id="74" name="Picture 73"/>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248219" y="1195850"/>
              <a:ext cx="2676773" cy="4948832"/>
            </a:xfrm>
            <a:prstGeom prst="rect">
              <a:avLst/>
            </a:prstGeom>
            <a:effectLst>
              <a:outerShdw dist="101600" dir="2700000" algn="tl" rotWithShape="0">
                <a:prstClr val="black">
                  <a:alpha val="20000"/>
                </a:prstClr>
              </a:outerShdw>
            </a:effectLst>
          </p:spPr>
        </p:pic>
        <p:grpSp>
          <p:nvGrpSpPr>
            <p:cNvPr id="119" name="Group 118"/>
            <p:cNvGrpSpPr/>
            <p:nvPr/>
          </p:nvGrpSpPr>
          <p:grpSpPr>
            <a:xfrm>
              <a:off x="1207719" y="4148282"/>
              <a:ext cx="1400574" cy="597919"/>
              <a:chOff x="1207719" y="4148282"/>
              <a:chExt cx="1400574" cy="597919"/>
            </a:xfrm>
          </p:grpSpPr>
          <p:sp>
            <p:nvSpPr>
              <p:cNvPr id="76" name="TextBox 75">
                <a:extLst>
                  <a:ext uri="{FF2B5EF4-FFF2-40B4-BE49-F238E27FC236}">
                    <a16:creationId xmlns:a16="http://schemas.microsoft.com/office/drawing/2014/main" id="{F6378090-6850-4CE2-B10C-58B8D50F4CAB}"/>
                  </a:ext>
                </a:extLst>
              </p:cNvPr>
              <p:cNvSpPr txBox="1"/>
              <p:nvPr/>
            </p:nvSpPr>
            <p:spPr>
              <a:xfrm>
                <a:off x="1253942" y="4148282"/>
                <a:ext cx="1354351" cy="5979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สถานีเตือนภัยน้ำหลาก-ดินถล่ม</a:t>
                </a:r>
                <a:b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สถานีโทรมาตร</a:t>
                </a:r>
                <a:b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สถานีกล้อง </a:t>
                </a:r>
                <a:r>
                  <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CCTV</a:t>
                </a:r>
                <a:br>
                  <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b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อ่างเก็บน้ำ</a:t>
                </a:r>
                <a:endPar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nvGrpSpPr>
              <p:cNvPr id="118" name="Group 117"/>
              <p:cNvGrpSpPr/>
              <p:nvPr/>
            </p:nvGrpSpPr>
            <p:grpSpPr>
              <a:xfrm>
                <a:off x="1207719" y="4222614"/>
                <a:ext cx="89946" cy="447018"/>
                <a:chOff x="1207719" y="4222614"/>
                <a:chExt cx="89946" cy="447018"/>
              </a:xfrm>
            </p:grpSpPr>
            <p:sp>
              <p:nvSpPr>
                <p:cNvPr id="113" name="Rectangle 112"/>
                <p:cNvSpPr/>
                <p:nvPr/>
              </p:nvSpPr>
              <p:spPr bwMode="auto">
                <a:xfrm>
                  <a:off x="1212293" y="4364857"/>
                  <a:ext cx="83296" cy="60094"/>
                </a:xfrm>
                <a:prstGeom prst="rect">
                  <a:avLst/>
                </a:prstGeom>
                <a:solidFill>
                  <a:srgbClr val="00FF01"/>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4" name="Isosceles Triangle 113"/>
                <p:cNvSpPr/>
                <p:nvPr/>
              </p:nvSpPr>
              <p:spPr bwMode="auto">
                <a:xfrm>
                  <a:off x="1207719" y="4454148"/>
                  <a:ext cx="89946" cy="77540"/>
                </a:xfrm>
                <a:prstGeom prst="triangle">
                  <a:avLst/>
                </a:prstGeom>
                <a:solidFill>
                  <a:srgbClr val="FFFF00"/>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5" name="Oval 114"/>
                <p:cNvSpPr/>
                <p:nvPr/>
              </p:nvSpPr>
              <p:spPr bwMode="auto">
                <a:xfrm>
                  <a:off x="1212708" y="4222614"/>
                  <a:ext cx="84284" cy="84284"/>
                </a:xfrm>
                <a:prstGeom prst="ellipse">
                  <a:avLst/>
                </a:prstGeom>
                <a:solidFill>
                  <a:srgbClr val="00FFD4"/>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16" name="Oval 115"/>
                <p:cNvSpPr/>
                <p:nvPr/>
              </p:nvSpPr>
              <p:spPr bwMode="auto">
                <a:xfrm>
                  <a:off x="1212708" y="4585348"/>
                  <a:ext cx="84284" cy="84284"/>
                </a:xfrm>
                <a:prstGeom prst="ellipse">
                  <a:avLst/>
                </a:prstGeom>
                <a:solidFill>
                  <a:srgbClr val="FF00C5"/>
                </a:solidFill>
                <a:ln w="31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grpSp>
      <p:grpSp>
        <p:nvGrpSpPr>
          <p:cNvPr id="91" name="Group 90"/>
          <p:cNvGrpSpPr/>
          <p:nvPr/>
        </p:nvGrpSpPr>
        <p:grpSpPr>
          <a:xfrm>
            <a:off x="3376961" y="4839602"/>
            <a:ext cx="2207974" cy="400110"/>
            <a:chOff x="4266716" y="5812542"/>
            <a:chExt cx="2207974" cy="400110"/>
          </a:xfrm>
        </p:grpSpPr>
        <p:sp>
          <p:nvSpPr>
            <p:cNvPr id="94" name="Rounded Rectangle 93"/>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03" name="TextBox 102">
              <a:extLst>
                <a:ext uri="{FF2B5EF4-FFF2-40B4-BE49-F238E27FC236}">
                  <a16:creationId xmlns:a16="http://schemas.microsoft.com/office/drawing/2014/main" id="{A94B8D7E-19AF-4595-BA45-04172EC9517F}"/>
                </a:ext>
              </a:extLst>
            </p:cNvPr>
            <p:cNvSpPr txBox="1"/>
            <p:nvPr/>
          </p:nvSpPr>
          <p:spPr>
            <a:xfrm>
              <a:off x="4403663" y="5812542"/>
              <a:ext cx="2071027"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ศปว</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สวพ</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117" name="Group 116"/>
          <p:cNvGrpSpPr/>
          <p:nvPr/>
        </p:nvGrpSpPr>
        <p:grpSpPr>
          <a:xfrm>
            <a:off x="6805889" y="5948598"/>
            <a:ext cx="2081266" cy="400110"/>
            <a:chOff x="4266716" y="5812542"/>
            <a:chExt cx="1735400" cy="400110"/>
          </a:xfrm>
        </p:grpSpPr>
        <p:sp>
          <p:nvSpPr>
            <p:cNvPr id="121" name="Rounded Rectangle 120"/>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2" name="TextBox 121">
              <a:extLst>
                <a:ext uri="{FF2B5EF4-FFF2-40B4-BE49-F238E27FC236}">
                  <a16:creationId xmlns:a16="http://schemas.microsoft.com/office/drawing/2014/main" id="{A94B8D7E-19AF-4595-BA45-04172EC9517F}"/>
                </a:ext>
              </a:extLst>
            </p:cNvPr>
            <p:cNvSpPr txBox="1"/>
            <p:nvPr/>
          </p:nvSpPr>
          <p:spPr>
            <a:xfrm>
              <a:off x="4403663" y="5812542"/>
              <a:ext cx="122952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สพน</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.6,8</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15" name="Group 14">
            <a:extLst>
              <a:ext uri="{FF2B5EF4-FFF2-40B4-BE49-F238E27FC236}">
                <a16:creationId xmlns:a16="http://schemas.microsoft.com/office/drawing/2014/main" id="{BC1B781C-A7D3-4673-971F-6B37BCA258D4}"/>
              </a:ext>
            </a:extLst>
          </p:cNvPr>
          <p:cNvGrpSpPr/>
          <p:nvPr/>
        </p:nvGrpSpPr>
        <p:grpSpPr>
          <a:xfrm>
            <a:off x="3116734" y="3291111"/>
            <a:ext cx="2438814" cy="804959"/>
            <a:chOff x="3116734" y="3291111"/>
            <a:chExt cx="2438814" cy="804959"/>
          </a:xfrm>
        </p:grpSpPr>
        <p:grpSp>
          <p:nvGrpSpPr>
            <p:cNvPr id="96" name="Group 95"/>
            <p:cNvGrpSpPr/>
            <p:nvPr/>
          </p:nvGrpSpPr>
          <p:grpSpPr>
            <a:xfrm>
              <a:off x="3887788" y="3291111"/>
              <a:ext cx="1667760" cy="804959"/>
              <a:chOff x="3916401" y="1499473"/>
              <a:chExt cx="1667760" cy="804959"/>
            </a:xfrm>
          </p:grpSpPr>
          <p:sp>
            <p:nvSpPr>
              <p:cNvPr id="97" name="TextBox 96">
                <a:extLst>
                  <a:ext uri="{FF2B5EF4-FFF2-40B4-BE49-F238E27FC236}">
                    <a16:creationId xmlns:a16="http://schemas.microsoft.com/office/drawing/2014/main" id="{7B2AA9C3-572D-47F8-B486-5205927B6A91}"/>
                  </a:ext>
                </a:extLst>
              </p:cNvPr>
              <p:cNvSpPr txBox="1"/>
              <p:nvPr/>
            </p:nvSpPr>
            <p:spPr>
              <a:xfrm>
                <a:off x="3932382" y="1499473"/>
                <a:ext cx="1651779" cy="321498"/>
              </a:xfrm>
              <a:prstGeom prst="rect">
                <a:avLst/>
              </a:prstGeom>
              <a:noFill/>
            </p:spPr>
            <p:txBody>
              <a:bodyPr wrap="square" rtlCol="0">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สถานีโทรมาตร</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98" name="TextBox 97">
                <a:extLst>
                  <a:ext uri="{FF2B5EF4-FFF2-40B4-BE49-F238E27FC236}">
                    <a16:creationId xmlns:a16="http://schemas.microsoft.com/office/drawing/2014/main" id="{36582D2C-F03D-4EFD-B044-427EE92EEEBA}"/>
                  </a:ext>
                </a:extLst>
              </p:cNvPr>
              <p:cNvSpPr txBox="1"/>
              <p:nvPr/>
            </p:nvSpPr>
            <p:spPr>
              <a:xfrm>
                <a:off x="3916401" y="1534991"/>
                <a:ext cx="1495245"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278</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23" name="Picture 122">
              <a:extLst>
                <a:ext uri="{FF2B5EF4-FFF2-40B4-BE49-F238E27FC236}">
                  <a16:creationId xmlns:a16="http://schemas.microsoft.com/office/drawing/2014/main" id="{337F155E-61E9-4468-BFA7-3FCBE9E8E1C7}"/>
                </a:ext>
              </a:extLst>
            </p:cNvPr>
            <p:cNvPicPr>
              <a:picLocks noChangeAspect="1"/>
            </p:cNvPicPr>
            <p:nvPr/>
          </p:nvPicPr>
          <p:blipFill>
            <a:blip r:embed="rId36"/>
            <a:stretch>
              <a:fillRect/>
            </a:stretch>
          </p:blipFill>
          <p:spPr>
            <a:xfrm>
              <a:off x="3116734" y="3348169"/>
              <a:ext cx="679680" cy="672449"/>
            </a:xfrm>
            <a:prstGeom prst="rect">
              <a:avLst/>
            </a:prstGeom>
          </p:spPr>
        </p:pic>
      </p:grpSp>
      <p:grpSp>
        <p:nvGrpSpPr>
          <p:cNvPr id="99" name="Group 98">
            <a:extLst>
              <a:ext uri="{FF2B5EF4-FFF2-40B4-BE49-F238E27FC236}">
                <a16:creationId xmlns:a16="http://schemas.microsoft.com/office/drawing/2014/main" id="{C35CB2AA-38B9-4412-ADBD-E473EFDD708B}"/>
              </a:ext>
            </a:extLst>
          </p:cNvPr>
          <p:cNvGrpSpPr/>
          <p:nvPr/>
        </p:nvGrpSpPr>
        <p:grpSpPr>
          <a:xfrm>
            <a:off x="3412753" y="5893139"/>
            <a:ext cx="2337168" cy="400110"/>
            <a:chOff x="4266716" y="5812665"/>
            <a:chExt cx="2337168" cy="400110"/>
          </a:xfrm>
        </p:grpSpPr>
        <p:sp>
          <p:nvSpPr>
            <p:cNvPr id="124" name="Rounded Rectangle 93">
              <a:extLst>
                <a:ext uri="{FF2B5EF4-FFF2-40B4-BE49-F238E27FC236}">
                  <a16:creationId xmlns:a16="http://schemas.microsoft.com/office/drawing/2014/main" id="{A8DEFD53-A5A2-40DD-B8EB-9183C4DEB56E}"/>
                </a:ext>
              </a:extLst>
            </p:cNvPr>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25" name="TextBox 124">
              <a:extLst>
                <a:ext uri="{FF2B5EF4-FFF2-40B4-BE49-F238E27FC236}">
                  <a16:creationId xmlns:a16="http://schemas.microsoft.com/office/drawing/2014/main" id="{17E1CD6F-3E84-49AF-90EB-B79632542DDE}"/>
                </a:ext>
              </a:extLst>
            </p:cNvPr>
            <p:cNvSpPr txBox="1"/>
            <p:nvPr/>
          </p:nvSpPr>
          <p:spPr>
            <a:xfrm>
              <a:off x="4532857" y="5812665"/>
              <a:ext cx="2071027"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สพ</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น.</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Tree>
    <p:extLst>
      <p:ext uri="{BB962C8B-B14F-4D97-AF65-F5344CB8AC3E}">
        <p14:creationId xmlns:p14="http://schemas.microsoft.com/office/powerpoint/2010/main" val="31343927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Picture 170"/>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29"/>
            <a:ext cx="12192000" cy="5596629"/>
          </a:xfrm>
          <a:prstGeom prst="rect">
            <a:avLst/>
          </a:prstGeom>
          <a:effectLst/>
        </p:spPr>
      </p:pic>
      <p:sp>
        <p:nvSpPr>
          <p:cNvPr id="170" name="Rectangle 169"/>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6" name="Rounded Rectangle 175"/>
          <p:cNvSpPr/>
          <p:nvPr/>
        </p:nvSpPr>
        <p:spPr bwMode="auto">
          <a:xfrm flipV="1">
            <a:off x="2222" y="963435"/>
            <a:ext cx="6437155" cy="5629122"/>
          </a:xfrm>
          <a:prstGeom prst="roundRect">
            <a:avLst>
              <a:gd name="adj" fmla="val 0"/>
            </a:avLst>
          </a:prstGeom>
          <a:gradFill>
            <a:gsLst>
              <a:gs pos="6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2" name="Rounded Rectangle 171"/>
          <p:cNvSpPr/>
          <p:nvPr/>
        </p:nvSpPr>
        <p:spPr bwMode="auto">
          <a:xfrm>
            <a:off x="6433936" y="965489"/>
            <a:ext cx="5758063" cy="5629122"/>
          </a:xfrm>
          <a:prstGeom prst="roundRect">
            <a:avLst>
              <a:gd name="adj" fmla="val 0"/>
            </a:avLst>
          </a:prstGeom>
          <a:gradFill>
            <a:gsLst>
              <a:gs pos="51000">
                <a:schemeClr val="accent1">
                  <a:lumMod val="5000"/>
                  <a:lumOff val="95000"/>
                </a:schemeClr>
              </a:gs>
              <a:gs pos="100000">
                <a:schemeClr val="bg1">
                  <a:lumMod val="85000"/>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208568" y="6511605"/>
            <a:ext cx="983432"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06666" y="6581001"/>
            <a:ext cx="706394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สำนักพัฒนาแหล่งน้ำ/สำนักอนุรักษ์และฟื้นฟูแหล่งน้ำ/สำนักงานทรัพยากรน้ำภาค 1-11/สำนักงานเลขานุการกรม</a:t>
            </a:r>
          </a:p>
        </p:txBody>
      </p:sp>
      <p:sp>
        <p:nvSpPr>
          <p:cNvPr id="9" name="Rectangle 2">
            <a:extLst>
              <a:ext uri="{FF2B5EF4-FFF2-40B4-BE49-F238E27FC236}">
                <a16:creationId xmlns:a16="http://schemas.microsoft.com/office/drawing/2014/main" id="{2427A71D-A3B1-4CC2-99AA-8AD8A67D6AA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5.1</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มาตรการรองรับสถานการณ์ฤดูฝน 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กรมทรัพยากรน้ำ</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12" name="Group 11">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3"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TextBox 14">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 name="Group 16">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3" name="TextBox 22">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4" name="Picture 23">
                <a:extLst>
                  <a:ext uri="{FF2B5EF4-FFF2-40B4-BE49-F238E27FC236}">
                    <a16:creationId xmlns:a16="http://schemas.microsoft.com/office/drawing/2014/main" id="{10F5E861-6C62-474C-B69D-E932D0E234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5" name="Picture 24">
                <a:extLst>
                  <a:ext uri="{FF2B5EF4-FFF2-40B4-BE49-F238E27FC236}">
                    <a16:creationId xmlns:a16="http://schemas.microsoft.com/office/drawing/2014/main" id="{0DCEFFF9-B2B7-478B-84A1-57D967DDE0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 name="Group 17">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19"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1"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97" name="Group 196"/>
          <p:cNvGrpSpPr/>
          <p:nvPr/>
        </p:nvGrpSpPr>
        <p:grpSpPr>
          <a:xfrm>
            <a:off x="558073" y="1973171"/>
            <a:ext cx="884667" cy="678776"/>
            <a:chOff x="457430" y="2076115"/>
            <a:chExt cx="884667" cy="678776"/>
          </a:xfrm>
        </p:grpSpPr>
        <p:pic>
          <p:nvPicPr>
            <p:cNvPr id="58" name="Picture 5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7430" y="2076115"/>
              <a:ext cx="524088" cy="678776"/>
            </a:xfrm>
            <a:prstGeom prst="rect">
              <a:avLst/>
            </a:prstGeom>
            <a:effectLst>
              <a:outerShdw dist="38100" dir="2700000" algn="tl" rotWithShape="0">
                <a:schemeClr val="tx1">
                  <a:lumMod val="50000"/>
                  <a:lumOff val="50000"/>
                  <a:alpha val="20000"/>
                </a:schemeClr>
              </a:outerShdw>
            </a:effectLst>
          </p:spPr>
        </p:pic>
        <p:sp>
          <p:nvSpPr>
            <p:cNvPr id="59" name="TextBox 58"/>
            <p:cNvSpPr txBox="1"/>
            <p:nvPr/>
          </p:nvSpPr>
          <p:spPr>
            <a:xfrm>
              <a:off x="544343" y="2137002"/>
              <a:ext cx="797754" cy="419662"/>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400" b="1" i="1" u="none" strike="noStrike" kern="1200" cap="none" spc="0" normalizeH="0" baseline="0" noProof="0" dirty="0">
                  <a:ln w="6350" cap="rnd" cmpd="sng">
                    <a:solidFill>
                      <a:srgbClr val="FFFFFF"/>
                    </a:solidFill>
                    <a:round/>
                  </a:ln>
                  <a:solidFill>
                    <a:srgbClr val="3A70AE"/>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เหนือ</a:t>
              </a:r>
              <a:endParaRPr kumimoji="0" lang="en-US" sz="2400" b="1" i="1" u="none" strike="noStrike" kern="1200" cap="none" spc="0" normalizeH="0" baseline="0" noProof="0" dirty="0">
                <a:ln w="6350" cap="rnd" cmpd="sng">
                  <a:solidFill>
                    <a:srgbClr val="FFFFFF"/>
                  </a:solidFill>
                  <a:round/>
                </a:ln>
                <a:solidFill>
                  <a:srgbClr val="3A70AE"/>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30" name="Group 29"/>
          <p:cNvGrpSpPr/>
          <p:nvPr/>
        </p:nvGrpSpPr>
        <p:grpSpPr>
          <a:xfrm>
            <a:off x="118960" y="2812808"/>
            <a:ext cx="889504" cy="1007872"/>
            <a:chOff x="4907199" y="2941683"/>
            <a:chExt cx="889504" cy="1007872"/>
          </a:xfrm>
        </p:grpSpPr>
        <p:pic>
          <p:nvPicPr>
            <p:cNvPr id="31" name="Picture 3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35474" y="2941683"/>
              <a:ext cx="404544" cy="1007872"/>
            </a:xfrm>
            <a:prstGeom prst="rect">
              <a:avLst/>
            </a:prstGeom>
            <a:effectLst>
              <a:outerShdw dist="38100" dir="2700000" algn="tl" rotWithShape="0">
                <a:schemeClr val="tx1">
                  <a:lumMod val="50000"/>
                  <a:lumOff val="50000"/>
                  <a:alpha val="20000"/>
                </a:schemeClr>
              </a:outerShdw>
            </a:effectLst>
          </p:spPr>
        </p:pic>
        <p:sp>
          <p:nvSpPr>
            <p:cNvPr id="32" name="TextBox 31"/>
            <p:cNvSpPr txBox="1"/>
            <p:nvPr/>
          </p:nvSpPr>
          <p:spPr>
            <a:xfrm>
              <a:off x="4907199" y="3133621"/>
              <a:ext cx="889504" cy="405866"/>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000" b="1" i="1" u="none" strike="noStrike" kern="1200" cap="none" spc="0" normalizeH="0" baseline="0" noProof="0" dirty="0">
                  <a:ln w="6350" cap="rnd" cmpd="sng">
                    <a:solidFill>
                      <a:srgbClr val="FFFFFF"/>
                    </a:solidFill>
                    <a:round/>
                  </a:ln>
                  <a:solidFill>
                    <a:srgbClr val="F7941D"/>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ตะวันตก</a:t>
              </a:r>
              <a:endParaRPr kumimoji="0" lang="en-US" sz="2000" b="1" i="1" u="none" strike="noStrike" kern="1200" cap="none" spc="0" normalizeH="0" baseline="0" noProof="0" dirty="0">
                <a:ln w="6350" cap="rnd" cmpd="sng">
                  <a:solidFill>
                    <a:srgbClr val="FFFFFF"/>
                  </a:solidFill>
                  <a:round/>
                </a:ln>
                <a:solidFill>
                  <a:srgbClr val="F7941D"/>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36" name="Group 35"/>
          <p:cNvGrpSpPr/>
          <p:nvPr/>
        </p:nvGrpSpPr>
        <p:grpSpPr>
          <a:xfrm>
            <a:off x="3083725" y="4336359"/>
            <a:ext cx="716328" cy="235229"/>
            <a:chOff x="8490595" y="1706642"/>
            <a:chExt cx="716328" cy="235229"/>
          </a:xfrm>
        </p:grpSpPr>
        <p:sp>
          <p:nvSpPr>
            <p:cNvPr id="37" name="TextBox 36">
              <a:extLst>
                <a:ext uri="{FF2B5EF4-FFF2-40B4-BE49-F238E27FC236}">
                  <a16:creationId xmlns:a16="http://schemas.microsoft.com/office/drawing/2014/main" id="{A94B8D7E-19AF-4595-BA45-04172EC9517F}"/>
                </a:ext>
              </a:extLst>
            </p:cNvPr>
            <p:cNvSpPr txBox="1"/>
            <p:nvPr/>
          </p:nvSpPr>
          <p:spPr>
            <a:xfrm>
              <a:off x="8501342" y="1706642"/>
              <a:ext cx="705581" cy="235229"/>
            </a:xfrm>
            <a:prstGeom prst="rect">
              <a:avLst/>
            </a:prstGeom>
            <a:noFill/>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จุดกระจายน้ำ</a:t>
              </a:r>
              <a:endPar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38" name="Oval 37"/>
            <p:cNvSpPr/>
            <p:nvPr/>
          </p:nvSpPr>
          <p:spPr>
            <a:xfrm>
              <a:off x="8490595" y="1791653"/>
              <a:ext cx="60606" cy="56504"/>
            </a:xfrm>
            <a:prstGeom prst="ellipse">
              <a:avLst/>
            </a:prstGeom>
            <a:solidFill>
              <a:srgbClr val="007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71FE"/>
                </a:solidFill>
                <a:effectLst/>
                <a:uLnTx/>
                <a:uFillTx/>
                <a:latin typeface="Arial"/>
                <a:ea typeface="+mn-ea"/>
                <a:cs typeface="Arial"/>
              </a:endParaRPr>
            </a:p>
          </p:txBody>
        </p:sp>
      </p:grpSp>
      <p:grpSp>
        <p:nvGrpSpPr>
          <p:cNvPr id="54" name="Group 53"/>
          <p:cNvGrpSpPr/>
          <p:nvPr/>
        </p:nvGrpSpPr>
        <p:grpSpPr>
          <a:xfrm>
            <a:off x="3464131" y="1830205"/>
            <a:ext cx="2648516" cy="986556"/>
            <a:chOff x="8056084" y="3482222"/>
            <a:chExt cx="3346490" cy="580842"/>
          </a:xfrm>
        </p:grpSpPr>
        <p:sp>
          <p:nvSpPr>
            <p:cNvPr id="55" name="Rounded Rectangle 54"/>
            <p:cNvSpPr/>
            <p:nvPr/>
          </p:nvSpPr>
          <p:spPr>
            <a:xfrm>
              <a:off x="8056084" y="3482222"/>
              <a:ext cx="3346490" cy="580842"/>
            </a:xfrm>
            <a:prstGeom prst="roundRect">
              <a:avLst>
                <a:gd name="adj" fmla="val 11818"/>
              </a:avLst>
            </a:prstGeom>
            <a:gradFill>
              <a:gsLst>
                <a:gs pos="84000">
                  <a:schemeClr val="accent1">
                    <a:lumMod val="5000"/>
                    <a:lumOff val="95000"/>
                  </a:schemeClr>
                </a:gs>
                <a:gs pos="20000">
                  <a:schemeClr val="accent5">
                    <a:lumMod val="90000"/>
                  </a:schemeClr>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sp>
          <p:nvSpPr>
            <p:cNvPr id="56" name="TextBox 55">
              <a:extLst>
                <a:ext uri="{FF2B5EF4-FFF2-40B4-BE49-F238E27FC236}">
                  <a16:creationId xmlns:a16="http://schemas.microsoft.com/office/drawing/2014/main" id="{A94B8D7E-19AF-4595-BA45-04172EC9517F}"/>
                </a:ext>
              </a:extLst>
            </p:cNvPr>
            <p:cNvSpPr txBox="1"/>
            <p:nvPr/>
          </p:nvSpPr>
          <p:spPr>
            <a:xfrm>
              <a:off x="8259677" y="3509628"/>
              <a:ext cx="2982844" cy="515417"/>
            </a:xfrm>
            <a:prstGeom prst="rect">
              <a:avLst/>
            </a:prstGeom>
            <a:noFill/>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564</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324</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149,061</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พื้นที่เกษตรกรรับประโยชน์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487,058</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ไร่</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63" name="Group 62"/>
          <p:cNvGrpSpPr/>
          <p:nvPr/>
        </p:nvGrpSpPr>
        <p:grpSpPr>
          <a:xfrm>
            <a:off x="319163" y="5196732"/>
            <a:ext cx="715323" cy="802042"/>
            <a:chOff x="4705489" y="3462977"/>
            <a:chExt cx="715323" cy="802042"/>
          </a:xfrm>
        </p:grpSpPr>
        <p:pic>
          <p:nvPicPr>
            <p:cNvPr id="64" name="Picture 6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05489" y="3492735"/>
              <a:ext cx="634917" cy="772284"/>
            </a:xfrm>
            <a:prstGeom prst="rect">
              <a:avLst/>
            </a:prstGeom>
            <a:effectLst>
              <a:outerShdw dist="38100" dir="2700000" algn="tl" rotWithShape="0">
                <a:schemeClr val="tx1">
                  <a:lumMod val="50000"/>
                  <a:lumOff val="50000"/>
                  <a:alpha val="20000"/>
                </a:schemeClr>
              </a:outerShdw>
            </a:effectLst>
          </p:spPr>
        </p:pic>
        <p:sp>
          <p:nvSpPr>
            <p:cNvPr id="65" name="TextBox 64"/>
            <p:cNvSpPr txBox="1"/>
            <p:nvPr/>
          </p:nvSpPr>
          <p:spPr>
            <a:xfrm>
              <a:off x="4752635" y="3462977"/>
              <a:ext cx="668177" cy="574017"/>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400" b="1" i="1" u="none" strike="noStrike" kern="1200" cap="none" spc="0" normalizeH="0" baseline="0" noProof="0" dirty="0">
                  <a:ln w="6350" cap="rnd" cmpd="sng">
                    <a:solidFill>
                      <a:srgbClr val="FFFFFF"/>
                    </a:solidFill>
                    <a:round/>
                  </a:ln>
                  <a:solidFill>
                    <a:srgbClr val="DF2727"/>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ใต้</a:t>
              </a:r>
              <a:endParaRPr kumimoji="0" lang="en-US" sz="2400" b="1" i="1" u="none" strike="noStrike" kern="1200" cap="none" spc="0" normalizeH="0" baseline="0" noProof="0" dirty="0">
                <a:ln w="6350" cap="rnd" cmpd="sng">
                  <a:solidFill>
                    <a:srgbClr val="FFFFFF"/>
                  </a:solidFill>
                  <a:round/>
                </a:ln>
                <a:solidFill>
                  <a:srgbClr val="DF2727"/>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sp>
        <p:nvSpPr>
          <p:cNvPr id="69" name="Freeform 68"/>
          <p:cNvSpPr/>
          <p:nvPr/>
        </p:nvSpPr>
        <p:spPr>
          <a:xfrm>
            <a:off x="5333295" y="3177579"/>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sp>
        <p:nvSpPr>
          <p:cNvPr id="70" name="Freeform 69"/>
          <p:cNvSpPr/>
          <p:nvPr/>
        </p:nvSpPr>
        <p:spPr>
          <a:xfrm>
            <a:off x="5340022" y="3393537"/>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grpSp>
        <p:nvGrpSpPr>
          <p:cNvPr id="71" name="Group 70"/>
          <p:cNvGrpSpPr/>
          <p:nvPr/>
        </p:nvGrpSpPr>
        <p:grpSpPr>
          <a:xfrm>
            <a:off x="4249514" y="2866266"/>
            <a:ext cx="1367097" cy="708606"/>
            <a:chOff x="7445393" y="-85173"/>
            <a:chExt cx="1367097" cy="708606"/>
          </a:xfrm>
        </p:grpSpPr>
        <p:pic>
          <p:nvPicPr>
            <p:cNvPr id="72" name="Picture 7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36124" y="-57322"/>
              <a:ext cx="732158" cy="680755"/>
            </a:xfrm>
            <a:prstGeom prst="rect">
              <a:avLst/>
            </a:prstGeom>
            <a:effectLst>
              <a:outerShdw dist="38100" dir="2700000" algn="tl" rotWithShape="0">
                <a:schemeClr val="tx1">
                  <a:lumMod val="50000"/>
                  <a:lumOff val="50000"/>
                  <a:alpha val="20000"/>
                </a:schemeClr>
              </a:outerShdw>
            </a:effectLst>
          </p:spPr>
        </p:pic>
        <p:sp>
          <p:nvSpPr>
            <p:cNvPr id="73" name="TextBox 72"/>
            <p:cNvSpPr txBox="1"/>
            <p:nvPr/>
          </p:nvSpPr>
          <p:spPr>
            <a:xfrm>
              <a:off x="7445393" y="-85173"/>
              <a:ext cx="988602" cy="454889"/>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000" b="1" i="1" u="none" strike="noStrike" kern="1200" cap="none" spc="0" normalizeH="0" baseline="0" noProof="0" dirty="0">
                  <a:ln w="6350" cap="rnd" cmpd="sng">
                    <a:solidFill>
                      <a:srgbClr val="FFFFFF"/>
                    </a:solidFill>
                    <a:round/>
                  </a:ln>
                  <a:solidFill>
                    <a:srgbClr val="76B0F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ตะวันออก</a:t>
              </a:r>
              <a:endParaRPr kumimoji="0" lang="en-US" sz="2000" b="1" i="1" u="none" strike="noStrike" kern="1200" cap="none" spc="0" normalizeH="0" baseline="0" noProof="0" dirty="0">
                <a:ln w="6350" cap="rnd" cmpd="sng">
                  <a:solidFill>
                    <a:srgbClr val="FFFFFF"/>
                  </a:solidFill>
                  <a:round/>
                </a:ln>
                <a:solidFill>
                  <a:srgbClr val="76B0F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sp>
          <p:nvSpPr>
            <p:cNvPr id="74" name="TextBox 73"/>
            <p:cNvSpPr txBox="1"/>
            <p:nvPr/>
          </p:nvSpPr>
          <p:spPr>
            <a:xfrm>
              <a:off x="7770285" y="178550"/>
              <a:ext cx="1042205" cy="315466"/>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000" b="1" i="1" u="none" strike="noStrike" kern="1200" cap="none" spc="0" normalizeH="0" baseline="0" noProof="0" dirty="0">
                  <a:ln w="6350" cap="rnd" cmpd="sng">
                    <a:solidFill>
                      <a:srgbClr val="FFFFFF"/>
                    </a:solidFill>
                    <a:round/>
                  </a:ln>
                  <a:solidFill>
                    <a:srgbClr val="76B0F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เฉียงเหนือ</a:t>
              </a:r>
              <a:endParaRPr kumimoji="0" lang="en-US" sz="2000" b="1" i="1" u="none" strike="noStrike" kern="1200" cap="none" spc="0" normalizeH="0" baseline="0" noProof="0" dirty="0">
                <a:ln w="6350" cap="rnd" cmpd="sng">
                  <a:solidFill>
                    <a:srgbClr val="FFFFFF"/>
                  </a:solidFill>
                  <a:round/>
                </a:ln>
                <a:solidFill>
                  <a:srgbClr val="76B0F0"/>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sp>
        <p:nvSpPr>
          <p:cNvPr id="79" name="Freeform 78"/>
          <p:cNvSpPr/>
          <p:nvPr/>
        </p:nvSpPr>
        <p:spPr>
          <a:xfrm>
            <a:off x="5346749" y="3822878"/>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Arial"/>
            </a:endParaRPr>
          </a:p>
        </p:txBody>
      </p:sp>
      <p:grpSp>
        <p:nvGrpSpPr>
          <p:cNvPr id="80" name="Group 79"/>
          <p:cNvGrpSpPr/>
          <p:nvPr/>
        </p:nvGrpSpPr>
        <p:grpSpPr>
          <a:xfrm>
            <a:off x="145197" y="4075882"/>
            <a:ext cx="804310" cy="726257"/>
            <a:chOff x="8137363" y="4803596"/>
            <a:chExt cx="804310" cy="726257"/>
          </a:xfrm>
        </p:grpSpPr>
        <p:pic>
          <p:nvPicPr>
            <p:cNvPr id="81" name="Picture 8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241990" y="4803596"/>
              <a:ext cx="608420" cy="726257"/>
            </a:xfrm>
            <a:prstGeom prst="rect">
              <a:avLst/>
            </a:prstGeom>
            <a:effectLst>
              <a:outerShdw dist="38100" dir="2700000" algn="tl" rotWithShape="0">
                <a:schemeClr val="tx1">
                  <a:lumMod val="50000"/>
                  <a:lumOff val="50000"/>
                  <a:alpha val="20000"/>
                </a:schemeClr>
              </a:outerShdw>
            </a:effectLst>
          </p:spPr>
        </p:pic>
        <p:sp>
          <p:nvSpPr>
            <p:cNvPr id="82" name="TextBox 81"/>
            <p:cNvSpPr txBox="1"/>
            <p:nvPr/>
          </p:nvSpPr>
          <p:spPr>
            <a:xfrm>
              <a:off x="8137363" y="4946435"/>
              <a:ext cx="804310" cy="328233"/>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400" b="1" i="1" u="none" strike="noStrike" kern="1200" cap="none" spc="0" normalizeH="0" baseline="0" noProof="0" dirty="0">
                  <a:ln w="6350" cap="rnd" cmpd="sng">
                    <a:solidFill>
                      <a:srgbClr val="FFFFFF"/>
                    </a:solidFill>
                    <a:round/>
                  </a:ln>
                  <a:solidFill>
                    <a:srgbClr val="0EBC65"/>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กลาง</a:t>
              </a:r>
              <a:endParaRPr kumimoji="0" lang="en-US" sz="2400" b="1" i="1" u="none" strike="noStrike" kern="1200" cap="none" spc="0" normalizeH="0" baseline="0" noProof="0" dirty="0">
                <a:ln w="6350" cap="rnd" cmpd="sng">
                  <a:solidFill>
                    <a:srgbClr val="FFFFFF"/>
                  </a:solidFill>
                  <a:round/>
                </a:ln>
                <a:solidFill>
                  <a:srgbClr val="0EBC65"/>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203" name="Group 202"/>
          <p:cNvGrpSpPr/>
          <p:nvPr/>
        </p:nvGrpSpPr>
        <p:grpSpPr>
          <a:xfrm>
            <a:off x="996314" y="4077523"/>
            <a:ext cx="1892685" cy="882806"/>
            <a:chOff x="5517236" y="5658156"/>
            <a:chExt cx="1892685" cy="882806"/>
          </a:xfrm>
        </p:grpSpPr>
        <p:sp>
          <p:nvSpPr>
            <p:cNvPr id="86" name="Rectangle 16">
              <a:extLst>
                <a:ext uri="{FF2B5EF4-FFF2-40B4-BE49-F238E27FC236}">
                  <a16:creationId xmlns:a16="http://schemas.microsoft.com/office/drawing/2014/main" id="{DF02FE87-4303-4EC9-9F93-5668A547AFC6}"/>
                </a:ext>
              </a:extLst>
            </p:cNvPr>
            <p:cNvSpPr/>
            <p:nvPr/>
          </p:nvSpPr>
          <p:spPr>
            <a:xfrm>
              <a:off x="5587680" y="5658156"/>
              <a:ext cx="1822241" cy="882806"/>
            </a:xfrm>
            <a:prstGeom prst="rect">
              <a:avLst/>
            </a:prstGeom>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36</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42.13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6,950</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87" name="Group 86"/>
            <p:cNvGrpSpPr/>
            <p:nvPr/>
          </p:nvGrpSpPr>
          <p:grpSpPr>
            <a:xfrm>
              <a:off x="5517236" y="5767542"/>
              <a:ext cx="93633" cy="484040"/>
              <a:chOff x="9884104" y="4695154"/>
              <a:chExt cx="93633" cy="484040"/>
            </a:xfrm>
          </p:grpSpPr>
          <p:grpSp>
            <p:nvGrpSpPr>
              <p:cNvPr id="88" name="Group 87"/>
              <p:cNvGrpSpPr/>
              <p:nvPr/>
            </p:nvGrpSpPr>
            <p:grpSpPr>
              <a:xfrm>
                <a:off x="9886633" y="4695154"/>
                <a:ext cx="90553" cy="90553"/>
                <a:chOff x="8982930" y="5777886"/>
                <a:chExt cx="90553" cy="90553"/>
              </a:xfrm>
            </p:grpSpPr>
            <p:sp>
              <p:nvSpPr>
                <p:cNvPr id="95" name="Oval 94"/>
                <p:cNvSpPr/>
                <p:nvPr/>
              </p:nvSpPr>
              <p:spPr>
                <a:xfrm>
                  <a:off x="8982930" y="5777886"/>
                  <a:ext cx="90553" cy="90553"/>
                </a:xfrm>
                <a:prstGeom prst="ellipse">
                  <a:avLst/>
                </a:prstGeom>
                <a:solidFill>
                  <a:srgbClr val="0EB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96" name="Freeform 95"/>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89" name="Group 88"/>
              <p:cNvGrpSpPr/>
              <p:nvPr/>
            </p:nvGrpSpPr>
            <p:grpSpPr>
              <a:xfrm>
                <a:off x="9887184" y="4895093"/>
                <a:ext cx="90553" cy="90553"/>
                <a:chOff x="8982930" y="5777886"/>
                <a:chExt cx="90553" cy="90553"/>
              </a:xfrm>
            </p:grpSpPr>
            <p:sp>
              <p:nvSpPr>
                <p:cNvPr id="93" name="Oval 92"/>
                <p:cNvSpPr/>
                <p:nvPr/>
              </p:nvSpPr>
              <p:spPr>
                <a:xfrm>
                  <a:off x="8982930" y="5777886"/>
                  <a:ext cx="90553" cy="90553"/>
                </a:xfrm>
                <a:prstGeom prst="ellipse">
                  <a:avLst/>
                </a:prstGeom>
                <a:solidFill>
                  <a:srgbClr val="0EB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94" name="Freeform 93"/>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90" name="Group 89"/>
              <p:cNvGrpSpPr/>
              <p:nvPr/>
            </p:nvGrpSpPr>
            <p:grpSpPr>
              <a:xfrm>
                <a:off x="9884104" y="5088641"/>
                <a:ext cx="90553" cy="90553"/>
                <a:chOff x="8982930" y="5777886"/>
                <a:chExt cx="90553" cy="90553"/>
              </a:xfrm>
            </p:grpSpPr>
            <p:sp>
              <p:nvSpPr>
                <p:cNvPr id="91" name="Oval 90"/>
                <p:cNvSpPr/>
                <p:nvPr/>
              </p:nvSpPr>
              <p:spPr>
                <a:xfrm>
                  <a:off x="8982930" y="5777886"/>
                  <a:ext cx="90553" cy="90553"/>
                </a:xfrm>
                <a:prstGeom prst="ellipse">
                  <a:avLst/>
                </a:prstGeom>
                <a:solidFill>
                  <a:srgbClr val="0EB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92" name="Freeform 91"/>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198" name="Group 197"/>
          <p:cNvGrpSpPr/>
          <p:nvPr/>
        </p:nvGrpSpPr>
        <p:grpSpPr>
          <a:xfrm>
            <a:off x="1362947" y="1865944"/>
            <a:ext cx="1886640" cy="882806"/>
            <a:chOff x="1038886" y="2700911"/>
            <a:chExt cx="1886640" cy="882806"/>
          </a:xfrm>
        </p:grpSpPr>
        <p:sp>
          <p:nvSpPr>
            <p:cNvPr id="108" name="Rectangle 16">
              <a:extLst>
                <a:ext uri="{FF2B5EF4-FFF2-40B4-BE49-F238E27FC236}">
                  <a16:creationId xmlns:a16="http://schemas.microsoft.com/office/drawing/2014/main" id="{DF02FE87-4303-4EC9-9F93-5668A547AFC6}"/>
                </a:ext>
              </a:extLst>
            </p:cNvPr>
            <p:cNvSpPr/>
            <p:nvPr/>
          </p:nvSpPr>
          <p:spPr>
            <a:xfrm>
              <a:off x="1118679" y="2700911"/>
              <a:ext cx="1806847" cy="882806"/>
            </a:xfrm>
            <a:prstGeom prst="rect">
              <a:avLst/>
            </a:prstGeom>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196</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111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53,556</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109" name="Group 108"/>
            <p:cNvGrpSpPr/>
            <p:nvPr/>
          </p:nvGrpSpPr>
          <p:grpSpPr>
            <a:xfrm>
              <a:off x="1038886" y="2812525"/>
              <a:ext cx="93832" cy="492041"/>
              <a:chOff x="5405199" y="2587187"/>
              <a:chExt cx="93832" cy="492041"/>
            </a:xfrm>
          </p:grpSpPr>
          <p:grpSp>
            <p:nvGrpSpPr>
              <p:cNvPr id="110" name="Group 109"/>
              <p:cNvGrpSpPr/>
              <p:nvPr/>
            </p:nvGrpSpPr>
            <p:grpSpPr>
              <a:xfrm>
                <a:off x="5408478" y="2587187"/>
                <a:ext cx="90553" cy="90553"/>
                <a:chOff x="5363315" y="2338633"/>
                <a:chExt cx="90553" cy="90553"/>
              </a:xfrm>
            </p:grpSpPr>
            <p:sp>
              <p:nvSpPr>
                <p:cNvPr id="117" name="Oval 116"/>
                <p:cNvSpPr/>
                <p:nvPr/>
              </p:nvSpPr>
              <p:spPr>
                <a:xfrm>
                  <a:off x="5363315" y="2338633"/>
                  <a:ext cx="90553" cy="90553"/>
                </a:xfrm>
                <a:prstGeom prst="ellipse">
                  <a:avLst/>
                </a:prstGeom>
                <a:solidFill>
                  <a:srgbClr val="3A7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18" name="Freeform 117"/>
                <p:cNvSpPr/>
                <p:nvPr/>
              </p:nvSpPr>
              <p:spPr>
                <a:xfrm>
                  <a:off x="5363315" y="233863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11" name="Group 110"/>
              <p:cNvGrpSpPr/>
              <p:nvPr/>
            </p:nvGrpSpPr>
            <p:grpSpPr>
              <a:xfrm>
                <a:off x="5408478" y="2789185"/>
                <a:ext cx="90553" cy="90553"/>
                <a:chOff x="6007191" y="2338633"/>
                <a:chExt cx="90553" cy="90553"/>
              </a:xfrm>
            </p:grpSpPr>
            <p:sp>
              <p:nvSpPr>
                <p:cNvPr id="115" name="Oval 114"/>
                <p:cNvSpPr/>
                <p:nvPr/>
              </p:nvSpPr>
              <p:spPr>
                <a:xfrm>
                  <a:off x="6007191" y="2338633"/>
                  <a:ext cx="90553" cy="90553"/>
                </a:xfrm>
                <a:prstGeom prst="ellipse">
                  <a:avLst/>
                </a:prstGeom>
                <a:solidFill>
                  <a:srgbClr val="3A7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16" name="Freeform 115"/>
                <p:cNvSpPr/>
                <p:nvPr/>
              </p:nvSpPr>
              <p:spPr>
                <a:xfrm>
                  <a:off x="6007191" y="233863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12" name="Group 111"/>
              <p:cNvGrpSpPr/>
              <p:nvPr/>
            </p:nvGrpSpPr>
            <p:grpSpPr>
              <a:xfrm>
                <a:off x="5405199" y="2988675"/>
                <a:ext cx="90553" cy="90553"/>
                <a:chOff x="6007191" y="2338633"/>
                <a:chExt cx="90553" cy="90553"/>
              </a:xfrm>
            </p:grpSpPr>
            <p:sp>
              <p:nvSpPr>
                <p:cNvPr id="113" name="Oval 112"/>
                <p:cNvSpPr/>
                <p:nvPr/>
              </p:nvSpPr>
              <p:spPr>
                <a:xfrm>
                  <a:off x="6007191" y="2338633"/>
                  <a:ext cx="90553" cy="90553"/>
                </a:xfrm>
                <a:prstGeom prst="ellipse">
                  <a:avLst/>
                </a:prstGeom>
                <a:solidFill>
                  <a:srgbClr val="3A70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14" name="Freeform 113"/>
                <p:cNvSpPr/>
                <p:nvPr/>
              </p:nvSpPr>
              <p:spPr>
                <a:xfrm>
                  <a:off x="6007191" y="233863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204" name="Group 203"/>
          <p:cNvGrpSpPr/>
          <p:nvPr/>
        </p:nvGrpSpPr>
        <p:grpSpPr>
          <a:xfrm>
            <a:off x="4242404" y="3640092"/>
            <a:ext cx="2181782" cy="830997"/>
            <a:chOff x="5129160" y="2287319"/>
            <a:chExt cx="2181782" cy="830997"/>
          </a:xfrm>
        </p:grpSpPr>
        <p:sp>
          <p:nvSpPr>
            <p:cNvPr id="78" name="Rectangle 16">
              <a:extLst>
                <a:ext uri="{FF2B5EF4-FFF2-40B4-BE49-F238E27FC236}">
                  <a16:creationId xmlns:a16="http://schemas.microsoft.com/office/drawing/2014/main" id="{DF02FE87-4303-4EC9-9F93-5668A547AFC6}"/>
                </a:ext>
              </a:extLst>
            </p:cNvPr>
            <p:cNvSpPr/>
            <p:nvPr/>
          </p:nvSpPr>
          <p:spPr>
            <a:xfrm>
              <a:off x="5176432" y="2287319"/>
              <a:ext cx="2134510" cy="830997"/>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167</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141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53,527</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nvGrpSpPr>
            <p:cNvPr id="135" name="Group 134"/>
            <p:cNvGrpSpPr/>
            <p:nvPr/>
          </p:nvGrpSpPr>
          <p:grpSpPr>
            <a:xfrm>
              <a:off x="5129160" y="2390834"/>
              <a:ext cx="90553" cy="447535"/>
              <a:chOff x="9925182" y="2442148"/>
              <a:chExt cx="90553" cy="447535"/>
            </a:xfrm>
          </p:grpSpPr>
          <p:grpSp>
            <p:nvGrpSpPr>
              <p:cNvPr id="136" name="Group 135"/>
              <p:cNvGrpSpPr/>
              <p:nvPr/>
            </p:nvGrpSpPr>
            <p:grpSpPr>
              <a:xfrm>
                <a:off x="9925182" y="2442148"/>
                <a:ext cx="90553" cy="90553"/>
                <a:chOff x="9923659" y="2454085"/>
                <a:chExt cx="90553" cy="90553"/>
              </a:xfrm>
            </p:grpSpPr>
            <p:sp>
              <p:nvSpPr>
                <p:cNvPr id="143" name="Oval 142"/>
                <p:cNvSpPr/>
                <p:nvPr/>
              </p:nvSpPr>
              <p:spPr>
                <a:xfrm>
                  <a:off x="9923659" y="2454085"/>
                  <a:ext cx="90553" cy="90553"/>
                </a:xfrm>
                <a:prstGeom prst="ellipse">
                  <a:avLst/>
                </a:prstGeom>
                <a:solidFill>
                  <a:srgbClr val="287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44" name="Freeform 143"/>
                <p:cNvSpPr/>
                <p:nvPr/>
              </p:nvSpPr>
              <p:spPr>
                <a:xfrm>
                  <a:off x="9923659" y="2454085"/>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37" name="Group 136"/>
              <p:cNvGrpSpPr/>
              <p:nvPr/>
            </p:nvGrpSpPr>
            <p:grpSpPr>
              <a:xfrm>
                <a:off x="9925182" y="2627004"/>
                <a:ext cx="90553" cy="90553"/>
                <a:chOff x="9923659" y="2454085"/>
                <a:chExt cx="90553" cy="90553"/>
              </a:xfrm>
            </p:grpSpPr>
            <p:sp>
              <p:nvSpPr>
                <p:cNvPr id="141" name="Oval 140"/>
                <p:cNvSpPr/>
                <p:nvPr/>
              </p:nvSpPr>
              <p:spPr>
                <a:xfrm>
                  <a:off x="9923659" y="2454085"/>
                  <a:ext cx="90553" cy="90553"/>
                </a:xfrm>
                <a:prstGeom prst="ellipse">
                  <a:avLst/>
                </a:prstGeom>
                <a:solidFill>
                  <a:srgbClr val="287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42" name="Freeform 141"/>
                <p:cNvSpPr/>
                <p:nvPr/>
              </p:nvSpPr>
              <p:spPr>
                <a:xfrm>
                  <a:off x="9923659" y="2454085"/>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38" name="Group 137"/>
              <p:cNvGrpSpPr/>
              <p:nvPr/>
            </p:nvGrpSpPr>
            <p:grpSpPr>
              <a:xfrm>
                <a:off x="9925182" y="2799130"/>
                <a:ext cx="90553" cy="90553"/>
                <a:chOff x="9923659" y="2454085"/>
                <a:chExt cx="90553" cy="90553"/>
              </a:xfrm>
            </p:grpSpPr>
            <p:sp>
              <p:nvSpPr>
                <p:cNvPr id="139" name="Oval 138"/>
                <p:cNvSpPr/>
                <p:nvPr/>
              </p:nvSpPr>
              <p:spPr>
                <a:xfrm>
                  <a:off x="9923659" y="2454085"/>
                  <a:ext cx="90553" cy="90553"/>
                </a:xfrm>
                <a:prstGeom prst="ellipse">
                  <a:avLst/>
                </a:prstGeom>
                <a:solidFill>
                  <a:srgbClr val="287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40" name="Freeform 139"/>
                <p:cNvSpPr/>
                <p:nvPr/>
              </p:nvSpPr>
              <p:spPr>
                <a:xfrm>
                  <a:off x="9923659" y="2454085"/>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199" name="Group 198"/>
          <p:cNvGrpSpPr/>
          <p:nvPr/>
        </p:nvGrpSpPr>
        <p:grpSpPr>
          <a:xfrm>
            <a:off x="997955" y="3122693"/>
            <a:ext cx="1892685" cy="882806"/>
            <a:chOff x="1342096" y="3677102"/>
            <a:chExt cx="1892685" cy="882806"/>
          </a:xfrm>
        </p:grpSpPr>
        <p:sp>
          <p:nvSpPr>
            <p:cNvPr id="34" name="Rectangle 16">
              <a:extLst>
                <a:ext uri="{FF2B5EF4-FFF2-40B4-BE49-F238E27FC236}">
                  <a16:creationId xmlns:a16="http://schemas.microsoft.com/office/drawing/2014/main" id="{DF02FE87-4303-4EC9-9F93-5668A547AFC6}"/>
                </a:ext>
              </a:extLst>
            </p:cNvPr>
            <p:cNvSpPr/>
            <p:nvPr/>
          </p:nvSpPr>
          <p:spPr>
            <a:xfrm>
              <a:off x="1412540" y="3677102"/>
              <a:ext cx="1822241" cy="882806"/>
            </a:xfrm>
            <a:prstGeom prst="rect">
              <a:avLst/>
            </a:prstGeom>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47</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17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8,156</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148" name="Group 147"/>
            <p:cNvGrpSpPr/>
            <p:nvPr/>
          </p:nvGrpSpPr>
          <p:grpSpPr>
            <a:xfrm>
              <a:off x="1342096" y="3786488"/>
              <a:ext cx="93633" cy="484040"/>
              <a:chOff x="9884104" y="4695154"/>
              <a:chExt cx="93633" cy="484040"/>
            </a:xfrm>
          </p:grpSpPr>
          <p:grpSp>
            <p:nvGrpSpPr>
              <p:cNvPr id="149" name="Group 148"/>
              <p:cNvGrpSpPr/>
              <p:nvPr/>
            </p:nvGrpSpPr>
            <p:grpSpPr>
              <a:xfrm>
                <a:off x="9886633" y="4695154"/>
                <a:ext cx="90553" cy="90553"/>
                <a:chOff x="8982930" y="5777886"/>
                <a:chExt cx="90553" cy="90553"/>
              </a:xfrm>
            </p:grpSpPr>
            <p:sp>
              <p:nvSpPr>
                <p:cNvPr id="156" name="Oval 155"/>
                <p:cNvSpPr/>
                <p:nvPr/>
              </p:nvSpPr>
              <p:spPr>
                <a:xfrm>
                  <a:off x="8982930" y="5777886"/>
                  <a:ext cx="90553" cy="90553"/>
                </a:xfrm>
                <a:prstGeom prst="ellipse">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57" name="Freeform 156"/>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50" name="Group 149"/>
              <p:cNvGrpSpPr/>
              <p:nvPr/>
            </p:nvGrpSpPr>
            <p:grpSpPr>
              <a:xfrm>
                <a:off x="9887184" y="4895093"/>
                <a:ext cx="90553" cy="90553"/>
                <a:chOff x="8982930" y="5777886"/>
                <a:chExt cx="90553" cy="90553"/>
              </a:xfrm>
            </p:grpSpPr>
            <p:sp>
              <p:nvSpPr>
                <p:cNvPr id="154" name="Oval 153"/>
                <p:cNvSpPr/>
                <p:nvPr/>
              </p:nvSpPr>
              <p:spPr>
                <a:xfrm>
                  <a:off x="8982930" y="5777886"/>
                  <a:ext cx="90553" cy="90553"/>
                </a:xfrm>
                <a:prstGeom prst="ellipse">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55" name="Freeform 154"/>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51" name="Group 150"/>
              <p:cNvGrpSpPr/>
              <p:nvPr/>
            </p:nvGrpSpPr>
            <p:grpSpPr>
              <a:xfrm>
                <a:off x="9884104" y="5088641"/>
                <a:ext cx="90553" cy="90553"/>
                <a:chOff x="8982930" y="5777886"/>
                <a:chExt cx="90553" cy="90553"/>
              </a:xfrm>
            </p:grpSpPr>
            <p:sp>
              <p:nvSpPr>
                <p:cNvPr id="152" name="Oval 151"/>
                <p:cNvSpPr/>
                <p:nvPr/>
              </p:nvSpPr>
              <p:spPr>
                <a:xfrm>
                  <a:off x="8982930" y="5777886"/>
                  <a:ext cx="90553" cy="90553"/>
                </a:xfrm>
                <a:prstGeom prst="ellipse">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53" name="Freeform 152"/>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158" name="Group 157"/>
          <p:cNvGrpSpPr/>
          <p:nvPr/>
        </p:nvGrpSpPr>
        <p:grpSpPr>
          <a:xfrm>
            <a:off x="4327471" y="4980985"/>
            <a:ext cx="1879798" cy="882806"/>
            <a:chOff x="9970196" y="4270168"/>
            <a:chExt cx="1879798" cy="882806"/>
          </a:xfrm>
        </p:grpSpPr>
        <p:sp>
          <p:nvSpPr>
            <p:cNvPr id="159" name="Rectangle 16">
              <a:extLst>
                <a:ext uri="{FF2B5EF4-FFF2-40B4-BE49-F238E27FC236}">
                  <a16:creationId xmlns:a16="http://schemas.microsoft.com/office/drawing/2014/main" id="{DF02FE87-4303-4EC9-9F93-5668A547AFC6}"/>
                </a:ext>
              </a:extLst>
            </p:cNvPr>
            <p:cNvSpPr/>
            <p:nvPr/>
          </p:nvSpPr>
          <p:spPr>
            <a:xfrm>
              <a:off x="10027753" y="4270168"/>
              <a:ext cx="1822241" cy="882806"/>
            </a:xfrm>
            <a:prstGeom prst="rect">
              <a:avLst/>
            </a:prstGeom>
          </p:spPr>
          <p:txBody>
            <a:bodyPr wrap="square">
              <a:spAutoFit/>
            </a:bodyPr>
            <a:lstStyle/>
            <a:p>
              <a:pPr marL="0" marR="0" lvl="0" indent="0" algn="l" defTabSz="914400" rtl="0" eaLnBrk="1" fontAlgn="auto" latinLnBrk="0" hangingPunct="1">
                <a:lnSpc>
                  <a:spcPct val="107000"/>
                </a:lnSpc>
                <a:spcBef>
                  <a:spcPts val="1200"/>
                </a:spcBef>
                <a:spcAft>
                  <a:spcPts val="0"/>
                </a:spcAft>
                <a:buClrTx/>
                <a:buSzPts val="1400"/>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38</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6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a:t>
              </a:r>
              <a:b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2,035</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endParaRPr kumimoji="0" lang="en-US"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160" name="Group 159"/>
            <p:cNvGrpSpPr/>
            <p:nvPr/>
          </p:nvGrpSpPr>
          <p:grpSpPr>
            <a:xfrm>
              <a:off x="9970196" y="4379873"/>
              <a:ext cx="93633" cy="484040"/>
              <a:chOff x="9884104" y="4695154"/>
              <a:chExt cx="93633" cy="484040"/>
            </a:xfrm>
          </p:grpSpPr>
          <p:grpSp>
            <p:nvGrpSpPr>
              <p:cNvPr id="161" name="Group 160"/>
              <p:cNvGrpSpPr/>
              <p:nvPr/>
            </p:nvGrpSpPr>
            <p:grpSpPr>
              <a:xfrm>
                <a:off x="9886633" y="4695154"/>
                <a:ext cx="90553" cy="90553"/>
                <a:chOff x="8982930" y="5777886"/>
                <a:chExt cx="90553" cy="90553"/>
              </a:xfrm>
            </p:grpSpPr>
            <p:sp>
              <p:nvSpPr>
                <p:cNvPr id="168" name="Oval 167"/>
                <p:cNvSpPr/>
                <p:nvPr/>
              </p:nvSpPr>
              <p:spPr>
                <a:xfrm>
                  <a:off x="8982930" y="5777886"/>
                  <a:ext cx="90553" cy="90553"/>
                </a:xfrm>
                <a:prstGeom prst="ellipse">
                  <a:avLst/>
                </a:prstGeom>
                <a:solidFill>
                  <a:srgbClr val="67C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69" name="Freeform 168"/>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62" name="Group 161"/>
              <p:cNvGrpSpPr/>
              <p:nvPr/>
            </p:nvGrpSpPr>
            <p:grpSpPr>
              <a:xfrm>
                <a:off x="9887184" y="4895093"/>
                <a:ext cx="90553" cy="90553"/>
                <a:chOff x="8982930" y="5777886"/>
                <a:chExt cx="90553" cy="90553"/>
              </a:xfrm>
            </p:grpSpPr>
            <p:sp>
              <p:nvSpPr>
                <p:cNvPr id="166" name="Oval 165"/>
                <p:cNvSpPr/>
                <p:nvPr/>
              </p:nvSpPr>
              <p:spPr>
                <a:xfrm>
                  <a:off x="8982930" y="5777886"/>
                  <a:ext cx="90553" cy="90553"/>
                </a:xfrm>
                <a:prstGeom prst="ellipse">
                  <a:avLst/>
                </a:prstGeom>
                <a:solidFill>
                  <a:srgbClr val="67C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67" name="Freeform 166"/>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nvGrpSpPr>
              <p:cNvPr id="163" name="Group 162"/>
              <p:cNvGrpSpPr/>
              <p:nvPr/>
            </p:nvGrpSpPr>
            <p:grpSpPr>
              <a:xfrm>
                <a:off x="9884104" y="5088641"/>
                <a:ext cx="90553" cy="90553"/>
                <a:chOff x="8982930" y="5777886"/>
                <a:chExt cx="90553" cy="90553"/>
              </a:xfrm>
            </p:grpSpPr>
            <p:sp>
              <p:nvSpPr>
                <p:cNvPr id="164" name="Oval 163"/>
                <p:cNvSpPr/>
                <p:nvPr/>
              </p:nvSpPr>
              <p:spPr>
                <a:xfrm>
                  <a:off x="8982930" y="5777886"/>
                  <a:ext cx="90553" cy="90553"/>
                </a:xfrm>
                <a:prstGeom prst="ellipse">
                  <a:avLst/>
                </a:prstGeom>
                <a:solidFill>
                  <a:srgbClr val="67C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65" name="Freeform 164"/>
                <p:cNvSpPr/>
                <p:nvPr/>
              </p:nvSpPr>
              <p:spPr>
                <a:xfrm>
                  <a:off x="8982930" y="5777886"/>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grpSp>
      </p:grpSp>
      <p:grpSp>
        <p:nvGrpSpPr>
          <p:cNvPr id="173" name="Group 172"/>
          <p:cNvGrpSpPr/>
          <p:nvPr/>
        </p:nvGrpSpPr>
        <p:grpSpPr>
          <a:xfrm>
            <a:off x="3357701" y="4548465"/>
            <a:ext cx="1196033" cy="756385"/>
            <a:chOff x="10378684" y="4047360"/>
            <a:chExt cx="1196033" cy="756385"/>
          </a:xfrm>
        </p:grpSpPr>
        <p:pic>
          <p:nvPicPr>
            <p:cNvPr id="174" name="Picture 17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566158" y="4047360"/>
              <a:ext cx="577493" cy="756385"/>
            </a:xfrm>
            <a:prstGeom prst="rect">
              <a:avLst/>
            </a:prstGeom>
            <a:effectLst>
              <a:outerShdw dist="38100" dir="2700000" algn="tl" rotWithShape="0">
                <a:schemeClr val="tx1">
                  <a:lumMod val="50000"/>
                  <a:lumOff val="50000"/>
                  <a:alpha val="20000"/>
                </a:schemeClr>
              </a:outerShdw>
            </a:effectLst>
          </p:spPr>
        </p:pic>
        <p:sp>
          <p:nvSpPr>
            <p:cNvPr id="175" name="TextBox 174"/>
            <p:cNvSpPr txBox="1"/>
            <p:nvPr/>
          </p:nvSpPr>
          <p:spPr>
            <a:xfrm>
              <a:off x="10378684" y="4077601"/>
              <a:ext cx="1196033" cy="405866"/>
            </a:xfrm>
            <a:prstGeom prst="rect">
              <a:avLst/>
            </a:prstGeom>
            <a:noFill/>
            <a:ln>
              <a:noFill/>
            </a:ln>
          </p:spPr>
          <p:txBody>
            <a:bodyPr vert="horz" wrap="square" lIns="72000" tIns="36000" bIns="36000" rtlCol="0" anchor="ctr" anchorCtr="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th-TH" sz="2400" b="1" i="1" u="none" strike="noStrike" kern="1200" cap="none" spc="0" normalizeH="0" baseline="0" noProof="0" dirty="0">
                  <a:ln w="6350" cap="rnd" cmpd="sng">
                    <a:solidFill>
                      <a:srgbClr val="FFFFFF"/>
                    </a:solidFill>
                    <a:round/>
                  </a:ln>
                  <a:solidFill>
                    <a:srgbClr val="67CB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rPr>
                <a:t>ตะวันออก</a:t>
              </a:r>
              <a:endParaRPr kumimoji="0" lang="en-US" sz="2400" b="1" i="1" u="none" strike="noStrike" kern="1200" cap="none" spc="0" normalizeH="0" baseline="0" noProof="0" dirty="0">
                <a:ln w="6350" cap="rnd" cmpd="sng">
                  <a:solidFill>
                    <a:srgbClr val="FFFFFF"/>
                  </a:solidFill>
                  <a:round/>
                </a:ln>
                <a:solidFill>
                  <a:srgbClr val="67CB33"/>
                </a:solidFill>
                <a:effectLst>
                  <a:outerShdw dist="38100" algn="l" rotWithShape="0">
                    <a:prstClr val="black">
                      <a:alpha val="16000"/>
                    </a:prstClr>
                  </a:outerShdw>
                </a:effectLst>
                <a:uLnTx/>
                <a:uFillTx/>
                <a:latin typeface="FC Home" panose="020B0500040200020003" pitchFamily="34" charset="-34"/>
                <a:ea typeface="+mn-ea"/>
                <a:cs typeface="FC Home" panose="020B0500040200020003" pitchFamily="34" charset="-34"/>
              </a:endParaRPr>
            </a:p>
          </p:txBody>
        </p:sp>
      </p:grpSp>
      <p:grpSp>
        <p:nvGrpSpPr>
          <p:cNvPr id="192" name="Group 191"/>
          <p:cNvGrpSpPr/>
          <p:nvPr/>
        </p:nvGrpSpPr>
        <p:grpSpPr>
          <a:xfrm>
            <a:off x="6841578" y="752089"/>
            <a:ext cx="2769618" cy="1231106"/>
            <a:chOff x="9476095" y="895987"/>
            <a:chExt cx="2769618" cy="1231106"/>
          </a:xfrm>
        </p:grpSpPr>
        <p:sp>
          <p:nvSpPr>
            <p:cNvPr id="191" name="กล่องข้อความ 7">
              <a:extLst>
                <a:ext uri="{FF2B5EF4-FFF2-40B4-BE49-F238E27FC236}">
                  <a16:creationId xmlns:a16="http://schemas.microsoft.com/office/drawing/2014/main" id="{57948077-4C95-4286-BF70-69159AB9E10A}"/>
                </a:ext>
              </a:extLst>
            </p:cNvPr>
            <p:cNvSpPr txBox="1"/>
            <p:nvPr/>
          </p:nvSpPr>
          <p:spPr>
            <a:xfrm>
              <a:off x="9476095" y="895987"/>
              <a:ext cx="549539"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9</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190" name="กล่องข้อความ 7">
              <a:extLst>
                <a:ext uri="{FF2B5EF4-FFF2-40B4-BE49-F238E27FC236}">
                  <a16:creationId xmlns:a16="http://schemas.microsoft.com/office/drawing/2014/main" id="{57948077-4C95-4286-BF70-69159AB9E10A}"/>
                </a:ext>
              </a:extLst>
            </p:cNvPr>
            <p:cNvSpPr txBox="1"/>
            <p:nvPr/>
          </p:nvSpPr>
          <p:spPr>
            <a:xfrm>
              <a:off x="9978041" y="1282691"/>
              <a:ext cx="2267672"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การสร้างการรับรู้และประชาสัมพันธ์</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193" name="Group 192"/>
          <p:cNvGrpSpPr/>
          <p:nvPr/>
        </p:nvGrpSpPr>
        <p:grpSpPr>
          <a:xfrm>
            <a:off x="206665" y="801678"/>
            <a:ext cx="6025741" cy="1231106"/>
            <a:chOff x="8948171" y="895987"/>
            <a:chExt cx="6025741" cy="1231106"/>
          </a:xfrm>
        </p:grpSpPr>
        <p:sp>
          <p:nvSpPr>
            <p:cNvPr id="196" name="กล่องข้อความ 7">
              <a:extLst>
                <a:ext uri="{FF2B5EF4-FFF2-40B4-BE49-F238E27FC236}">
                  <a16:creationId xmlns:a16="http://schemas.microsoft.com/office/drawing/2014/main" id="{57948077-4C95-4286-BF70-69159AB9E10A}"/>
                </a:ext>
              </a:extLst>
            </p:cNvPr>
            <p:cNvSpPr txBox="1"/>
            <p:nvPr/>
          </p:nvSpPr>
          <p:spPr>
            <a:xfrm>
              <a:off x="8948171" y="895987"/>
              <a:ext cx="1443581"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6</a:t>
              </a:r>
              <a:r>
                <a:rPr kumimoji="0" lang="en-US"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a:t>
              </a: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8</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195" name="กล่องข้อความ 7">
              <a:extLst>
                <a:ext uri="{FF2B5EF4-FFF2-40B4-BE49-F238E27FC236}">
                  <a16:creationId xmlns:a16="http://schemas.microsoft.com/office/drawing/2014/main" id="{57948077-4C95-4286-BF70-69159AB9E10A}"/>
                </a:ext>
              </a:extLst>
            </p:cNvPr>
            <p:cNvSpPr txBox="1"/>
            <p:nvPr/>
          </p:nvSpPr>
          <p:spPr>
            <a:xfrm>
              <a:off x="10092587" y="1267950"/>
              <a:ext cx="4881325"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ขุดลอกคูคลองและกำจัดผักตบชวา/การเพิ่มประสิทธิภาพการใช้น้ำและการปรับปรุงการส่งน้ำ</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202" name="Group 201"/>
          <p:cNvGrpSpPr/>
          <p:nvPr/>
        </p:nvGrpSpPr>
        <p:grpSpPr>
          <a:xfrm>
            <a:off x="937598" y="5232080"/>
            <a:ext cx="2412752" cy="646331"/>
            <a:chOff x="409828" y="5048193"/>
            <a:chExt cx="2412752" cy="646331"/>
          </a:xfrm>
        </p:grpSpPr>
        <p:grpSp>
          <p:nvGrpSpPr>
            <p:cNvPr id="201" name="Group 200"/>
            <p:cNvGrpSpPr/>
            <p:nvPr/>
          </p:nvGrpSpPr>
          <p:grpSpPr>
            <a:xfrm>
              <a:off x="409828" y="5151776"/>
              <a:ext cx="92545" cy="454249"/>
              <a:chOff x="1422323" y="6304083"/>
              <a:chExt cx="92545" cy="454249"/>
            </a:xfrm>
          </p:grpSpPr>
          <p:sp>
            <p:nvSpPr>
              <p:cNvPr id="106" name="Oval 105"/>
              <p:cNvSpPr/>
              <p:nvPr/>
            </p:nvSpPr>
            <p:spPr>
              <a:xfrm>
                <a:off x="1422323" y="6304083"/>
                <a:ext cx="90553" cy="90553"/>
              </a:xfrm>
              <a:prstGeom prst="ellipse">
                <a:avLst/>
              </a:prstGeom>
              <a:solidFill>
                <a:srgbClr val="FF3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7" name="Freeform 106"/>
              <p:cNvSpPr/>
              <p:nvPr/>
            </p:nvSpPr>
            <p:spPr>
              <a:xfrm>
                <a:off x="1422323" y="6304083"/>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4" name="Oval 103"/>
              <p:cNvSpPr/>
              <p:nvPr/>
            </p:nvSpPr>
            <p:spPr>
              <a:xfrm>
                <a:off x="1424315" y="6485931"/>
                <a:ext cx="90553" cy="90553"/>
              </a:xfrm>
              <a:prstGeom prst="ellipse">
                <a:avLst/>
              </a:prstGeom>
              <a:solidFill>
                <a:srgbClr val="FF3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5" name="Freeform 104"/>
              <p:cNvSpPr/>
              <p:nvPr/>
            </p:nvSpPr>
            <p:spPr>
              <a:xfrm>
                <a:off x="1424315" y="6485931"/>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2" name="Oval 101"/>
              <p:cNvSpPr/>
              <p:nvPr/>
            </p:nvSpPr>
            <p:spPr>
              <a:xfrm>
                <a:off x="1422323" y="6667779"/>
                <a:ext cx="90553" cy="90553"/>
              </a:xfrm>
              <a:prstGeom prst="ellipse">
                <a:avLst/>
              </a:prstGeom>
              <a:solidFill>
                <a:srgbClr val="FF3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sp>
            <p:nvSpPr>
              <p:cNvPr id="103" name="Freeform 102"/>
              <p:cNvSpPr/>
              <p:nvPr/>
            </p:nvSpPr>
            <p:spPr>
              <a:xfrm>
                <a:off x="1422323" y="6667779"/>
                <a:ext cx="45277" cy="90553"/>
              </a:xfrm>
              <a:custGeom>
                <a:avLst/>
                <a:gdLst>
                  <a:gd name="connsiteX0" fmla="*/ 72008 w 72008"/>
                  <a:gd name="connsiteY0" fmla="*/ 0 h 144016"/>
                  <a:gd name="connsiteX1" fmla="*/ 72008 w 72008"/>
                  <a:gd name="connsiteY1" fmla="*/ 144016 h 144016"/>
                  <a:gd name="connsiteX2" fmla="*/ 0 w 72008"/>
                  <a:gd name="connsiteY2" fmla="*/ 72008 h 144016"/>
                  <a:gd name="connsiteX3" fmla="*/ 72008 w 72008"/>
                  <a:gd name="connsiteY3" fmla="*/ 0 h 144016"/>
                </a:gdLst>
                <a:ahLst/>
                <a:cxnLst>
                  <a:cxn ang="0">
                    <a:pos x="connsiteX0" y="connsiteY0"/>
                  </a:cxn>
                  <a:cxn ang="0">
                    <a:pos x="connsiteX1" y="connsiteY1"/>
                  </a:cxn>
                  <a:cxn ang="0">
                    <a:pos x="connsiteX2" y="connsiteY2"/>
                  </a:cxn>
                  <a:cxn ang="0">
                    <a:pos x="connsiteX3" y="connsiteY3"/>
                  </a:cxn>
                </a:cxnLst>
                <a:rect l="l" t="t" r="r" b="b"/>
                <a:pathLst>
                  <a:path w="72008" h="144016">
                    <a:moveTo>
                      <a:pt x="72008" y="0"/>
                    </a:moveTo>
                    <a:lnTo>
                      <a:pt x="72008" y="144016"/>
                    </a:lnTo>
                    <a:cubicBezTo>
                      <a:pt x="32239" y="144016"/>
                      <a:pt x="0" y="111777"/>
                      <a:pt x="0" y="72008"/>
                    </a:cubicBezTo>
                    <a:cubicBezTo>
                      <a:pt x="0" y="32239"/>
                      <a:pt x="32239" y="0"/>
                      <a:pt x="72008" y="0"/>
                    </a:cubicBezTo>
                    <a:close/>
                  </a:path>
                </a:pathLst>
              </a:cu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Arial"/>
                </a:endParaRPr>
              </a:p>
            </p:txBody>
          </p:sp>
        </p:grpSp>
        <p:sp>
          <p:nvSpPr>
            <p:cNvPr id="97" name="Rectangle 16">
              <a:extLst>
                <a:ext uri="{FF2B5EF4-FFF2-40B4-BE49-F238E27FC236}">
                  <a16:creationId xmlns:a16="http://schemas.microsoft.com/office/drawing/2014/main" id="{DF02FE87-4303-4EC9-9F93-5668A547AFC6}"/>
                </a:ext>
              </a:extLst>
            </p:cNvPr>
            <p:cNvSpPr/>
            <p:nvPr/>
          </p:nvSpPr>
          <p:spPr>
            <a:xfrm>
              <a:off x="477932" y="5048193"/>
              <a:ext cx="2344648" cy="646331"/>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จำนวนโครงการ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80</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โครงการ</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ความจุเก็บกัก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7 </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ล้าน.ลบ.ม.</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ประชาชนได้รับประโยชน์   </a:t>
              </a:r>
              <a:r>
                <a:rPr kumimoji="0" lang="th-TH" sz="12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24,837</a:t>
              </a:r>
              <a:r>
                <a:rPr kumimoji="0" lang="th-TH" sz="12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 ครัวเรือน</a:t>
              </a:r>
            </a:p>
          </p:txBody>
        </p:sp>
      </p:grpSp>
      <p:pic>
        <p:nvPicPr>
          <p:cNvPr id="33" name="Picture 32">
            <a:extLst>
              <a:ext uri="{FF2B5EF4-FFF2-40B4-BE49-F238E27FC236}">
                <a16:creationId xmlns:a16="http://schemas.microsoft.com/office/drawing/2014/main" id="{985D85A5-F8BA-4F09-95BA-916C85F2CC60}"/>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562632" y="2585976"/>
            <a:ext cx="1559279" cy="2862142"/>
          </a:xfrm>
          <a:custGeom>
            <a:avLst/>
            <a:gdLst>
              <a:gd name="connsiteX0" fmla="*/ 0 w 2890016"/>
              <a:gd name="connsiteY0" fmla="*/ 0 h 4837636"/>
              <a:gd name="connsiteX1" fmla="*/ 2890016 w 2890016"/>
              <a:gd name="connsiteY1" fmla="*/ 0 h 4837636"/>
              <a:gd name="connsiteX2" fmla="*/ 2890016 w 2890016"/>
              <a:gd name="connsiteY2" fmla="*/ 2808560 h 4837636"/>
              <a:gd name="connsiteX3" fmla="*/ 2587189 w 2890016"/>
              <a:gd name="connsiteY3" fmla="*/ 2808560 h 4837636"/>
              <a:gd name="connsiteX4" fmla="*/ 2609344 w 2890016"/>
              <a:gd name="connsiteY4" fmla="*/ 2781709 h 4837636"/>
              <a:gd name="connsiteX5" fmla="*/ 2658535 w 2890016"/>
              <a:gd name="connsiteY5" fmla="*/ 2620667 h 4837636"/>
              <a:gd name="connsiteX6" fmla="*/ 2370503 w 2890016"/>
              <a:gd name="connsiteY6" fmla="*/ 2332635 h 4837636"/>
              <a:gd name="connsiteX7" fmla="*/ 2082471 w 2890016"/>
              <a:gd name="connsiteY7" fmla="*/ 2620667 h 4837636"/>
              <a:gd name="connsiteX8" fmla="*/ 2131662 w 2890016"/>
              <a:gd name="connsiteY8" fmla="*/ 2781709 h 4837636"/>
              <a:gd name="connsiteX9" fmla="*/ 2153817 w 2890016"/>
              <a:gd name="connsiteY9" fmla="*/ 2808560 h 4837636"/>
              <a:gd name="connsiteX10" fmla="*/ 1866447 w 2890016"/>
              <a:gd name="connsiteY10" fmla="*/ 2808560 h 4837636"/>
              <a:gd name="connsiteX11" fmla="*/ 1866447 w 2890016"/>
              <a:gd name="connsiteY11" fmla="*/ 4837636 h 4837636"/>
              <a:gd name="connsiteX12" fmla="*/ 0 w 2890016"/>
              <a:gd name="connsiteY12" fmla="*/ 4837636 h 483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90016" h="4837636">
                <a:moveTo>
                  <a:pt x="0" y="0"/>
                </a:moveTo>
                <a:lnTo>
                  <a:pt x="2890016" y="0"/>
                </a:lnTo>
                <a:lnTo>
                  <a:pt x="2890016" y="2808560"/>
                </a:lnTo>
                <a:lnTo>
                  <a:pt x="2587189" y="2808560"/>
                </a:lnTo>
                <a:lnTo>
                  <a:pt x="2609344" y="2781709"/>
                </a:lnTo>
                <a:cubicBezTo>
                  <a:pt x="2640401" y="2735738"/>
                  <a:pt x="2658535" y="2680321"/>
                  <a:pt x="2658535" y="2620667"/>
                </a:cubicBezTo>
                <a:cubicBezTo>
                  <a:pt x="2658535" y="2461591"/>
                  <a:pt x="2529579" y="2332635"/>
                  <a:pt x="2370503" y="2332635"/>
                </a:cubicBezTo>
                <a:cubicBezTo>
                  <a:pt x="2211427" y="2332635"/>
                  <a:pt x="2082471" y="2461591"/>
                  <a:pt x="2082471" y="2620667"/>
                </a:cubicBezTo>
                <a:cubicBezTo>
                  <a:pt x="2082471" y="2680321"/>
                  <a:pt x="2100606" y="2735738"/>
                  <a:pt x="2131662" y="2781709"/>
                </a:cubicBezTo>
                <a:lnTo>
                  <a:pt x="2153817" y="2808560"/>
                </a:lnTo>
                <a:lnTo>
                  <a:pt x="1866447" y="2808560"/>
                </a:lnTo>
                <a:lnTo>
                  <a:pt x="1866447" y="4837636"/>
                </a:lnTo>
                <a:lnTo>
                  <a:pt x="0" y="4837636"/>
                </a:lnTo>
                <a:close/>
              </a:path>
            </a:pathLst>
          </a:custGeom>
        </p:spPr>
      </p:pic>
      <p:pic>
        <p:nvPicPr>
          <p:cNvPr id="207" name="รูปภาพ 8">
            <a:extLst>
              <a:ext uri="{FF2B5EF4-FFF2-40B4-BE49-F238E27FC236}">
                <a16:creationId xmlns:a16="http://schemas.microsoft.com/office/drawing/2014/main" id="{E0C8A687-26B6-41C6-B709-9CF9A15F52D3}"/>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15593" b="28553"/>
          <a:stretch/>
        </p:blipFill>
        <p:spPr>
          <a:xfrm>
            <a:off x="10743508" y="3789041"/>
            <a:ext cx="1088265" cy="1728192"/>
          </a:xfrm>
          <a:prstGeom prst="rect">
            <a:avLst/>
          </a:prstGeom>
        </p:spPr>
      </p:pic>
      <p:sp>
        <p:nvSpPr>
          <p:cNvPr id="220" name="กล่องข้อความ 114">
            <a:extLst>
              <a:ext uri="{FF2B5EF4-FFF2-40B4-BE49-F238E27FC236}">
                <a16:creationId xmlns:a16="http://schemas.microsoft.com/office/drawing/2014/main" id="{BF622247-0FF1-429E-B903-C3BA0A1EF0E7}"/>
              </a:ext>
            </a:extLst>
          </p:cNvPr>
          <p:cNvSpPr txBox="1"/>
          <p:nvPr/>
        </p:nvSpPr>
        <p:spPr>
          <a:xfrm>
            <a:off x="6842747" y="1870000"/>
            <a:ext cx="3981677" cy="492443"/>
          </a:xfrm>
          <a:prstGeom prst="rect">
            <a:avLst/>
          </a:prstGeom>
          <a:noFill/>
        </p:spPr>
        <p:txBody>
          <a:bodyPr wrap="square" lIns="0" tIns="0" rIns="0" b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รายงานผลการดำเนินงานของหน่วยงานอย่างต่อเนื่องผ่าน</a:t>
            </a:r>
            <a:br>
              <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b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สื่อต่างๆ เช่น </a:t>
            </a:r>
            <a:r>
              <a:rPr kumimoji="0" lang="th-TH" sz="1600" b="0" i="0" u="none" strike="noStrike" kern="1200" cap="none" spc="0" normalizeH="0" baseline="0" noProof="0" dirty="0">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เว็บไซต์ </a:t>
            </a:r>
            <a:r>
              <a:rPr kumimoji="0" lang="en-US" sz="1600" b="0" i="0" u="none" strike="noStrike" kern="1200" cap="none" spc="0" normalizeH="0" baseline="0" noProof="0" dirty="0" err="1">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facebook</a:t>
            </a:r>
            <a:r>
              <a:rPr kumimoji="0" lang="en-US" sz="1600" b="0" i="0" u="none" strike="noStrike" kern="1200" cap="none" spc="0" normalizeH="0" baseline="0" noProof="0" dirty="0">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en-US" sz="1600" b="0" i="0" u="none" strike="noStrike" kern="1200" cap="none" spc="0" normalizeH="0" baseline="0" noProof="0" dirty="0" err="1">
                <a:ln>
                  <a:noFill/>
                </a:ln>
                <a:solidFill>
                  <a:srgbClr val="0070C0"/>
                </a:solidFill>
                <a:effectLst/>
                <a:uLnTx/>
                <a:uFillTx/>
                <a:latin typeface="FC Home" panose="020B0500040200020003" pitchFamily="34" charset="-34"/>
                <a:ea typeface="Calibri" panose="020F0502020204030204" pitchFamily="34" charset="0"/>
                <a:cs typeface="FC Home" panose="020B0500040200020003" pitchFamily="34" charset="-34"/>
              </a:rPr>
              <a:t>youtube</a:t>
            </a:r>
            <a:r>
              <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 </a:t>
            </a:r>
            <a:r>
              <a:rPr kumimoji="0" lang="th-TH"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rPr>
              <a:t>เป็นต้น</a:t>
            </a:r>
            <a:endParaRPr kumimoji="0" lang="en-US" sz="1600" b="0" i="0" u="none" strike="noStrike" kern="1200" cap="none" spc="0" normalizeH="0" baseline="0" noProof="0" dirty="0">
              <a:ln>
                <a:noFill/>
              </a:ln>
              <a:solidFill>
                <a:srgbClr val="000000">
                  <a:lumMod val="75000"/>
                  <a:lumOff val="25000"/>
                </a:srgbClr>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nvGrpSpPr>
          <p:cNvPr id="221" name="Group 220">
            <a:extLst>
              <a:ext uri="{FF2B5EF4-FFF2-40B4-BE49-F238E27FC236}">
                <a16:creationId xmlns:a16="http://schemas.microsoft.com/office/drawing/2014/main" id="{B028F825-7DDB-4AE6-8AFA-6B6E6C3DFED1}"/>
              </a:ext>
            </a:extLst>
          </p:cNvPr>
          <p:cNvGrpSpPr/>
          <p:nvPr/>
        </p:nvGrpSpPr>
        <p:grpSpPr>
          <a:xfrm>
            <a:off x="9272405" y="2492909"/>
            <a:ext cx="2371279" cy="1097967"/>
            <a:chOff x="277268" y="3969542"/>
            <a:chExt cx="4542108" cy="2103120"/>
          </a:xfrm>
        </p:grpSpPr>
        <p:pic>
          <p:nvPicPr>
            <p:cNvPr id="222" name="Picture 2" descr="อาจเป็นรูปภาพของ แผนที่, ท้องฟ้า และข้อความ">
              <a:extLst>
                <a:ext uri="{FF2B5EF4-FFF2-40B4-BE49-F238E27FC236}">
                  <a16:creationId xmlns:a16="http://schemas.microsoft.com/office/drawing/2014/main" id="{B6CA4564-FC3D-4557-86F6-4E26BA0C2356}"/>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367152" y="3969542"/>
              <a:ext cx="1452224" cy="2103120"/>
            </a:xfrm>
            <a:prstGeom prst="rect">
              <a:avLst/>
            </a:prstGeom>
            <a:noFill/>
            <a:extLst>
              <a:ext uri="{909E8E84-426E-40DD-AFC4-6F175D3DCCD1}">
                <a14:hiddenFill xmlns:a14="http://schemas.microsoft.com/office/drawing/2010/main">
                  <a:solidFill>
                    <a:srgbClr val="FFFFFF"/>
                  </a:solidFill>
                </a14:hiddenFill>
              </a:ext>
            </a:extLst>
          </p:spPr>
        </p:pic>
        <p:pic>
          <p:nvPicPr>
            <p:cNvPr id="223" name="Picture 4" descr="อาจเป็นรูปภาพของ แผนที่">
              <a:extLst>
                <a:ext uri="{FF2B5EF4-FFF2-40B4-BE49-F238E27FC236}">
                  <a16:creationId xmlns:a16="http://schemas.microsoft.com/office/drawing/2014/main" id="{D2D73D9F-7DC2-484E-9E24-308AFC6D7F93}"/>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77268" y="3969542"/>
              <a:ext cx="1442000" cy="2103120"/>
            </a:xfrm>
            <a:prstGeom prst="rect">
              <a:avLst/>
            </a:prstGeom>
            <a:noFill/>
            <a:extLst>
              <a:ext uri="{909E8E84-426E-40DD-AFC4-6F175D3DCCD1}">
                <a14:hiddenFill xmlns:a14="http://schemas.microsoft.com/office/drawing/2010/main">
                  <a:solidFill>
                    <a:srgbClr val="FFFFFF"/>
                  </a:solidFill>
                </a14:hiddenFill>
              </a:ext>
            </a:extLst>
          </p:spPr>
        </p:pic>
        <p:pic>
          <p:nvPicPr>
            <p:cNvPr id="224" name="Picture 6" descr="อาจเป็นรูปภาพของ แผนที่ และข้อความพูดว่า &quot;สำนักวิจัย พัฒนาและอุทกวิทยา กรมทรัพยากรน้ำ กระทรวงทรัพากธรมาติแะสิ่งวดล้อม สถานการณ์น้ำแม่น้ำโขงวันที่ พฤษภาคม ๒๕๖๔ เวลา ๐๗.๐๐ น. ระดับน้ำทุกสถานีสูงกว่าค่าปกติ น้ำท่าอยู่ในเกณฑ์น้ำปกติ และน้ำน้อยเฝ้าระวัง จิงหุง หลวงพระบาง เชียงแสน น้ำน้อยเฝ้าระวัง แนวโน้มลดลง ฝั่งไทย เชียงควน หุนองคาย 9.45ม. ประเทศไทย มุกดาหาร โขงเจียม 506 TH6 เชียงคาน น้ำปกติ แนวโน้มเพิ่มขึ้น ฝั่งไทย 9.66ม 3 6.55ม หนองคายน้ำน้อยเฝ้าระวัง แนวโน้มเพิ่มขึ้น ฝั่งไทย นครพนม น้ำน้อยเฝ้าระวัง แนวโน้มเพิ่มขึ้น 9.05 ม. ฝั่งไทย 7.59ม. 506 9.47ม 356 188 69 11.97ม. 5 มุกดาหารน้ำน้อยเฝ้าระวัง แนวโน้มทรงตัว 95 165 우 ฝั่งไทย 6 โขงเจียม น้ำน้อยเฝ้าระวัง แนวโน้มลดลง 9.88ม. ฝั่งไทย 6.54ม. 060 1.53 720 31.16ม. หมายเหตุ ปกติ 470 300 170 22 ㅇ เฝ้าระวัง วิกฤต มุ่งผลสัมฤทธิ์ จิตบริการ ประสาน สามัคคี&quot;">
              <a:extLst>
                <a:ext uri="{FF2B5EF4-FFF2-40B4-BE49-F238E27FC236}">
                  <a16:creationId xmlns:a16="http://schemas.microsoft.com/office/drawing/2014/main" id="{EC49437A-EB4D-4F2B-A6A6-63F22F5AEC6A}"/>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783263" y="3969542"/>
              <a:ext cx="1519894" cy="2103120"/>
            </a:xfrm>
            <a:prstGeom prst="rect">
              <a:avLst/>
            </a:prstGeom>
            <a:noFill/>
            <a:extLst>
              <a:ext uri="{909E8E84-426E-40DD-AFC4-6F175D3DCCD1}">
                <a14:hiddenFill xmlns:a14="http://schemas.microsoft.com/office/drawing/2010/main">
                  <a:solidFill>
                    <a:srgbClr val="FFFFFF"/>
                  </a:solidFill>
                </a14:hiddenFill>
              </a:ext>
            </a:extLst>
          </p:spPr>
        </p:pic>
      </p:grpSp>
      <p:pic>
        <p:nvPicPr>
          <p:cNvPr id="225" name="Picture 224">
            <a:extLst>
              <a:ext uri="{FF2B5EF4-FFF2-40B4-BE49-F238E27FC236}">
                <a16:creationId xmlns:a16="http://schemas.microsoft.com/office/drawing/2014/main" id="{EB644A42-A5DF-4144-9AF0-C6C27D77BBF3}"/>
              </a:ext>
            </a:extLst>
          </p:cNvPr>
          <p:cNvPicPr>
            <a:picLocks noChangeAspect="1"/>
          </p:cNvPicPr>
          <p:nvPr/>
        </p:nvPicPr>
        <p:blipFill>
          <a:blip r:embed="rId19"/>
          <a:stretch>
            <a:fillRect/>
          </a:stretch>
        </p:blipFill>
        <p:spPr>
          <a:xfrm>
            <a:off x="6853423" y="2539580"/>
            <a:ext cx="1930068" cy="1191331"/>
          </a:xfrm>
          <a:prstGeom prst="rect">
            <a:avLst/>
          </a:prstGeom>
        </p:spPr>
      </p:pic>
      <p:grpSp>
        <p:nvGrpSpPr>
          <p:cNvPr id="6" name="Group 5"/>
          <p:cNvGrpSpPr/>
          <p:nvPr/>
        </p:nvGrpSpPr>
        <p:grpSpPr>
          <a:xfrm>
            <a:off x="6505764" y="5620054"/>
            <a:ext cx="5483417" cy="360254"/>
            <a:chOff x="6505764" y="5755450"/>
            <a:chExt cx="5483417" cy="360254"/>
          </a:xfrm>
        </p:grpSpPr>
        <p:sp>
          <p:nvSpPr>
            <p:cNvPr id="226" name="กล่องข้อความ 8">
              <a:extLst>
                <a:ext uri="{FF2B5EF4-FFF2-40B4-BE49-F238E27FC236}">
                  <a16:creationId xmlns:a16="http://schemas.microsoft.com/office/drawing/2014/main" id="{876E3C8E-42CB-437F-AA70-FF042B4E7847}"/>
                </a:ext>
              </a:extLst>
            </p:cNvPr>
            <p:cNvSpPr txBox="1"/>
            <p:nvPr/>
          </p:nvSpPr>
          <p:spPr>
            <a:xfrm>
              <a:off x="6505764" y="5755450"/>
              <a:ext cx="3644833" cy="322845"/>
            </a:xfrm>
            <a:prstGeom prst="rect">
              <a:avLst/>
            </a:prstGeom>
            <a:noFill/>
          </p:spPr>
          <p:txBody>
            <a:bodyPr wrap="square" rtlCol="0">
              <a:spAutoFit/>
            </a:bodyPr>
            <a:lstStyle/>
            <a:p>
              <a:pPr marL="0" marR="0" lvl="0" indent="0" algn="l" defTabSz="457200" rtl="0" eaLnBrk="1" fontAlgn="auto" latinLnBrk="0" hangingPunct="1">
                <a:lnSpc>
                  <a:spcPct val="107000"/>
                </a:lnSpc>
                <a:spcBef>
                  <a:spcPts val="0"/>
                </a:spcBef>
                <a:spcAft>
                  <a:spcPts val="800"/>
                </a:spcAft>
                <a:buClrTx/>
                <a:buSzTx/>
                <a:buFontTx/>
                <a:buNone/>
                <a:tabLst/>
                <a:defRPr/>
              </a:pPr>
              <a:r>
                <a:rPr kumimoji="0" lang="th-TH" sz="1400" b="0" i="0" u="none" strike="noStrike" kern="1200" cap="none" spc="0" normalizeH="0" baseline="0" noProof="0" dirty="0">
                  <a:ln>
                    <a:noFill/>
                  </a:ln>
                  <a:solidFill>
                    <a:srgbClr val="2864A6"/>
                  </a:solidFill>
                  <a:effectLst/>
                  <a:uLnTx/>
                  <a:uFillTx/>
                  <a:latin typeface="FC Home" panose="020B0500040200020003" pitchFamily="34" charset="-34"/>
                  <a:ea typeface="Calibri" panose="020F0502020204030204" pitchFamily="34" charset="0"/>
                  <a:cs typeface="FC Home" panose="020B0500040200020003" pitchFamily="34" charset="-34"/>
                </a:rPr>
                <a:t>จัดส่งให้สื่อมวลชน และเผยแพร่เพิ่มเติมผ่านช่องทางต่างๆ</a:t>
              </a:r>
            </a:p>
          </p:txBody>
        </p:sp>
        <p:grpSp>
          <p:nvGrpSpPr>
            <p:cNvPr id="5" name="Group 4"/>
            <p:cNvGrpSpPr/>
            <p:nvPr/>
          </p:nvGrpSpPr>
          <p:grpSpPr>
            <a:xfrm>
              <a:off x="10025224" y="5778019"/>
              <a:ext cx="1963957" cy="337685"/>
              <a:chOff x="9858442" y="5778019"/>
              <a:chExt cx="1963957" cy="337685"/>
            </a:xfrm>
          </p:grpSpPr>
          <p:sp>
            <p:nvSpPr>
              <p:cNvPr id="3" name="Rounded Rectangle 2"/>
              <p:cNvSpPr/>
              <p:nvPr/>
            </p:nvSpPr>
            <p:spPr bwMode="auto">
              <a:xfrm>
                <a:off x="9858442" y="5779284"/>
                <a:ext cx="1963957" cy="336420"/>
              </a:xfrm>
              <a:prstGeom prst="roundRect">
                <a:avLst>
                  <a:gd name="adj" fmla="val 50000"/>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32" name="Group 231"/>
              <p:cNvGrpSpPr/>
              <p:nvPr/>
            </p:nvGrpSpPr>
            <p:grpSpPr>
              <a:xfrm>
                <a:off x="10123605" y="5778019"/>
                <a:ext cx="1520079" cy="315261"/>
                <a:chOff x="8068660" y="5547574"/>
                <a:chExt cx="1520079" cy="315261"/>
              </a:xfrm>
            </p:grpSpPr>
            <p:pic>
              <p:nvPicPr>
                <p:cNvPr id="227" name="Picture 4">
                  <a:extLst>
                    <a:ext uri="{FF2B5EF4-FFF2-40B4-BE49-F238E27FC236}">
                      <a16:creationId xmlns:a16="http://schemas.microsoft.com/office/drawing/2014/main" id="{328C393C-E680-4634-8D27-F57A99E340EB}"/>
                    </a:ext>
                  </a:extLst>
                </p:cNvPr>
                <p:cNvPicPr>
                  <a:picLocks noChangeAspect="1"/>
                </p:cNvPicPr>
                <p:nvPr/>
              </p:nvPicPr>
              <p:blipFill rotWithShape="1">
                <a:blip r:embed="rId20"/>
                <a:srcRect l="19122" r="65453"/>
                <a:stretch/>
              </p:blipFill>
              <p:spPr>
                <a:xfrm>
                  <a:off x="8319520" y="5547574"/>
                  <a:ext cx="283720" cy="309720"/>
                </a:xfrm>
                <a:prstGeom prst="rect">
                  <a:avLst/>
                </a:prstGeom>
              </p:spPr>
            </p:pic>
            <p:pic>
              <p:nvPicPr>
                <p:cNvPr id="228" name="Picture 4">
                  <a:extLst>
                    <a:ext uri="{FF2B5EF4-FFF2-40B4-BE49-F238E27FC236}">
                      <a16:creationId xmlns:a16="http://schemas.microsoft.com/office/drawing/2014/main" id="{8FF1C179-6C26-4402-9383-606CD86CBCF4}"/>
                    </a:ext>
                  </a:extLst>
                </p:cNvPr>
                <p:cNvPicPr>
                  <a:picLocks noChangeAspect="1"/>
                </p:cNvPicPr>
                <p:nvPr/>
              </p:nvPicPr>
              <p:blipFill rotWithShape="1">
                <a:blip r:embed="rId20"/>
                <a:srcRect l="59098" t="11624" r="19344"/>
                <a:stretch/>
              </p:blipFill>
              <p:spPr>
                <a:xfrm>
                  <a:off x="8587211" y="5589118"/>
                  <a:ext cx="396530" cy="273717"/>
                </a:xfrm>
                <a:prstGeom prst="rect">
                  <a:avLst/>
                </a:prstGeom>
              </p:spPr>
            </p:pic>
            <p:pic>
              <p:nvPicPr>
                <p:cNvPr id="229" name="Picture 10">
                  <a:extLst>
                    <a:ext uri="{FF2B5EF4-FFF2-40B4-BE49-F238E27FC236}">
                      <a16:creationId xmlns:a16="http://schemas.microsoft.com/office/drawing/2014/main" id="{98AA177F-E480-4E0D-B85A-41D14DF3B4F9}"/>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24112" t="22774" r="22670" b="23269"/>
                <a:stretch/>
              </p:blipFill>
              <p:spPr bwMode="auto">
                <a:xfrm>
                  <a:off x="8068660" y="5616489"/>
                  <a:ext cx="194097" cy="196792"/>
                </a:xfrm>
                <a:prstGeom prst="rect">
                  <a:avLst/>
                </a:prstGeom>
                <a:noFill/>
                <a:extLst>
                  <a:ext uri="{909E8E84-426E-40DD-AFC4-6F175D3DCCD1}">
                    <a14:hiddenFill xmlns:a14="http://schemas.microsoft.com/office/drawing/2010/main">
                      <a:solidFill>
                        <a:srgbClr val="FFFFFF"/>
                      </a:solidFill>
                    </a14:hiddenFill>
                  </a:ext>
                </a:extLst>
              </p:spPr>
            </p:pic>
            <p:pic>
              <p:nvPicPr>
                <p:cNvPr id="230" name="Picture 12" descr="Smart Tv Icon Stock Illustration - Download Image Now - iStock">
                  <a:extLst>
                    <a:ext uri="{FF2B5EF4-FFF2-40B4-BE49-F238E27FC236}">
                      <a16:creationId xmlns:a16="http://schemas.microsoft.com/office/drawing/2014/main" id="{746544CC-853F-4F5C-A5D5-0AF850B96676}"/>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13522" t="24302" r="13183" b="23612"/>
                <a:stretch/>
              </p:blipFill>
              <p:spPr bwMode="auto">
                <a:xfrm>
                  <a:off x="9042287" y="5616543"/>
                  <a:ext cx="261277" cy="185675"/>
                </a:xfrm>
                <a:prstGeom prst="rect">
                  <a:avLst/>
                </a:prstGeom>
                <a:noFill/>
                <a:extLst>
                  <a:ext uri="{909E8E84-426E-40DD-AFC4-6F175D3DCCD1}">
                    <a14:hiddenFill xmlns:a14="http://schemas.microsoft.com/office/drawing/2010/main">
                      <a:solidFill>
                        <a:srgbClr val="FFFFFF"/>
                      </a:solidFill>
                    </a14:hiddenFill>
                  </a:ext>
                </a:extLst>
              </p:spPr>
            </p:pic>
            <p:pic>
              <p:nvPicPr>
                <p:cNvPr id="231" name="Picture 230">
                  <a:extLst>
                    <a:ext uri="{FF2B5EF4-FFF2-40B4-BE49-F238E27FC236}">
                      <a16:creationId xmlns:a16="http://schemas.microsoft.com/office/drawing/2014/main" id="{E2C7FBB0-E40B-4241-B112-53C674F38243}"/>
                    </a:ext>
                  </a:extLst>
                </p:cNvPr>
                <p:cNvPicPr>
                  <a:picLocks noChangeAspect="1"/>
                </p:cNvPicPr>
                <p:nvPr/>
              </p:nvPicPr>
              <p:blipFill>
                <a:blip r:embed="rId23"/>
                <a:stretch>
                  <a:fillRect/>
                </a:stretch>
              </p:blipFill>
              <p:spPr>
                <a:xfrm>
                  <a:off x="9388940" y="5617224"/>
                  <a:ext cx="199799" cy="184683"/>
                </a:xfrm>
                <a:prstGeom prst="rect">
                  <a:avLst/>
                </a:prstGeom>
              </p:spPr>
            </p:pic>
          </p:grpSp>
        </p:grpSp>
      </p:grpSp>
      <p:pic>
        <p:nvPicPr>
          <p:cNvPr id="206" name="รูปภาพ 2">
            <a:extLst>
              <a:ext uri="{FF2B5EF4-FFF2-40B4-BE49-F238E27FC236}">
                <a16:creationId xmlns:a16="http://schemas.microsoft.com/office/drawing/2014/main" id="{10F14BE4-5EC5-443E-9093-BDC1DF7A8A25}"/>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598040" y="4761853"/>
            <a:ext cx="1060831" cy="669047"/>
          </a:xfrm>
          <a:prstGeom prst="rect">
            <a:avLst/>
          </a:prstGeom>
        </p:spPr>
      </p:pic>
      <p:grpSp>
        <p:nvGrpSpPr>
          <p:cNvPr id="208" name="Group 24">
            <a:extLst>
              <a:ext uri="{FF2B5EF4-FFF2-40B4-BE49-F238E27FC236}">
                <a16:creationId xmlns:a16="http://schemas.microsoft.com/office/drawing/2014/main" id="{A1B8BD26-7671-4CB8-8965-66DCFF657099}"/>
              </a:ext>
            </a:extLst>
          </p:cNvPr>
          <p:cNvGrpSpPr/>
          <p:nvPr/>
        </p:nvGrpSpPr>
        <p:grpSpPr>
          <a:xfrm>
            <a:off x="6603404" y="3891018"/>
            <a:ext cx="1016602" cy="613247"/>
            <a:chOff x="418172" y="5022207"/>
            <a:chExt cx="2869516" cy="1651190"/>
          </a:xfrm>
        </p:grpSpPr>
        <p:pic>
          <p:nvPicPr>
            <p:cNvPr id="209" name="Picture 6">
              <a:extLst>
                <a:ext uri="{FF2B5EF4-FFF2-40B4-BE49-F238E27FC236}">
                  <a16:creationId xmlns:a16="http://schemas.microsoft.com/office/drawing/2014/main" id="{80449E30-ACBE-48FB-BD3E-AAFB135CD692}"/>
                </a:ext>
              </a:extLst>
            </p:cNvPr>
            <p:cNvPicPr>
              <a:picLocks noChangeAspect="1" noChangeArrowheads="1"/>
            </p:cNvPicPr>
            <p:nvPr/>
          </p:nvPicPr>
          <p:blipFill>
            <a:blip r:embed="rId25" cstate="print"/>
            <a:srcRect l="1471" t="14391" r="26751" b="8829"/>
            <a:stretch>
              <a:fillRect/>
            </a:stretch>
          </p:blipFill>
          <p:spPr bwMode="auto">
            <a:xfrm>
              <a:off x="418172" y="5022207"/>
              <a:ext cx="2745568" cy="1651190"/>
            </a:xfrm>
            <a:prstGeom prst="rect">
              <a:avLst/>
            </a:prstGeom>
            <a:noFill/>
            <a:ln w="9525">
              <a:noFill/>
              <a:miter lim="800000"/>
              <a:headEnd/>
              <a:tailEnd/>
            </a:ln>
          </p:spPr>
        </p:pic>
        <p:grpSp>
          <p:nvGrpSpPr>
            <p:cNvPr id="210" name="Group 18">
              <a:extLst>
                <a:ext uri="{FF2B5EF4-FFF2-40B4-BE49-F238E27FC236}">
                  <a16:creationId xmlns:a16="http://schemas.microsoft.com/office/drawing/2014/main" id="{D58F8AAC-4D54-41F4-9B98-7148B151B4D2}"/>
                </a:ext>
              </a:extLst>
            </p:cNvPr>
            <p:cNvGrpSpPr/>
            <p:nvPr/>
          </p:nvGrpSpPr>
          <p:grpSpPr>
            <a:xfrm>
              <a:off x="2765630" y="5085184"/>
              <a:ext cx="522058" cy="1584175"/>
              <a:chOff x="1487488" y="4509121"/>
              <a:chExt cx="450050" cy="1518168"/>
            </a:xfrm>
          </p:grpSpPr>
          <p:pic>
            <p:nvPicPr>
              <p:cNvPr id="211" name="Picture 7">
                <a:extLst>
                  <a:ext uri="{FF2B5EF4-FFF2-40B4-BE49-F238E27FC236}">
                    <a16:creationId xmlns:a16="http://schemas.microsoft.com/office/drawing/2014/main" id="{C65471B2-7DC9-4DA8-ABE3-6245401A074E}"/>
                  </a:ext>
                </a:extLst>
              </p:cNvPr>
              <p:cNvPicPr>
                <a:picLocks noChangeAspect="1" noChangeArrowheads="1"/>
              </p:cNvPicPr>
              <p:nvPr/>
            </p:nvPicPr>
            <p:blipFill>
              <a:blip r:embed="rId26" cstate="print"/>
              <a:srcRect l="34504" t="61812" r="52075" b="23422"/>
              <a:stretch>
                <a:fillRect/>
              </a:stretch>
            </p:blipFill>
            <p:spPr bwMode="auto">
              <a:xfrm>
                <a:off x="1487488" y="4509121"/>
                <a:ext cx="432048" cy="288032"/>
              </a:xfrm>
              <a:prstGeom prst="rect">
                <a:avLst/>
              </a:prstGeom>
              <a:noFill/>
              <a:ln w="9525">
                <a:noFill/>
                <a:miter lim="800000"/>
                <a:headEnd/>
                <a:tailEnd/>
              </a:ln>
            </p:spPr>
          </p:pic>
          <p:pic>
            <p:nvPicPr>
              <p:cNvPr id="212" name="Picture 7">
                <a:extLst>
                  <a:ext uri="{FF2B5EF4-FFF2-40B4-BE49-F238E27FC236}">
                    <a16:creationId xmlns:a16="http://schemas.microsoft.com/office/drawing/2014/main" id="{E4970D6E-C616-4A74-BE80-324F31AA104A}"/>
                  </a:ext>
                </a:extLst>
              </p:cNvPr>
              <p:cNvPicPr>
                <a:picLocks noChangeAspect="1" noChangeArrowheads="1"/>
              </p:cNvPicPr>
              <p:nvPr/>
            </p:nvPicPr>
            <p:blipFill>
              <a:blip r:embed="rId27" cstate="print"/>
              <a:srcRect l="53182" t="58121" r="34365" b="23422"/>
              <a:stretch>
                <a:fillRect/>
              </a:stretch>
            </p:blipFill>
            <p:spPr bwMode="auto">
              <a:xfrm>
                <a:off x="1487488" y="4797152"/>
                <a:ext cx="432048" cy="360040"/>
              </a:xfrm>
              <a:prstGeom prst="rect">
                <a:avLst/>
              </a:prstGeom>
              <a:noFill/>
              <a:ln w="9525">
                <a:noFill/>
                <a:miter lim="800000"/>
                <a:headEnd/>
                <a:tailEnd/>
              </a:ln>
            </p:spPr>
          </p:pic>
          <p:pic>
            <p:nvPicPr>
              <p:cNvPr id="213" name="Picture 7">
                <a:extLst>
                  <a:ext uri="{FF2B5EF4-FFF2-40B4-BE49-F238E27FC236}">
                    <a16:creationId xmlns:a16="http://schemas.microsoft.com/office/drawing/2014/main" id="{6FB5DC26-5919-4123-B087-4579C008CAE9}"/>
                  </a:ext>
                </a:extLst>
              </p:cNvPr>
              <p:cNvPicPr>
                <a:picLocks noChangeAspect="1" noChangeArrowheads="1"/>
              </p:cNvPicPr>
              <p:nvPr/>
            </p:nvPicPr>
            <p:blipFill>
              <a:blip r:embed="rId27" cstate="print"/>
              <a:srcRect l="67711" t="58121" r="19836" b="23422"/>
              <a:stretch>
                <a:fillRect/>
              </a:stretch>
            </p:blipFill>
            <p:spPr bwMode="auto">
              <a:xfrm>
                <a:off x="1487488" y="5085184"/>
                <a:ext cx="432048" cy="360040"/>
              </a:xfrm>
              <a:prstGeom prst="rect">
                <a:avLst/>
              </a:prstGeom>
              <a:noFill/>
              <a:ln w="9525">
                <a:noFill/>
                <a:miter lim="800000"/>
                <a:headEnd/>
                <a:tailEnd/>
              </a:ln>
            </p:spPr>
          </p:pic>
          <p:pic>
            <p:nvPicPr>
              <p:cNvPr id="214" name="Picture 7">
                <a:extLst>
                  <a:ext uri="{FF2B5EF4-FFF2-40B4-BE49-F238E27FC236}">
                    <a16:creationId xmlns:a16="http://schemas.microsoft.com/office/drawing/2014/main" id="{8B4814CB-69FB-425E-B305-C54A62746CF3}"/>
                  </a:ext>
                </a:extLst>
              </p:cNvPr>
              <p:cNvPicPr>
                <a:picLocks noChangeAspect="1" noChangeArrowheads="1"/>
              </p:cNvPicPr>
              <p:nvPr/>
            </p:nvPicPr>
            <p:blipFill>
              <a:blip r:embed="rId27" cstate="print"/>
              <a:srcRect l="82240" t="58121" r="5307" b="23422"/>
              <a:stretch>
                <a:fillRect/>
              </a:stretch>
            </p:blipFill>
            <p:spPr bwMode="auto">
              <a:xfrm>
                <a:off x="1487488" y="5445224"/>
                <a:ext cx="432048" cy="360040"/>
              </a:xfrm>
              <a:prstGeom prst="rect">
                <a:avLst/>
              </a:prstGeom>
              <a:noFill/>
              <a:ln w="9525">
                <a:noFill/>
                <a:miter lim="800000"/>
                <a:headEnd/>
                <a:tailEnd/>
              </a:ln>
            </p:spPr>
          </p:pic>
          <p:pic>
            <p:nvPicPr>
              <p:cNvPr id="215" name="Picture 2">
                <a:extLst>
                  <a:ext uri="{FF2B5EF4-FFF2-40B4-BE49-F238E27FC236}">
                    <a16:creationId xmlns:a16="http://schemas.microsoft.com/office/drawing/2014/main" id="{3B2F5BD4-DFC8-4E77-A296-303A0AFE2752}"/>
                  </a:ext>
                </a:extLst>
              </p:cNvPr>
              <p:cNvPicPr>
                <a:picLocks noChangeAspect="1" noChangeArrowheads="1"/>
              </p:cNvPicPr>
              <p:nvPr/>
            </p:nvPicPr>
            <p:blipFill>
              <a:blip r:embed="rId28" cstate="print"/>
              <a:srcRect l="66222" t="56718" r="19942" b="23594"/>
              <a:stretch>
                <a:fillRect/>
              </a:stretch>
            </p:blipFill>
            <p:spPr bwMode="auto">
              <a:xfrm>
                <a:off x="1487488" y="5805264"/>
                <a:ext cx="450050" cy="222025"/>
              </a:xfrm>
              <a:prstGeom prst="rect">
                <a:avLst/>
              </a:prstGeom>
              <a:noFill/>
              <a:ln w="9525">
                <a:noFill/>
                <a:miter lim="800000"/>
                <a:headEnd/>
                <a:tailEnd/>
              </a:ln>
            </p:spPr>
          </p:pic>
        </p:grpSp>
      </p:grpSp>
      <p:grpSp>
        <p:nvGrpSpPr>
          <p:cNvPr id="241" name="Group 240"/>
          <p:cNvGrpSpPr/>
          <p:nvPr/>
        </p:nvGrpSpPr>
        <p:grpSpPr>
          <a:xfrm>
            <a:off x="7729689" y="3769941"/>
            <a:ext cx="2876100" cy="1668595"/>
            <a:chOff x="5804877" y="2001606"/>
            <a:chExt cx="5638237" cy="3271074"/>
          </a:xfrm>
        </p:grpSpPr>
        <p:pic>
          <p:nvPicPr>
            <p:cNvPr id="234" name="Picture 8">
              <a:extLst>
                <a:ext uri="{FF2B5EF4-FFF2-40B4-BE49-F238E27FC236}">
                  <a16:creationId xmlns:a16="http://schemas.microsoft.com/office/drawing/2014/main" id="{BDB6C5BF-D43E-422A-ABB8-D184E44AEC46}"/>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5804877" y="2026277"/>
              <a:ext cx="1201171" cy="1802380"/>
            </a:xfrm>
            <a:prstGeom prst="rect">
              <a:avLst/>
            </a:prstGeom>
            <a:noFill/>
            <a:extLst>
              <a:ext uri="{909E8E84-426E-40DD-AFC4-6F175D3DCCD1}">
                <a14:hiddenFill xmlns:a14="http://schemas.microsoft.com/office/drawing/2010/main">
                  <a:solidFill>
                    <a:srgbClr val="FFFFFF"/>
                  </a:solidFill>
                </a14:hiddenFill>
              </a:ext>
            </a:extLst>
          </p:spPr>
        </p:pic>
        <p:pic>
          <p:nvPicPr>
            <p:cNvPr id="235" name="Picture 234">
              <a:extLst>
                <a:ext uri="{FF2B5EF4-FFF2-40B4-BE49-F238E27FC236}">
                  <a16:creationId xmlns:a16="http://schemas.microsoft.com/office/drawing/2014/main" id="{41357EED-CD1C-4CDE-937C-CA797BC73DBA}"/>
                </a:ext>
              </a:extLst>
            </p:cNvPr>
            <p:cNvPicPr>
              <a:picLocks noChangeAspect="1"/>
            </p:cNvPicPr>
            <p:nvPr/>
          </p:nvPicPr>
          <p:blipFill>
            <a:blip r:embed="rId30"/>
            <a:stretch>
              <a:fillRect/>
            </a:stretch>
          </p:blipFill>
          <p:spPr>
            <a:xfrm>
              <a:off x="7077965" y="2023139"/>
              <a:ext cx="1328114" cy="883896"/>
            </a:xfrm>
            <a:prstGeom prst="rect">
              <a:avLst/>
            </a:prstGeom>
          </p:spPr>
        </p:pic>
        <p:pic>
          <p:nvPicPr>
            <p:cNvPr id="236" name="Picture 235">
              <a:extLst>
                <a:ext uri="{FF2B5EF4-FFF2-40B4-BE49-F238E27FC236}">
                  <a16:creationId xmlns:a16="http://schemas.microsoft.com/office/drawing/2014/main" id="{06763803-00E3-4453-B88C-4C4547C4D204}"/>
                </a:ext>
              </a:extLst>
            </p:cNvPr>
            <p:cNvPicPr>
              <a:picLocks noChangeAspect="1"/>
            </p:cNvPicPr>
            <p:nvPr/>
          </p:nvPicPr>
          <p:blipFill>
            <a:blip r:embed="rId31"/>
            <a:stretch>
              <a:fillRect/>
            </a:stretch>
          </p:blipFill>
          <p:spPr>
            <a:xfrm>
              <a:off x="7095871" y="2947263"/>
              <a:ext cx="1310208" cy="873131"/>
            </a:xfrm>
            <a:prstGeom prst="rect">
              <a:avLst/>
            </a:prstGeom>
          </p:spPr>
        </p:pic>
        <p:pic>
          <p:nvPicPr>
            <p:cNvPr id="237" name="Picture 236">
              <a:extLst>
                <a:ext uri="{FF2B5EF4-FFF2-40B4-BE49-F238E27FC236}">
                  <a16:creationId xmlns:a16="http://schemas.microsoft.com/office/drawing/2014/main" id="{4D019234-DBD0-4D74-9209-715D6752F915}"/>
                </a:ext>
              </a:extLst>
            </p:cNvPr>
            <p:cNvPicPr>
              <a:picLocks noChangeAspect="1"/>
            </p:cNvPicPr>
            <p:nvPr/>
          </p:nvPicPr>
          <p:blipFill>
            <a:blip r:embed="rId32"/>
            <a:stretch>
              <a:fillRect/>
            </a:stretch>
          </p:blipFill>
          <p:spPr>
            <a:xfrm>
              <a:off x="8686111" y="2001606"/>
              <a:ext cx="2757003" cy="1837554"/>
            </a:xfrm>
            <a:prstGeom prst="rect">
              <a:avLst/>
            </a:prstGeom>
          </p:spPr>
        </p:pic>
        <p:pic>
          <p:nvPicPr>
            <p:cNvPr id="238" name="Picture 237">
              <a:extLst>
                <a:ext uri="{FF2B5EF4-FFF2-40B4-BE49-F238E27FC236}">
                  <a16:creationId xmlns:a16="http://schemas.microsoft.com/office/drawing/2014/main" id="{6587E235-2352-4463-849B-478758FB5510}"/>
                </a:ext>
              </a:extLst>
            </p:cNvPr>
            <p:cNvPicPr>
              <a:picLocks noChangeAspect="1"/>
            </p:cNvPicPr>
            <p:nvPr/>
          </p:nvPicPr>
          <p:blipFill>
            <a:blip r:embed="rId33"/>
            <a:stretch>
              <a:fillRect/>
            </a:stretch>
          </p:blipFill>
          <p:spPr>
            <a:xfrm>
              <a:off x="5956028" y="4134341"/>
              <a:ext cx="1635721" cy="1134931"/>
            </a:xfrm>
            <a:prstGeom prst="rect">
              <a:avLst/>
            </a:prstGeom>
          </p:spPr>
        </p:pic>
        <p:pic>
          <p:nvPicPr>
            <p:cNvPr id="239" name="Picture 238">
              <a:extLst>
                <a:ext uri="{FF2B5EF4-FFF2-40B4-BE49-F238E27FC236}">
                  <a16:creationId xmlns:a16="http://schemas.microsoft.com/office/drawing/2014/main" id="{AE473EAE-0E99-4F5E-8886-6B1040344447}"/>
                </a:ext>
              </a:extLst>
            </p:cNvPr>
            <p:cNvPicPr>
              <a:picLocks noChangeAspect="1"/>
            </p:cNvPicPr>
            <p:nvPr/>
          </p:nvPicPr>
          <p:blipFill>
            <a:blip r:embed="rId34"/>
            <a:stretch>
              <a:fillRect/>
            </a:stretch>
          </p:blipFill>
          <p:spPr>
            <a:xfrm>
              <a:off x="7736636" y="4128439"/>
              <a:ext cx="1687594" cy="1117662"/>
            </a:xfrm>
            <a:prstGeom prst="rect">
              <a:avLst/>
            </a:prstGeom>
          </p:spPr>
        </p:pic>
        <p:pic>
          <p:nvPicPr>
            <p:cNvPr id="240" name="Picture 239">
              <a:extLst>
                <a:ext uri="{FF2B5EF4-FFF2-40B4-BE49-F238E27FC236}">
                  <a16:creationId xmlns:a16="http://schemas.microsoft.com/office/drawing/2014/main" id="{E2DE072D-7669-4A8A-B857-24C1F95780D6}"/>
                </a:ext>
              </a:extLst>
            </p:cNvPr>
            <p:cNvPicPr>
              <a:picLocks noChangeAspect="1"/>
            </p:cNvPicPr>
            <p:nvPr/>
          </p:nvPicPr>
          <p:blipFill>
            <a:blip r:embed="rId35"/>
            <a:stretch>
              <a:fillRect/>
            </a:stretch>
          </p:blipFill>
          <p:spPr>
            <a:xfrm>
              <a:off x="9627001" y="4137749"/>
              <a:ext cx="1706153" cy="1134931"/>
            </a:xfrm>
            <a:prstGeom prst="rect">
              <a:avLst/>
            </a:prstGeom>
          </p:spPr>
        </p:pic>
      </p:grpSp>
      <p:pic>
        <p:nvPicPr>
          <p:cNvPr id="246" name="Picture 245"/>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flipH="1">
            <a:off x="10827141" y="1150775"/>
            <a:ext cx="1233487" cy="1233487"/>
          </a:xfrm>
          <a:prstGeom prst="rect">
            <a:avLst/>
          </a:prstGeom>
        </p:spPr>
      </p:pic>
      <p:grpSp>
        <p:nvGrpSpPr>
          <p:cNvPr id="177" name="Group 176"/>
          <p:cNvGrpSpPr/>
          <p:nvPr/>
        </p:nvGrpSpPr>
        <p:grpSpPr>
          <a:xfrm>
            <a:off x="3638946" y="5873798"/>
            <a:ext cx="2762297" cy="400110"/>
            <a:chOff x="4266716" y="5812542"/>
            <a:chExt cx="1872978" cy="400110"/>
          </a:xfrm>
        </p:grpSpPr>
        <p:sp>
          <p:nvSpPr>
            <p:cNvPr id="178" name="Rounded Rectangle 177"/>
            <p:cNvSpPr/>
            <p:nvPr/>
          </p:nvSpPr>
          <p:spPr bwMode="auto">
            <a:xfrm>
              <a:off x="4266716" y="5818228"/>
              <a:ext cx="1735400" cy="380215"/>
            </a:xfrm>
            <a:prstGeom prst="roundRect">
              <a:avLst>
                <a:gd name="adj" fmla="val 50000"/>
              </a:avLst>
            </a:prstGeom>
            <a:gradFill>
              <a:gsLst>
                <a:gs pos="100000">
                  <a:schemeClr val="bg1">
                    <a:alpha val="0"/>
                  </a:schemeClr>
                </a:gs>
                <a:gs pos="0">
                  <a:schemeClr val="accent1">
                    <a:lumMod val="75000"/>
                  </a:schemeClr>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9" name="TextBox 178">
              <a:extLst>
                <a:ext uri="{FF2B5EF4-FFF2-40B4-BE49-F238E27FC236}">
                  <a16:creationId xmlns:a16="http://schemas.microsoft.com/office/drawing/2014/main" id="{A94B8D7E-19AF-4595-BA45-04172EC9517F}"/>
                </a:ext>
              </a:extLst>
            </p:cNvPr>
            <p:cNvSpPr txBox="1"/>
            <p:nvPr/>
          </p:nvSpPr>
          <p:spPr>
            <a:xfrm>
              <a:off x="4403663" y="5812542"/>
              <a:ext cx="173603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สนผ.</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สพ</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น./สอน./</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grpSp>
        <p:nvGrpSpPr>
          <p:cNvPr id="180" name="Group 179"/>
          <p:cNvGrpSpPr/>
          <p:nvPr/>
        </p:nvGrpSpPr>
        <p:grpSpPr>
          <a:xfrm>
            <a:off x="6879998" y="5881984"/>
            <a:ext cx="1272865" cy="400110"/>
            <a:chOff x="4266716" y="5812542"/>
            <a:chExt cx="1272865" cy="400110"/>
          </a:xfrm>
        </p:grpSpPr>
        <p:sp>
          <p:nvSpPr>
            <p:cNvPr id="181" name="Rounded Rectangle 180"/>
            <p:cNvSpPr/>
            <p:nvPr/>
          </p:nvSpPr>
          <p:spPr bwMode="auto">
            <a:xfrm>
              <a:off x="4266716" y="5818228"/>
              <a:ext cx="1272865"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a:ln>
                  <a:noFill/>
                </a:ln>
                <a:solidFill>
                  <a:srgbClr val="FF0000"/>
                </a:solidFill>
                <a:effectLst/>
                <a:uLnTx/>
                <a:uFillTx/>
                <a:latin typeface="Times New Roman" pitchFamily="18" charset="0"/>
                <a:ea typeface="+mn-ea"/>
                <a:cs typeface="Browallia New" pitchFamily="34" charset="-34"/>
              </a:endParaRPr>
            </a:p>
          </p:txBody>
        </p:sp>
        <p:sp>
          <p:nvSpPr>
            <p:cNvPr id="182" name="TextBox 181">
              <a:extLst>
                <a:ext uri="{FF2B5EF4-FFF2-40B4-BE49-F238E27FC236}">
                  <a16:creationId xmlns:a16="http://schemas.microsoft.com/office/drawing/2014/main" id="{A94B8D7E-19AF-4595-BA45-04172EC9517F}"/>
                </a:ext>
              </a:extLst>
            </p:cNvPr>
            <p:cNvSpPr txBox="1"/>
            <p:nvPr/>
          </p:nvSpPr>
          <p:spPr>
            <a:xfrm>
              <a:off x="4403664" y="5812542"/>
              <a:ext cx="696002"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0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สลก</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endPar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Tree>
    <p:extLst>
      <p:ext uri="{BB962C8B-B14F-4D97-AF65-F5344CB8AC3E}">
        <p14:creationId xmlns:p14="http://schemas.microsoft.com/office/powerpoint/2010/main" val="37046190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Picture 84"/>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36146" b="2432"/>
          <a:stretch/>
        </p:blipFill>
        <p:spPr>
          <a:xfrm>
            <a:off x="0" y="980729"/>
            <a:ext cx="12192000" cy="5596629"/>
          </a:xfrm>
          <a:prstGeom prst="rect">
            <a:avLst/>
          </a:prstGeom>
          <a:effectLst/>
        </p:spPr>
      </p:pic>
      <p:sp>
        <p:nvSpPr>
          <p:cNvPr id="84" name="Rectangle 83"/>
          <p:cNvSpPr/>
          <p:nvPr/>
        </p:nvSpPr>
        <p:spPr bwMode="auto">
          <a:xfrm>
            <a:off x="1" y="971329"/>
            <a:ext cx="12191999" cy="5623282"/>
          </a:xfrm>
          <a:prstGeom prst="rect">
            <a:avLst/>
          </a:prstGeom>
          <a:gradFill>
            <a:gsLst>
              <a:gs pos="0">
                <a:schemeClr val="accent1">
                  <a:lumMod val="5000"/>
                  <a:lumOff val="95000"/>
                </a:schemeClr>
              </a:gs>
              <a:gs pos="100000">
                <a:schemeClr val="bg1">
                  <a:lumMod val="85000"/>
                  <a:alpha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58" name="Group 157"/>
          <p:cNvGrpSpPr/>
          <p:nvPr/>
        </p:nvGrpSpPr>
        <p:grpSpPr>
          <a:xfrm>
            <a:off x="7788448" y="2436840"/>
            <a:ext cx="4140200" cy="3182389"/>
            <a:chOff x="7788448" y="2614798"/>
            <a:chExt cx="4140200" cy="3182389"/>
          </a:xfrm>
        </p:grpSpPr>
        <p:sp>
          <p:nvSpPr>
            <p:cNvPr id="50" name="Rectangle 38">
              <a:extLst>
                <a:ext uri="{FF2B5EF4-FFF2-40B4-BE49-F238E27FC236}">
                  <a16:creationId xmlns:a16="http://schemas.microsoft.com/office/drawing/2014/main" id="{2D9688D4-D27A-47DA-96FC-BA987FEB4B65}"/>
                </a:ext>
              </a:extLst>
            </p:cNvPr>
            <p:cNvSpPr/>
            <p:nvPr/>
          </p:nvSpPr>
          <p:spPr>
            <a:xfrm>
              <a:off x="8070459" y="2614798"/>
              <a:ext cx="3858189" cy="3170099"/>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เครื่องสูบน้ำ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3</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15</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เครื่อง</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รถบรรทุกน้ำ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25</a:t>
              </a:r>
              <a:r>
                <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คัน</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รถบรรทุก  </a:t>
              </a:r>
              <a:r>
                <a:rPr kumimoji="0" lang="en-US"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75</a:t>
              </a:r>
              <a:r>
                <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รถขุด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8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คัน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รถ</a:t>
              </a:r>
              <a:r>
                <a:rPr kumimoji="0" lang="th-TH" sz="2000" b="0" i="0" u="none" strike="noStrike" kern="1200" cap="none" spc="0" normalizeH="0" baseline="0" noProof="0" dirty="0" err="1">
                  <a:ln>
                    <a:noFill/>
                  </a:ln>
                  <a:solidFill>
                    <a:srgbClr val="000000"/>
                  </a:solidFill>
                  <a:effectLst/>
                  <a:uLnTx/>
                  <a:uFillTx/>
                  <a:latin typeface="FC Home" panose="020B0500040200020003" pitchFamily="34" charset="-34"/>
                  <a:ea typeface="+mn-ea"/>
                  <a:cs typeface="FC Home" panose="020B0500040200020003" pitchFamily="34" charset="-34"/>
                </a:rPr>
                <a:t>เทรลเลอร์</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2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คัน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เรือดูดโคลน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8</a:t>
              </a:r>
              <a:r>
                <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ลำ</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สถานีเตือนภัยน้ำท่วม-ดินถล่ม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1,796</a:t>
              </a:r>
              <a:r>
                <a:rPr kumimoji="0" lang="en-US" sz="2000" b="0" i="0" u="none" strike="noStrike" kern="1200" cap="none" spc="0" normalizeH="0" baseline="0" noProof="0" dirty="0">
                  <a:ln>
                    <a:noFill/>
                  </a:ln>
                  <a:solidFill>
                    <a:srgbClr val="FF33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สถานีโทรมาตร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278</a:t>
              </a:r>
              <a:r>
                <a:rPr kumimoji="0" lang="en-US" sz="2000" b="0" i="0" u="none" strike="noStrike" kern="1200" cap="none" spc="0" normalizeH="0" baseline="0" noProof="0" dirty="0">
                  <a:ln>
                    <a:noFill/>
                  </a:ln>
                  <a:solidFill>
                    <a:srgbClr val="FF33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สถานีกล้อง </a:t>
              </a:r>
              <a:r>
                <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CCTV</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79</a:t>
              </a:r>
              <a:r>
                <a:rPr kumimoji="0" lang="en-US" sz="2000" b="0" i="0" u="none" strike="noStrike" kern="1200" cap="none" spc="0" normalizeH="0" baseline="0" noProof="0" dirty="0">
                  <a:ln>
                    <a:noFill/>
                  </a:ln>
                  <a:solidFill>
                    <a:srgbClr val="FF33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a:p>
              <a:pPr marL="0" marR="0" lvl="0" indent="0" algn="l" defTabSz="914400" rtl="0" eaLnBrk="1" fontAlgn="b"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สถานีอุตุ-อุทกวิทยา  </a:t>
              </a:r>
              <a:r>
                <a:rPr kumimoji="0" lang="th-TH" sz="20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379</a:t>
              </a:r>
              <a:r>
                <a:rPr kumimoji="0" lang="en-US" sz="2000" b="0" i="0" u="none" strike="noStrike" kern="1200" cap="none" spc="0" normalizeH="0" baseline="0" noProof="0" dirty="0">
                  <a:ln>
                    <a:noFill/>
                  </a:ln>
                  <a:solidFill>
                    <a:srgbClr val="FF33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สถานี</a:t>
              </a:r>
            </a:p>
          </p:txBody>
        </p:sp>
        <p:grpSp>
          <p:nvGrpSpPr>
            <p:cNvPr id="157" name="Group 156"/>
            <p:cNvGrpSpPr/>
            <p:nvPr/>
          </p:nvGrpSpPr>
          <p:grpSpPr>
            <a:xfrm>
              <a:off x="7788448" y="2632512"/>
              <a:ext cx="406149" cy="3164675"/>
              <a:chOff x="7788448" y="2632512"/>
              <a:chExt cx="406149" cy="3164675"/>
            </a:xfrm>
          </p:grpSpPr>
          <p:sp>
            <p:nvSpPr>
              <p:cNvPr id="52" name="Rectangle 41">
                <a:extLst>
                  <a:ext uri="{FF2B5EF4-FFF2-40B4-BE49-F238E27FC236}">
                    <a16:creationId xmlns:a16="http://schemas.microsoft.com/office/drawing/2014/main" id="{54959791-5FD2-4435-A495-88AFB5AED5C2}"/>
                  </a:ext>
                </a:extLst>
              </p:cNvPr>
              <p:cNvSpPr/>
              <p:nvPr/>
            </p:nvSpPr>
            <p:spPr>
              <a:xfrm>
                <a:off x="7814372" y="2632512"/>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4" name="Rectangle 41">
                <a:extLst>
                  <a:ext uri="{FF2B5EF4-FFF2-40B4-BE49-F238E27FC236}">
                    <a16:creationId xmlns:a16="http://schemas.microsoft.com/office/drawing/2014/main" id="{54959791-5FD2-4435-A495-88AFB5AED5C2}"/>
                  </a:ext>
                </a:extLst>
              </p:cNvPr>
              <p:cNvSpPr/>
              <p:nvPr/>
            </p:nvSpPr>
            <p:spPr>
              <a:xfrm>
                <a:off x="7813644" y="2938643"/>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5" name="Rectangle 41">
                <a:extLst>
                  <a:ext uri="{FF2B5EF4-FFF2-40B4-BE49-F238E27FC236}">
                    <a16:creationId xmlns:a16="http://schemas.microsoft.com/office/drawing/2014/main" id="{54959791-5FD2-4435-A495-88AFB5AED5C2}"/>
                  </a:ext>
                </a:extLst>
              </p:cNvPr>
              <p:cNvSpPr/>
              <p:nvPr/>
            </p:nvSpPr>
            <p:spPr>
              <a:xfrm>
                <a:off x="7809674" y="3248814"/>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6" name="Rectangle 41">
                <a:extLst>
                  <a:ext uri="{FF2B5EF4-FFF2-40B4-BE49-F238E27FC236}">
                    <a16:creationId xmlns:a16="http://schemas.microsoft.com/office/drawing/2014/main" id="{54959791-5FD2-4435-A495-88AFB5AED5C2}"/>
                  </a:ext>
                </a:extLst>
              </p:cNvPr>
              <p:cNvSpPr/>
              <p:nvPr/>
            </p:nvSpPr>
            <p:spPr>
              <a:xfrm>
                <a:off x="7805704" y="3541142"/>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7" name="Rectangle 41">
                <a:extLst>
                  <a:ext uri="{FF2B5EF4-FFF2-40B4-BE49-F238E27FC236}">
                    <a16:creationId xmlns:a16="http://schemas.microsoft.com/office/drawing/2014/main" id="{54959791-5FD2-4435-A495-88AFB5AED5C2}"/>
                  </a:ext>
                </a:extLst>
              </p:cNvPr>
              <p:cNvSpPr/>
              <p:nvPr/>
            </p:nvSpPr>
            <p:spPr>
              <a:xfrm>
                <a:off x="7803754" y="3851313"/>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8" name="Rectangle 41">
                <a:extLst>
                  <a:ext uri="{FF2B5EF4-FFF2-40B4-BE49-F238E27FC236}">
                    <a16:creationId xmlns:a16="http://schemas.microsoft.com/office/drawing/2014/main" id="{54959791-5FD2-4435-A495-88AFB5AED5C2}"/>
                  </a:ext>
                </a:extLst>
              </p:cNvPr>
              <p:cNvSpPr/>
              <p:nvPr/>
            </p:nvSpPr>
            <p:spPr>
              <a:xfrm>
                <a:off x="7801804" y="4167860"/>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69" name="Rectangle 41">
                <a:extLst>
                  <a:ext uri="{FF2B5EF4-FFF2-40B4-BE49-F238E27FC236}">
                    <a16:creationId xmlns:a16="http://schemas.microsoft.com/office/drawing/2014/main" id="{54959791-5FD2-4435-A495-88AFB5AED5C2}"/>
                  </a:ext>
                </a:extLst>
              </p:cNvPr>
              <p:cNvSpPr/>
              <p:nvPr/>
            </p:nvSpPr>
            <p:spPr>
              <a:xfrm>
                <a:off x="7799854" y="4458304"/>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70" name="Rectangle 41">
                <a:extLst>
                  <a:ext uri="{FF2B5EF4-FFF2-40B4-BE49-F238E27FC236}">
                    <a16:creationId xmlns:a16="http://schemas.microsoft.com/office/drawing/2014/main" id="{54959791-5FD2-4435-A495-88AFB5AED5C2}"/>
                  </a:ext>
                </a:extLst>
              </p:cNvPr>
              <p:cNvSpPr/>
              <p:nvPr/>
            </p:nvSpPr>
            <p:spPr>
              <a:xfrm>
                <a:off x="7788448" y="4755666"/>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71" name="Rectangle 41">
                <a:extLst>
                  <a:ext uri="{FF2B5EF4-FFF2-40B4-BE49-F238E27FC236}">
                    <a16:creationId xmlns:a16="http://schemas.microsoft.com/office/drawing/2014/main" id="{54959791-5FD2-4435-A495-88AFB5AED5C2}"/>
                  </a:ext>
                </a:extLst>
              </p:cNvPr>
              <p:cNvSpPr/>
              <p:nvPr/>
            </p:nvSpPr>
            <p:spPr>
              <a:xfrm>
                <a:off x="7791408" y="5072164"/>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sp>
            <p:nvSpPr>
              <p:cNvPr id="135" name="Rectangle 41">
                <a:extLst>
                  <a:ext uri="{FF2B5EF4-FFF2-40B4-BE49-F238E27FC236}">
                    <a16:creationId xmlns:a16="http://schemas.microsoft.com/office/drawing/2014/main" id="{54959791-5FD2-4435-A495-88AFB5AED5C2}"/>
                  </a:ext>
                </a:extLst>
              </p:cNvPr>
              <p:cNvSpPr/>
              <p:nvPr/>
            </p:nvSpPr>
            <p:spPr>
              <a:xfrm>
                <a:off x="7790128" y="5397077"/>
                <a:ext cx="380225" cy="4001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rPr>
                  <a:t>w</a:t>
                </a:r>
                <a:endParaRPr kumimoji="0" lang="th-TH" sz="2000" b="1" i="0" u="none" strike="noStrike" kern="1200" cap="none" spc="0" normalizeH="0" baseline="0" noProof="0" dirty="0">
                  <a:ln>
                    <a:noFill/>
                  </a:ln>
                  <a:solidFill>
                    <a:srgbClr val="DAEDEF">
                      <a:lumMod val="50000"/>
                    </a:srgbClr>
                  </a:solidFill>
                  <a:effectLst/>
                  <a:uLnTx/>
                  <a:uFillTx/>
                  <a:latin typeface="Wingdings" panose="05000000000000000000" pitchFamily="2" charset="2"/>
                  <a:ea typeface="+mn-ea"/>
                  <a:cs typeface="TH SarabunPSK" panose="020B0500040200020003" pitchFamily="34" charset="-34"/>
                </a:endParaRPr>
              </a:p>
            </p:txBody>
          </p:sp>
        </p:grpSp>
      </p:grpSp>
      <p:grpSp>
        <p:nvGrpSpPr>
          <p:cNvPr id="3" name="Group 2"/>
          <p:cNvGrpSpPr/>
          <p:nvPr/>
        </p:nvGrpSpPr>
        <p:grpSpPr>
          <a:xfrm>
            <a:off x="5416498" y="1593633"/>
            <a:ext cx="2449701" cy="4520958"/>
            <a:chOff x="5416606" y="1593633"/>
            <a:chExt cx="2531202" cy="4671368"/>
          </a:xfrm>
        </p:grpSpPr>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6606" y="1593633"/>
              <a:ext cx="2531202" cy="4671368"/>
            </a:xfrm>
            <a:prstGeom prst="rect">
              <a:avLst/>
            </a:prstGeom>
            <a:effectLst>
              <a:outerShdw dist="63500" dir="2700000" algn="tl" rotWithShape="0">
                <a:prstClr val="black">
                  <a:alpha val="20000"/>
                </a:prstClr>
              </a:outerShdw>
            </a:effectLst>
          </p:spPr>
        </p:pic>
        <p:grpSp>
          <p:nvGrpSpPr>
            <p:cNvPr id="168" name="Group 167"/>
            <p:cNvGrpSpPr/>
            <p:nvPr/>
          </p:nvGrpSpPr>
          <p:grpSpPr>
            <a:xfrm>
              <a:off x="6275013" y="4386458"/>
              <a:ext cx="1332577" cy="477025"/>
              <a:chOff x="6391225" y="4313255"/>
              <a:chExt cx="1332577" cy="477025"/>
            </a:xfrm>
          </p:grpSpPr>
          <p:sp>
            <p:nvSpPr>
              <p:cNvPr id="163" name="TextBox 162">
                <a:extLst>
                  <a:ext uri="{FF2B5EF4-FFF2-40B4-BE49-F238E27FC236}">
                    <a16:creationId xmlns:a16="http://schemas.microsoft.com/office/drawing/2014/main" id="{F6378090-6850-4CE2-B10C-58B8D50F4CAB}"/>
                  </a:ext>
                </a:extLst>
              </p:cNvPr>
              <p:cNvSpPr txBox="1"/>
              <p:nvPr/>
            </p:nvSpPr>
            <p:spPr>
              <a:xfrm>
                <a:off x="6445362" y="4313255"/>
                <a:ext cx="1278440" cy="4770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ศูนย์ผลิตน้ำสะอาด (7)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จุกแจกจ่ายน้ำ (106)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จุดสูบน้ำช่วยเหลือน้ำท่วม (124)</a:t>
                </a:r>
                <a:endParaRPr kumimoji="0" lang="en-US" sz="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nvGrpSpPr>
              <p:cNvPr id="167" name="Group 166"/>
              <p:cNvGrpSpPr/>
              <p:nvPr/>
            </p:nvGrpSpPr>
            <p:grpSpPr>
              <a:xfrm>
                <a:off x="6391225" y="4373581"/>
                <a:ext cx="94908" cy="337445"/>
                <a:chOff x="6391225" y="4373581"/>
                <a:chExt cx="94908" cy="337445"/>
              </a:xfrm>
            </p:grpSpPr>
            <p:sp>
              <p:nvSpPr>
                <p:cNvPr id="164" name="Regular Pentagon 163"/>
                <p:cNvSpPr/>
                <p:nvPr/>
              </p:nvSpPr>
              <p:spPr bwMode="auto">
                <a:xfrm>
                  <a:off x="6391225" y="4373581"/>
                  <a:ext cx="94908" cy="90389"/>
                </a:xfrm>
                <a:prstGeom prst="pentagon">
                  <a:avLst/>
                </a:prstGeom>
                <a:solidFill>
                  <a:srgbClr val="C500F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65" name="Regular Pentagon 164"/>
                <p:cNvSpPr/>
                <p:nvPr/>
              </p:nvSpPr>
              <p:spPr bwMode="auto">
                <a:xfrm>
                  <a:off x="6391225" y="4497109"/>
                  <a:ext cx="94908" cy="90389"/>
                </a:xfrm>
                <a:prstGeom prst="pentagon">
                  <a:avLst/>
                </a:prstGeom>
                <a:solidFill>
                  <a:srgbClr val="01C5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66" name="Regular Pentagon 165"/>
                <p:cNvSpPr/>
                <p:nvPr/>
              </p:nvSpPr>
              <p:spPr bwMode="auto">
                <a:xfrm>
                  <a:off x="6391225" y="4620637"/>
                  <a:ext cx="94908" cy="90389"/>
                </a:xfrm>
                <a:prstGeom prst="pentagon">
                  <a:avLst/>
                </a:prstGeom>
                <a:solidFill>
                  <a:srgbClr val="FF54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grpSp>
      </p:grpSp>
      <p:sp>
        <p:nvSpPr>
          <p:cNvPr id="4" name="สี่เหลี่ยมผืนผ้า 3">
            <a:extLst>
              <a:ext uri="{FF2B5EF4-FFF2-40B4-BE49-F238E27FC236}">
                <a16:creationId xmlns:a16="http://schemas.microsoft.com/office/drawing/2014/main" id="{3B48AB78-9002-43AA-962F-B8793065CF14}"/>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 name="ตัวแทนหมายเลขสไลด์ 1">
            <a:extLst>
              <a:ext uri="{FF2B5EF4-FFF2-40B4-BE49-F238E27FC236}">
                <a16:creationId xmlns:a16="http://schemas.microsoft.com/office/drawing/2014/main" id="{D8D1CACE-E5F7-448F-A1C8-2A4DE4969262}"/>
              </a:ext>
            </a:extLst>
          </p:cNvPr>
          <p:cNvSpPr>
            <a:spLocks noGrp="1"/>
          </p:cNvSpPr>
          <p:nvPr>
            <p:ph type="sldNum" sz="quarter" idx="10"/>
          </p:nvPr>
        </p:nvSpPr>
        <p:spPr>
          <a:xfrm>
            <a:off x="11317542" y="6511605"/>
            <a:ext cx="874457"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 name="Rectangle 7">
            <a:extLst>
              <a:ext uri="{FF2B5EF4-FFF2-40B4-BE49-F238E27FC236}">
                <a16:creationId xmlns:a16="http://schemas.microsoft.com/office/drawing/2014/main" id="{FF9925BB-7104-424F-92CA-8A51CF8444F1}"/>
              </a:ext>
            </a:extLst>
          </p:cNvPr>
          <p:cNvSpPr/>
          <p:nvPr/>
        </p:nvSpPr>
        <p:spPr>
          <a:xfrm>
            <a:off x="263352" y="6581001"/>
            <a:ext cx="964907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ศูนย์ป้องกันวิกฤติน้ำ/สำนักอนุรักษ์และฟื้นฟูแหล่งน้ำ/สำนักงานทรัพยากรน้ำภาค 1-11 / ข้อมูลอัพเดต 14 พ.ค. 64</a:t>
            </a:r>
          </a:p>
        </p:txBody>
      </p:sp>
      <p:sp>
        <p:nvSpPr>
          <p:cNvPr id="9" name="Rectangle 2">
            <a:extLst>
              <a:ext uri="{FF2B5EF4-FFF2-40B4-BE49-F238E27FC236}">
                <a16:creationId xmlns:a16="http://schemas.microsoft.com/office/drawing/2014/main" id="{2427A71D-A3B1-4CC2-99AA-8AD8A67D6AA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5.1</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มาตรการรองรับสถานการณ์ฤดูฝน ปี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กรมทรัพยากรน้ำ</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16" name="Group 15">
            <a:extLst>
              <a:ext uri="{FF2B5EF4-FFF2-40B4-BE49-F238E27FC236}">
                <a16:creationId xmlns:a16="http://schemas.microsoft.com/office/drawing/2014/main" id="{5F54619B-497C-4FD4-918E-5F342F1999F6}"/>
              </a:ext>
            </a:extLst>
          </p:cNvPr>
          <p:cNvGrpSpPr/>
          <p:nvPr/>
        </p:nvGrpSpPr>
        <p:grpSpPr>
          <a:xfrm>
            <a:off x="0" y="6165304"/>
            <a:ext cx="12192000" cy="462446"/>
            <a:chOff x="0" y="6132165"/>
            <a:chExt cx="12192000" cy="462446"/>
          </a:xfrm>
        </p:grpSpPr>
        <p:sp>
          <p:nvSpPr>
            <p:cNvPr id="17" name="Freeform 33">
              <a:extLst>
                <a:ext uri="{FF2B5EF4-FFF2-40B4-BE49-F238E27FC236}">
                  <a16:creationId xmlns:a16="http://schemas.microsoft.com/office/drawing/2014/main" id="{20FBA704-3C19-45E6-AD3A-17C5A7F2F4AA}"/>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8" name="Freeform 32">
              <a:extLst>
                <a:ext uri="{FF2B5EF4-FFF2-40B4-BE49-F238E27FC236}">
                  <a16:creationId xmlns:a16="http://schemas.microsoft.com/office/drawing/2014/main" id="{BEB972BD-FBB4-43B0-9BE3-0CC04AB5F0DD}"/>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 name="TextBox 18">
              <a:extLst>
                <a:ext uri="{FF2B5EF4-FFF2-40B4-BE49-F238E27FC236}">
                  <a16:creationId xmlns:a16="http://schemas.microsoft.com/office/drawing/2014/main" id="{CF8DDBB9-069D-4F57-9F97-1813E5D4710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1" name="Group 20">
              <a:extLst>
                <a:ext uri="{FF2B5EF4-FFF2-40B4-BE49-F238E27FC236}">
                  <a16:creationId xmlns:a16="http://schemas.microsoft.com/office/drawing/2014/main" id="{518FD15C-EF4B-4057-AB59-3C63E1E588AD}"/>
                </a:ext>
              </a:extLst>
            </p:cNvPr>
            <p:cNvGrpSpPr/>
            <p:nvPr/>
          </p:nvGrpSpPr>
          <p:grpSpPr>
            <a:xfrm>
              <a:off x="9120336" y="6223211"/>
              <a:ext cx="2952328" cy="252385"/>
              <a:chOff x="9120336" y="6223211"/>
              <a:chExt cx="2952328" cy="252385"/>
            </a:xfrm>
          </p:grpSpPr>
          <p:sp>
            <p:nvSpPr>
              <p:cNvPr id="26" name="TextBox 25">
                <a:extLst>
                  <a:ext uri="{FF2B5EF4-FFF2-40B4-BE49-F238E27FC236}">
                    <a16:creationId xmlns:a16="http://schemas.microsoft.com/office/drawing/2014/main" id="{75264094-5501-4A3B-B63A-B0ECFD85C0BA}"/>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7" name="Picture 26">
                <a:extLst>
                  <a:ext uri="{FF2B5EF4-FFF2-40B4-BE49-F238E27FC236}">
                    <a16:creationId xmlns:a16="http://schemas.microsoft.com/office/drawing/2014/main" id="{10F5E861-6C62-474C-B69D-E932D0E234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8" name="Picture 27">
                <a:extLst>
                  <a:ext uri="{FF2B5EF4-FFF2-40B4-BE49-F238E27FC236}">
                    <a16:creationId xmlns:a16="http://schemas.microsoft.com/office/drawing/2014/main" id="{0DCEFFF9-B2B7-478B-84A1-57D967DDE05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3" name="Group 22">
              <a:extLst>
                <a:ext uri="{FF2B5EF4-FFF2-40B4-BE49-F238E27FC236}">
                  <a16:creationId xmlns:a16="http://schemas.microsoft.com/office/drawing/2014/main" id="{366AA767-495D-4B64-BD09-79ED0B865F92}"/>
                </a:ext>
              </a:extLst>
            </p:cNvPr>
            <p:cNvGrpSpPr/>
            <p:nvPr/>
          </p:nvGrpSpPr>
          <p:grpSpPr>
            <a:xfrm>
              <a:off x="263352" y="6188227"/>
              <a:ext cx="615709" cy="376323"/>
              <a:chOff x="454695" y="6005005"/>
              <a:chExt cx="615709" cy="376323"/>
            </a:xfrm>
          </p:grpSpPr>
          <p:pic>
            <p:nvPicPr>
              <p:cNvPr id="24" name="Picture 7" descr="logo dwr">
                <a:extLst>
                  <a:ext uri="{FF2B5EF4-FFF2-40B4-BE49-F238E27FC236}">
                    <a16:creationId xmlns:a16="http://schemas.microsoft.com/office/drawing/2014/main" id="{4C5D1511-B01C-4885-B228-7DA6CA4B9B06}"/>
                  </a:ext>
                </a:extLst>
              </p:cNvPr>
              <p:cNvPicPr>
                <a:picLocks noChangeAspect="1" noChangeArrowheads="1"/>
              </p:cNvPicPr>
              <p:nvPr/>
            </p:nvPicPr>
            <p:blipFill>
              <a:blip r:embed="rId7"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5" name="Picture 2" descr="ผลการค้นหารูปภาพสำหรับ โลโก้ กระทรวงทรัพ">
                <a:extLst>
                  <a:ext uri="{FF2B5EF4-FFF2-40B4-BE49-F238E27FC236}">
                    <a16:creationId xmlns:a16="http://schemas.microsoft.com/office/drawing/2014/main" id="{3F95162E-D21A-4822-8070-175E9BCD1A90}"/>
                  </a:ext>
                </a:extLst>
              </p:cNvPr>
              <p:cNvPicPr>
                <a:picLocks noChangeAspect="1" noChangeArrowheads="1"/>
              </p:cNvPicPr>
              <p:nvPr/>
            </p:nvPicPr>
            <p:blipFill>
              <a:blip r:embed="rId8"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nvGrpSpPr>
          <p:cNvPr id="109" name="Group 108">
            <a:extLst>
              <a:ext uri="{FF2B5EF4-FFF2-40B4-BE49-F238E27FC236}">
                <a16:creationId xmlns:a16="http://schemas.microsoft.com/office/drawing/2014/main" id="{19A581E7-AEDE-4B95-A905-0D5E322BB83B}"/>
              </a:ext>
            </a:extLst>
          </p:cNvPr>
          <p:cNvGrpSpPr/>
          <p:nvPr/>
        </p:nvGrpSpPr>
        <p:grpSpPr>
          <a:xfrm>
            <a:off x="284873" y="3734807"/>
            <a:ext cx="5292363" cy="1039968"/>
            <a:chOff x="450321" y="3429000"/>
            <a:chExt cx="5292363" cy="1039968"/>
          </a:xfrm>
        </p:grpSpPr>
        <p:grpSp>
          <p:nvGrpSpPr>
            <p:cNvPr id="119" name="Group 118">
              <a:extLst>
                <a:ext uri="{FF2B5EF4-FFF2-40B4-BE49-F238E27FC236}">
                  <a16:creationId xmlns:a16="http://schemas.microsoft.com/office/drawing/2014/main" id="{5629B05F-7281-40BE-B830-BD43DC3B021F}"/>
                </a:ext>
              </a:extLst>
            </p:cNvPr>
            <p:cNvGrpSpPr/>
            <p:nvPr/>
          </p:nvGrpSpPr>
          <p:grpSpPr>
            <a:xfrm>
              <a:off x="788049" y="3429000"/>
              <a:ext cx="4954635" cy="1039968"/>
              <a:chOff x="5054955" y="3093869"/>
              <a:chExt cx="4954635" cy="1039968"/>
            </a:xfrm>
          </p:grpSpPr>
          <p:sp>
            <p:nvSpPr>
              <p:cNvPr id="121" name="Arrow: Pentagon 50">
                <a:extLst>
                  <a:ext uri="{FF2B5EF4-FFF2-40B4-BE49-F238E27FC236}">
                    <a16:creationId xmlns:a16="http://schemas.microsoft.com/office/drawing/2014/main" id="{A1A267B8-A01A-48A9-9013-7D53B972D4FF}"/>
                  </a:ext>
                </a:extLst>
              </p:cNvPr>
              <p:cNvSpPr/>
              <p:nvPr/>
            </p:nvSpPr>
            <p:spPr bwMode="auto">
              <a:xfrm>
                <a:off x="5054955" y="3093869"/>
                <a:ext cx="3611549" cy="1039968"/>
              </a:xfrm>
              <a:prstGeom prst="homePlate">
                <a:avLst/>
              </a:prstGeom>
              <a:gradFill flip="none" rotWithShape="1">
                <a:gsLst>
                  <a:gs pos="81000">
                    <a:schemeClr val="bg1">
                      <a:alpha val="0"/>
                    </a:schemeClr>
                  </a:gs>
                  <a:gs pos="0">
                    <a:srgbClr val="02C5FD"/>
                  </a:gs>
                </a:gsLst>
                <a:path path="circle">
                  <a:fillToRect l="100000" b="100000"/>
                </a:path>
                <a:tileRect t="-100000" r="-100000"/>
              </a:gradFill>
              <a:ln w="9525" cap="flat" cmpd="sng" algn="ctr">
                <a:noFill/>
                <a:prstDash val="solid"/>
                <a:round/>
                <a:headEnd type="none" w="med" len="med"/>
                <a:tailEnd type="none" w="med" len="med"/>
              </a:ln>
              <a:effectLst>
                <a:outerShdw dist="76200" dir="2700000" algn="tl" rotWithShape="0">
                  <a:prstClr val="black">
                    <a:alpha val="1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nvGrpSpPr>
              <p:cNvPr id="122" name="Group 121">
                <a:extLst>
                  <a:ext uri="{FF2B5EF4-FFF2-40B4-BE49-F238E27FC236}">
                    <a16:creationId xmlns:a16="http://schemas.microsoft.com/office/drawing/2014/main" id="{A9DE94F5-E6A9-4285-8D54-4550D25775FD}"/>
                  </a:ext>
                </a:extLst>
              </p:cNvPr>
              <p:cNvGrpSpPr/>
              <p:nvPr/>
            </p:nvGrpSpPr>
            <p:grpSpPr>
              <a:xfrm>
                <a:off x="5742402" y="3228242"/>
                <a:ext cx="2636446" cy="734262"/>
                <a:chOff x="6778459" y="3917628"/>
                <a:chExt cx="2636446" cy="734262"/>
              </a:xfrm>
            </p:grpSpPr>
            <p:sp>
              <p:nvSpPr>
                <p:cNvPr id="124" name="TextBox 123">
                  <a:extLst>
                    <a:ext uri="{FF2B5EF4-FFF2-40B4-BE49-F238E27FC236}">
                      <a16:creationId xmlns:a16="http://schemas.microsoft.com/office/drawing/2014/main" id="{7B2AA9C3-572D-47F8-B486-5205927B6A91}"/>
                    </a:ext>
                  </a:extLst>
                </p:cNvPr>
                <p:cNvSpPr txBox="1"/>
                <p:nvPr/>
              </p:nvSpPr>
              <p:spPr>
                <a:xfrm>
                  <a:off x="6778459" y="3917628"/>
                  <a:ext cx="263644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จุดแจกจ่ายน้ำช่วยเหลือ</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25" name="TextBox 124">
                  <a:extLst>
                    <a:ext uri="{FF2B5EF4-FFF2-40B4-BE49-F238E27FC236}">
                      <a16:creationId xmlns:a16="http://schemas.microsoft.com/office/drawing/2014/main" id="{FF74DDC3-8EC7-429C-939F-63B18C85AD89}"/>
                    </a:ext>
                  </a:extLst>
                </p:cNvPr>
                <p:cNvSpPr txBox="1"/>
                <p:nvPr/>
              </p:nvSpPr>
              <p:spPr>
                <a:xfrm>
                  <a:off x="6778459" y="4282558"/>
                  <a:ext cx="12594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(12 ล้านลิตร)</a:t>
                  </a:r>
                  <a:endParaRPr kumimoji="0" lang="en-US"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sp>
            <p:nvSpPr>
              <p:cNvPr id="123" name="TextBox 122">
                <a:extLst>
                  <a:ext uri="{FF2B5EF4-FFF2-40B4-BE49-F238E27FC236}">
                    <a16:creationId xmlns:a16="http://schemas.microsoft.com/office/drawing/2014/main" id="{36582D2C-F03D-4EFD-B044-427EE92EEEBA}"/>
                  </a:ext>
                </a:extLst>
              </p:cNvPr>
              <p:cNvSpPr txBox="1"/>
              <p:nvPr/>
            </p:nvSpPr>
            <p:spPr>
              <a:xfrm>
                <a:off x="8714599" y="3157591"/>
                <a:ext cx="129499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106</a:t>
                </a:r>
                <a:r>
                  <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20" name="Picture 119">
              <a:extLst>
                <a:ext uri="{FF2B5EF4-FFF2-40B4-BE49-F238E27FC236}">
                  <a16:creationId xmlns:a16="http://schemas.microsoft.com/office/drawing/2014/main" id="{AE542186-EA05-452C-946F-C8A84A7889E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0321" y="3469548"/>
              <a:ext cx="907432" cy="907432"/>
            </a:xfrm>
            <a:prstGeom prst="rect">
              <a:avLst/>
            </a:prstGeom>
          </p:spPr>
        </p:pic>
      </p:grpSp>
      <p:grpSp>
        <p:nvGrpSpPr>
          <p:cNvPr id="110" name="Group 109">
            <a:extLst>
              <a:ext uri="{FF2B5EF4-FFF2-40B4-BE49-F238E27FC236}">
                <a16:creationId xmlns:a16="http://schemas.microsoft.com/office/drawing/2014/main" id="{16F6A7DF-0AE6-4F65-8331-E79718898F99}"/>
              </a:ext>
            </a:extLst>
          </p:cNvPr>
          <p:cNvGrpSpPr/>
          <p:nvPr/>
        </p:nvGrpSpPr>
        <p:grpSpPr>
          <a:xfrm>
            <a:off x="270895" y="4911586"/>
            <a:ext cx="5306341" cy="1039968"/>
            <a:chOff x="526038" y="4617086"/>
            <a:chExt cx="5306341" cy="1039968"/>
          </a:xfrm>
        </p:grpSpPr>
        <p:grpSp>
          <p:nvGrpSpPr>
            <p:cNvPr id="111" name="Group 110">
              <a:extLst>
                <a:ext uri="{FF2B5EF4-FFF2-40B4-BE49-F238E27FC236}">
                  <a16:creationId xmlns:a16="http://schemas.microsoft.com/office/drawing/2014/main" id="{F26E968F-B5CA-48AD-8000-56DBCE9990E7}"/>
                </a:ext>
              </a:extLst>
            </p:cNvPr>
            <p:cNvGrpSpPr/>
            <p:nvPr/>
          </p:nvGrpSpPr>
          <p:grpSpPr>
            <a:xfrm>
              <a:off x="876313" y="4617086"/>
              <a:ext cx="4956066" cy="1039968"/>
              <a:chOff x="5217544" y="3094090"/>
              <a:chExt cx="4956066" cy="1039968"/>
            </a:xfrm>
          </p:grpSpPr>
          <p:sp>
            <p:nvSpPr>
              <p:cNvPr id="113" name="Arrow: Pentagon 57">
                <a:extLst>
                  <a:ext uri="{FF2B5EF4-FFF2-40B4-BE49-F238E27FC236}">
                    <a16:creationId xmlns:a16="http://schemas.microsoft.com/office/drawing/2014/main" id="{08EE8C38-0DB1-4D9B-BBF0-D28CAEEF721D}"/>
                  </a:ext>
                </a:extLst>
              </p:cNvPr>
              <p:cNvSpPr/>
              <p:nvPr/>
            </p:nvSpPr>
            <p:spPr bwMode="auto">
              <a:xfrm>
                <a:off x="5217544" y="3094090"/>
                <a:ext cx="3611549" cy="1039968"/>
              </a:xfrm>
              <a:prstGeom prst="homePlate">
                <a:avLst/>
              </a:prstGeom>
              <a:gradFill flip="none" rotWithShape="1">
                <a:gsLst>
                  <a:gs pos="81000">
                    <a:schemeClr val="bg1">
                      <a:alpha val="0"/>
                    </a:schemeClr>
                  </a:gs>
                  <a:gs pos="0">
                    <a:srgbClr val="FE5302"/>
                  </a:gs>
                </a:gsLst>
                <a:path path="circle">
                  <a:fillToRect l="100000" b="100000"/>
                </a:path>
                <a:tileRect t="-100000" r="-100000"/>
              </a:gradFill>
              <a:ln w="9525" cap="flat" cmpd="sng" algn="ctr">
                <a:noFill/>
                <a:prstDash val="solid"/>
                <a:round/>
                <a:headEnd type="none" w="med" len="med"/>
                <a:tailEnd type="none" w="med" len="med"/>
              </a:ln>
              <a:effectLst>
                <a:outerShdw dist="76200" dir="2700000" algn="tl" rotWithShape="0">
                  <a:prstClr val="black">
                    <a:alpha val="1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nvGrpSpPr>
              <p:cNvPr id="114" name="Group 113">
                <a:extLst>
                  <a:ext uri="{FF2B5EF4-FFF2-40B4-BE49-F238E27FC236}">
                    <a16:creationId xmlns:a16="http://schemas.microsoft.com/office/drawing/2014/main" id="{5204D898-D8FC-45F9-B570-B657C01F2F63}"/>
                  </a:ext>
                </a:extLst>
              </p:cNvPr>
              <p:cNvGrpSpPr/>
              <p:nvPr/>
            </p:nvGrpSpPr>
            <p:grpSpPr>
              <a:xfrm>
                <a:off x="5823393" y="3218125"/>
                <a:ext cx="2611530" cy="734262"/>
                <a:chOff x="6859450" y="3907511"/>
                <a:chExt cx="2611530" cy="734262"/>
              </a:xfrm>
            </p:grpSpPr>
            <p:sp>
              <p:nvSpPr>
                <p:cNvPr id="116" name="TextBox 115">
                  <a:extLst>
                    <a:ext uri="{FF2B5EF4-FFF2-40B4-BE49-F238E27FC236}">
                      <a16:creationId xmlns:a16="http://schemas.microsoft.com/office/drawing/2014/main" id="{26D358E0-3172-4D3D-995D-71E24D9D2DDE}"/>
                    </a:ext>
                  </a:extLst>
                </p:cNvPr>
                <p:cNvSpPr txBox="1"/>
                <p:nvPr/>
              </p:nvSpPr>
              <p:spPr>
                <a:xfrm>
                  <a:off x="6859450" y="3907511"/>
                  <a:ext cx="261153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จุดสูบน้ำช่วยเหลือน้ำท่วม</a:t>
                  </a:r>
                  <a:endParaRPr kumimoji="0" lang="en-US" sz="22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17" name="TextBox 116">
                  <a:extLst>
                    <a:ext uri="{FF2B5EF4-FFF2-40B4-BE49-F238E27FC236}">
                      <a16:creationId xmlns:a16="http://schemas.microsoft.com/office/drawing/2014/main" id="{FA70D78A-5626-469A-A3DA-393012DBA521}"/>
                    </a:ext>
                  </a:extLst>
                </p:cNvPr>
                <p:cNvSpPr txBox="1"/>
                <p:nvPr/>
              </p:nvSpPr>
              <p:spPr>
                <a:xfrm>
                  <a:off x="6859451" y="4272441"/>
                  <a:ext cx="14954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(30 ล้าน ลบ.ม.)</a:t>
                  </a:r>
                  <a:endParaRPr kumimoji="0" lang="en-US"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sp>
            <p:nvSpPr>
              <p:cNvPr id="115" name="TextBox 114">
                <a:extLst>
                  <a:ext uri="{FF2B5EF4-FFF2-40B4-BE49-F238E27FC236}">
                    <a16:creationId xmlns:a16="http://schemas.microsoft.com/office/drawing/2014/main" id="{B25B1770-C289-44AF-905F-38D7A6C1DC37}"/>
                  </a:ext>
                </a:extLst>
              </p:cNvPr>
              <p:cNvSpPr txBox="1"/>
              <p:nvPr/>
            </p:nvSpPr>
            <p:spPr>
              <a:xfrm>
                <a:off x="8877421" y="3157591"/>
                <a:ext cx="129618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124</a:t>
                </a:r>
                <a:r>
                  <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a:t>
                </a:r>
                <a:endPar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12" name="Picture 111">
              <a:extLst>
                <a:ext uri="{FF2B5EF4-FFF2-40B4-BE49-F238E27FC236}">
                  <a16:creationId xmlns:a16="http://schemas.microsoft.com/office/drawing/2014/main" id="{61AE3A02-E234-4DF9-BD9B-9273C285923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26038" y="4862849"/>
              <a:ext cx="834256" cy="622096"/>
            </a:xfrm>
            <a:prstGeom prst="rect">
              <a:avLst/>
            </a:prstGeom>
          </p:spPr>
        </p:pic>
      </p:grpSp>
      <p:grpSp>
        <p:nvGrpSpPr>
          <p:cNvPr id="138" name="Group 137"/>
          <p:cNvGrpSpPr/>
          <p:nvPr/>
        </p:nvGrpSpPr>
        <p:grpSpPr>
          <a:xfrm>
            <a:off x="402519" y="2576687"/>
            <a:ext cx="4920316" cy="1039968"/>
            <a:chOff x="31454" y="2460728"/>
            <a:chExt cx="4920316" cy="1039968"/>
          </a:xfrm>
        </p:grpSpPr>
        <p:grpSp>
          <p:nvGrpSpPr>
            <p:cNvPr id="108" name="Group 107">
              <a:extLst>
                <a:ext uri="{FF2B5EF4-FFF2-40B4-BE49-F238E27FC236}">
                  <a16:creationId xmlns:a16="http://schemas.microsoft.com/office/drawing/2014/main" id="{8403F08B-1447-46D2-A496-FD355081BAFE}"/>
                </a:ext>
              </a:extLst>
            </p:cNvPr>
            <p:cNvGrpSpPr/>
            <p:nvPr/>
          </p:nvGrpSpPr>
          <p:grpSpPr>
            <a:xfrm>
              <a:off x="787101" y="2460728"/>
              <a:ext cx="4164669" cy="1039968"/>
              <a:chOff x="813829" y="2193580"/>
              <a:chExt cx="4164669" cy="1039968"/>
            </a:xfrm>
          </p:grpSpPr>
          <p:sp>
            <p:nvSpPr>
              <p:cNvPr id="126" name="Arrow: Pentagon 14">
                <a:extLst>
                  <a:ext uri="{FF2B5EF4-FFF2-40B4-BE49-F238E27FC236}">
                    <a16:creationId xmlns:a16="http://schemas.microsoft.com/office/drawing/2014/main" id="{80BC4B8D-D0BE-4C54-B0D6-1FE2E59E43AB}"/>
                  </a:ext>
                </a:extLst>
              </p:cNvPr>
              <p:cNvSpPr/>
              <p:nvPr/>
            </p:nvSpPr>
            <p:spPr bwMode="auto">
              <a:xfrm>
                <a:off x="813829" y="2193580"/>
                <a:ext cx="3076652" cy="1039968"/>
              </a:xfrm>
              <a:prstGeom prst="homePlate">
                <a:avLst/>
              </a:prstGeom>
              <a:gradFill flip="none" rotWithShape="1">
                <a:gsLst>
                  <a:gs pos="75000">
                    <a:schemeClr val="bg1">
                      <a:alpha val="0"/>
                    </a:schemeClr>
                  </a:gs>
                  <a:gs pos="0">
                    <a:srgbClr val="C500FA">
                      <a:alpha val="80000"/>
                    </a:srgbClr>
                  </a:gs>
                </a:gsLst>
                <a:lin ang="10800000" scaled="1"/>
                <a:tileRect/>
              </a:gradFill>
              <a:ln w="9525" cap="flat" cmpd="sng" algn="ctr">
                <a:noFill/>
                <a:prstDash val="solid"/>
                <a:round/>
                <a:headEnd type="none" w="med" len="med"/>
                <a:tailEnd type="none" w="med" len="med"/>
              </a:ln>
              <a:effectLst>
                <a:outerShdw dist="76200" dir="2700000" algn="tl" rotWithShape="0">
                  <a:prstClr val="black">
                    <a:alpha val="10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grpSp>
            <p:nvGrpSpPr>
              <p:cNvPr id="127" name="Group 126">
                <a:extLst>
                  <a:ext uri="{FF2B5EF4-FFF2-40B4-BE49-F238E27FC236}">
                    <a16:creationId xmlns:a16="http://schemas.microsoft.com/office/drawing/2014/main" id="{8E3D9FAC-AD70-435F-9F8B-E055DC2B3D76}"/>
                  </a:ext>
                </a:extLst>
              </p:cNvPr>
              <p:cNvGrpSpPr/>
              <p:nvPr/>
            </p:nvGrpSpPr>
            <p:grpSpPr>
              <a:xfrm>
                <a:off x="927968" y="2316904"/>
                <a:ext cx="2090910" cy="734262"/>
                <a:chOff x="6205152" y="3906579"/>
                <a:chExt cx="2090910" cy="734262"/>
              </a:xfrm>
            </p:grpSpPr>
            <p:sp>
              <p:nvSpPr>
                <p:cNvPr id="130" name="TextBox 129">
                  <a:extLst>
                    <a:ext uri="{FF2B5EF4-FFF2-40B4-BE49-F238E27FC236}">
                      <a16:creationId xmlns:a16="http://schemas.microsoft.com/office/drawing/2014/main" id="{684A4E77-CA63-4339-9905-42F553133997}"/>
                    </a:ext>
                  </a:extLst>
                </p:cNvPr>
                <p:cNvSpPr txBox="1"/>
                <p:nvPr/>
              </p:nvSpPr>
              <p:spPr>
                <a:xfrm>
                  <a:off x="6205152" y="3906579"/>
                  <a:ext cx="209091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ศูนย์ผลิตน้ำสะอาด</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131" name="TextBox 130">
                  <a:extLst>
                    <a:ext uri="{FF2B5EF4-FFF2-40B4-BE49-F238E27FC236}">
                      <a16:creationId xmlns:a16="http://schemas.microsoft.com/office/drawing/2014/main" id="{BB8F40A7-42BF-4A9F-AA63-8726436CDD10}"/>
                    </a:ext>
                  </a:extLst>
                </p:cNvPr>
                <p:cNvSpPr txBox="1"/>
                <p:nvPr/>
              </p:nvSpPr>
              <p:spPr>
                <a:xfrm>
                  <a:off x="6224933" y="4271509"/>
                  <a:ext cx="13493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(12 ล้านลิตร)</a:t>
                  </a:r>
                  <a:endParaRPr kumimoji="0" lang="en-US" sz="18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endParaRPr>
                </a:p>
              </p:txBody>
            </p:sp>
          </p:grpSp>
          <p:sp>
            <p:nvSpPr>
              <p:cNvPr id="128" name="TextBox 127">
                <a:extLst>
                  <a:ext uri="{FF2B5EF4-FFF2-40B4-BE49-F238E27FC236}">
                    <a16:creationId xmlns:a16="http://schemas.microsoft.com/office/drawing/2014/main" id="{53938BA3-7158-4478-A57E-90F32F0428A8}"/>
                  </a:ext>
                </a:extLst>
              </p:cNvPr>
              <p:cNvSpPr txBox="1"/>
              <p:nvPr/>
            </p:nvSpPr>
            <p:spPr>
              <a:xfrm>
                <a:off x="3990469" y="2257302"/>
                <a:ext cx="98802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400" b="0" i="0" u="none" strike="noStrike" kern="1200" cap="none" spc="0" normalizeH="0" baseline="0" noProof="0" dirty="0">
                    <a:ln>
                      <a:noFill/>
                    </a:ln>
                    <a:solidFill>
                      <a:srgbClr val="FE0000"/>
                    </a:solidFill>
                    <a:effectLst/>
                    <a:uLnTx/>
                    <a:uFillTx/>
                    <a:latin typeface="FC Home" panose="020B0500040200020003" pitchFamily="34" charset="-34"/>
                    <a:ea typeface="+mn-ea"/>
                    <a:cs typeface="FC Home" panose="020B0500040200020003" pitchFamily="34" charset="-34"/>
                  </a:rPr>
                  <a:t>7</a:t>
                </a:r>
                <a:r>
                  <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จุด</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37" name="Picture 136">
              <a:extLst>
                <a:ext uri="{FF2B5EF4-FFF2-40B4-BE49-F238E27FC236}">
                  <a16:creationId xmlns:a16="http://schemas.microsoft.com/office/drawing/2014/main" id="{AE542186-EA05-452C-946F-C8A84A7889E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454" y="2592194"/>
              <a:ext cx="731758" cy="731758"/>
            </a:xfrm>
            <a:prstGeom prst="rect">
              <a:avLst/>
            </a:prstGeom>
          </p:spPr>
        </p:pic>
      </p:grpSp>
      <p:grpSp>
        <p:nvGrpSpPr>
          <p:cNvPr id="156" name="Group 155"/>
          <p:cNvGrpSpPr/>
          <p:nvPr/>
        </p:nvGrpSpPr>
        <p:grpSpPr>
          <a:xfrm>
            <a:off x="7381015" y="1362545"/>
            <a:ext cx="4820150" cy="910180"/>
            <a:chOff x="7381015" y="1396258"/>
            <a:chExt cx="4820150" cy="910180"/>
          </a:xfrm>
        </p:grpSpPr>
        <p:grpSp>
          <p:nvGrpSpPr>
            <p:cNvPr id="150" name="Group 149"/>
            <p:cNvGrpSpPr/>
            <p:nvPr/>
          </p:nvGrpSpPr>
          <p:grpSpPr>
            <a:xfrm>
              <a:off x="7381015" y="1636980"/>
              <a:ext cx="4820150" cy="669458"/>
              <a:chOff x="0" y="1776031"/>
              <a:chExt cx="4820150" cy="669458"/>
            </a:xfrm>
          </p:grpSpPr>
          <p:sp>
            <p:nvSpPr>
              <p:cNvPr id="151" name="Rectangle 150">
                <a:extLst>
                  <a:ext uri="{FF2B5EF4-FFF2-40B4-BE49-F238E27FC236}">
                    <a16:creationId xmlns:a16="http://schemas.microsoft.com/office/drawing/2014/main" id="{9B14E83D-CE1E-4970-99E4-3A26C5B4D40F}"/>
                  </a:ext>
                </a:extLst>
              </p:cNvPr>
              <p:cNvSpPr/>
              <p:nvPr/>
            </p:nvSpPr>
            <p:spPr bwMode="auto">
              <a:xfrm flipH="1">
                <a:off x="0" y="1776031"/>
                <a:ext cx="4820150" cy="669458"/>
              </a:xfrm>
              <a:prstGeom prst="rect">
                <a:avLst/>
              </a:prstGeom>
              <a:gradFill flip="none" rotWithShape="1">
                <a:gsLst>
                  <a:gs pos="100000">
                    <a:srgbClr val="D2DADD"/>
                  </a:gs>
                  <a:gs pos="0">
                    <a:schemeClr val="bg1">
                      <a:alpha val="0"/>
                    </a:schemeClr>
                  </a:gs>
                </a:gsLst>
                <a:path path="circle">
                  <a:fillToRect l="100000" t="100000"/>
                </a:path>
                <a:tileRect r="-100000" b="-100000"/>
              </a:gradFill>
              <a:ln w="9525" cap="flat" cmpd="sng" algn="ctr">
                <a:noFill/>
                <a:prstDash val="solid"/>
                <a:round/>
                <a:headEnd type="none" w="med" len="med"/>
                <a:tailEnd type="none" w="med" len="med"/>
              </a:ln>
              <a:effectLst>
                <a:reflection blurRad="6350" stA="52000" endA="300" endPos="35000" dir="5400000" sy="-100000" algn="bl" rotWithShape="0"/>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2" name="TextBox 151">
                <a:extLst>
                  <a:ext uri="{FF2B5EF4-FFF2-40B4-BE49-F238E27FC236}">
                    <a16:creationId xmlns:a16="http://schemas.microsoft.com/office/drawing/2014/main" id="{F6378090-6850-4CE2-B10C-58B8D50F4CAB}"/>
                  </a:ext>
                </a:extLst>
              </p:cNvPr>
              <p:cNvSpPr txBox="1"/>
              <p:nvPr/>
            </p:nvSpPr>
            <p:spPr>
              <a:xfrm>
                <a:off x="226575" y="1858732"/>
                <a:ext cx="376063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ความพร้อมด้านอุปกรณ์-เครื่องมือ</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53" name="Picture 1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262005" y="1396258"/>
              <a:ext cx="679543" cy="679543"/>
            </a:xfrm>
            <a:prstGeom prst="rect">
              <a:avLst/>
            </a:prstGeom>
            <a:effectLst>
              <a:outerShdw blurRad="50800" dist="38100" dir="2700000" algn="tl" rotWithShape="0">
                <a:prstClr val="black">
                  <a:alpha val="40000"/>
                </a:prstClr>
              </a:outerShdw>
            </a:effectLst>
          </p:spPr>
        </p:pic>
      </p:grpSp>
      <p:grpSp>
        <p:nvGrpSpPr>
          <p:cNvPr id="155" name="Group 154"/>
          <p:cNvGrpSpPr/>
          <p:nvPr/>
        </p:nvGrpSpPr>
        <p:grpSpPr>
          <a:xfrm>
            <a:off x="0" y="1643410"/>
            <a:ext cx="5557286" cy="934982"/>
            <a:chOff x="-737136" y="1627910"/>
            <a:chExt cx="5557286" cy="934982"/>
          </a:xfrm>
        </p:grpSpPr>
        <p:grpSp>
          <p:nvGrpSpPr>
            <p:cNvPr id="149" name="Group 148"/>
            <p:cNvGrpSpPr/>
            <p:nvPr/>
          </p:nvGrpSpPr>
          <p:grpSpPr>
            <a:xfrm>
              <a:off x="-737136" y="1844356"/>
              <a:ext cx="5557286" cy="669458"/>
              <a:chOff x="-737136" y="1776031"/>
              <a:chExt cx="5557286" cy="669458"/>
            </a:xfrm>
          </p:grpSpPr>
          <p:sp>
            <p:nvSpPr>
              <p:cNvPr id="139" name="Rectangle 138">
                <a:extLst>
                  <a:ext uri="{FF2B5EF4-FFF2-40B4-BE49-F238E27FC236}">
                    <a16:creationId xmlns:a16="http://schemas.microsoft.com/office/drawing/2014/main" id="{9B14E83D-CE1E-4970-99E4-3A26C5B4D40F}"/>
                  </a:ext>
                </a:extLst>
              </p:cNvPr>
              <p:cNvSpPr/>
              <p:nvPr/>
            </p:nvSpPr>
            <p:spPr bwMode="auto">
              <a:xfrm>
                <a:off x="-737136" y="1776031"/>
                <a:ext cx="5557286" cy="669458"/>
              </a:xfrm>
              <a:prstGeom prst="rect">
                <a:avLst/>
              </a:prstGeom>
              <a:gradFill flip="none" rotWithShape="1">
                <a:gsLst>
                  <a:gs pos="100000">
                    <a:srgbClr val="D2DADD"/>
                  </a:gs>
                  <a:gs pos="0">
                    <a:schemeClr val="bg1">
                      <a:alpha val="0"/>
                    </a:schemeClr>
                  </a:gs>
                </a:gsLst>
                <a:path path="circle">
                  <a:fillToRect l="100000" t="100000"/>
                </a:path>
                <a:tileRect r="-100000" b="-100000"/>
              </a:gradFill>
              <a:ln w="9525" cap="flat" cmpd="sng" algn="ctr">
                <a:noFill/>
                <a:prstDash val="solid"/>
                <a:round/>
                <a:headEnd type="none" w="med" len="med"/>
                <a:tailEnd type="none" w="med" len="med"/>
              </a:ln>
              <a:effectLst>
                <a:reflection blurRad="6350" stA="52000" endA="300" endPos="35000" dir="5400000" sy="-100000" algn="bl" rotWithShape="0"/>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0" name="TextBox 139">
                <a:extLst>
                  <a:ext uri="{FF2B5EF4-FFF2-40B4-BE49-F238E27FC236}">
                    <a16:creationId xmlns:a16="http://schemas.microsoft.com/office/drawing/2014/main" id="{F6378090-6850-4CE2-B10C-58B8D50F4CAB}"/>
                  </a:ext>
                </a:extLst>
              </p:cNvPr>
              <p:cNvSpPr txBox="1"/>
              <p:nvPr/>
            </p:nvSpPr>
            <p:spPr>
              <a:xfrm>
                <a:off x="432151" y="1846750"/>
                <a:ext cx="37314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แผนปฏิบัติการบรรเทาภาวะน้ำท่วม</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grpSp>
        <p:pic>
          <p:nvPicPr>
            <p:cNvPr id="154" name="Picture 15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9860" y="1627910"/>
              <a:ext cx="514858" cy="934982"/>
            </a:xfrm>
            <a:prstGeom prst="rect">
              <a:avLst/>
            </a:prstGeom>
            <a:effectLst>
              <a:outerShdw blurRad="50800" dist="38100" dir="2700000" algn="tl" rotWithShape="0">
                <a:prstClr val="black">
                  <a:alpha val="40000"/>
                </a:prstClr>
              </a:outerShdw>
            </a:effectLst>
          </p:spPr>
        </p:pic>
      </p:grpSp>
      <p:pic>
        <p:nvPicPr>
          <p:cNvPr id="159" name="Picture 15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959994" y="5155776"/>
            <a:ext cx="1049072" cy="1049072"/>
          </a:xfrm>
          <a:prstGeom prst="rect">
            <a:avLst/>
          </a:prstGeom>
        </p:spPr>
      </p:pic>
      <p:grpSp>
        <p:nvGrpSpPr>
          <p:cNvPr id="80" name="Group 79"/>
          <p:cNvGrpSpPr/>
          <p:nvPr/>
        </p:nvGrpSpPr>
        <p:grpSpPr>
          <a:xfrm>
            <a:off x="263352" y="825864"/>
            <a:ext cx="7536502" cy="1231106"/>
            <a:chOff x="8948172" y="895987"/>
            <a:chExt cx="7536502" cy="1231106"/>
          </a:xfrm>
        </p:grpSpPr>
        <p:sp>
          <p:nvSpPr>
            <p:cNvPr id="81" name="กล่องข้อความ 7">
              <a:extLst>
                <a:ext uri="{FF2B5EF4-FFF2-40B4-BE49-F238E27FC236}">
                  <a16:creationId xmlns:a16="http://schemas.microsoft.com/office/drawing/2014/main" id="{57948077-4C95-4286-BF70-69159AB9E10A}"/>
                </a:ext>
              </a:extLst>
            </p:cNvPr>
            <p:cNvSpPr txBox="1"/>
            <p:nvPr/>
          </p:nvSpPr>
          <p:spPr>
            <a:xfrm>
              <a:off x="8948172" y="895987"/>
              <a:ext cx="592178" cy="1231106"/>
            </a:xfrm>
            <a:prstGeom prst="rect">
              <a:avLst/>
            </a:prstGeom>
            <a:noFill/>
          </p:spPr>
          <p:txBody>
            <a:bodyPr wrap="square" lIns="0" tIns="0" rIns="0" bIns="0"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tab pos="1350645" algn="l"/>
                  <a:tab pos="1530350" algn="l"/>
                  <a:tab pos="1710690" algn="l"/>
                </a:tabLst>
                <a:defRPr/>
              </a:pPr>
              <a:r>
                <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7</a:t>
              </a:r>
              <a:endParaRPr kumimoji="0" lang="th-TH" sz="80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sp>
          <p:nvSpPr>
            <p:cNvPr id="83" name="กล่องข้อความ 7">
              <a:extLst>
                <a:ext uri="{FF2B5EF4-FFF2-40B4-BE49-F238E27FC236}">
                  <a16:creationId xmlns:a16="http://schemas.microsoft.com/office/drawing/2014/main" id="{57948077-4C95-4286-BF70-69159AB9E10A}"/>
                </a:ext>
              </a:extLst>
            </p:cNvPr>
            <p:cNvSpPr txBox="1"/>
            <p:nvPr/>
          </p:nvSpPr>
          <p:spPr>
            <a:xfrm>
              <a:off x="9477587" y="1267950"/>
              <a:ext cx="7007087" cy="600998"/>
            </a:xfrm>
            <a:prstGeom prst="rect">
              <a:avLst/>
            </a:prstGeom>
            <a:noFill/>
          </p:spPr>
          <p:txBody>
            <a:bodyPr wrap="square" lIns="0" tIns="0" rIns="0" bIns="0" rtlCol="0">
              <a:spAutoFit/>
            </a:bodyPr>
            <a:lstStyle/>
            <a:p>
              <a:pPr marL="0" marR="0" lvl="0" indent="0" algn="l" defTabSz="457200" rtl="0" eaLnBrk="1" fontAlgn="auto" latinLnBrk="0" hangingPunct="1">
                <a:lnSpc>
                  <a:spcPct val="80000"/>
                </a:lnSpc>
                <a:spcBef>
                  <a:spcPts val="0"/>
                </a:spcBef>
                <a:spcAft>
                  <a:spcPts val="0"/>
                </a:spcAft>
                <a:buClrTx/>
                <a:buSzTx/>
                <a:buFontTx/>
                <a:buNone/>
                <a:tabLst>
                  <a:tab pos="1350645" algn="l"/>
                  <a:tab pos="1530350" algn="l"/>
                  <a:tab pos="1710690" algn="l"/>
                </a:tabLst>
                <a:defRPr/>
              </a:pP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เตรียมพร้อม/วางแผนเครื่องจักร เครื่องมือ ประจำพื้นที่เสี่ยงน้ำท่วม</a:t>
              </a:r>
              <a:b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br>
              <a:r>
                <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SimSun" panose="02010600030101010101" pitchFamily="2" charset="-122"/>
                  <a:cs typeface="FC Home" panose="020B0500040200020003" pitchFamily="34" charset="-34"/>
                </a:rPr>
                <a:t>      และฝนน้อยกว่าค่าปกติ</a:t>
              </a:r>
              <a:endParaRPr kumimoji="0" lang="th-TH" sz="2400" b="0" i="0" u="none" strike="noStrike" kern="1200" cap="none" spc="0" normalizeH="0" baseline="0" noProof="0" dirty="0">
                <a:ln>
                  <a:noFill/>
                </a:ln>
                <a:solidFill>
                  <a:srgbClr val="0070C0"/>
                </a:solidFill>
                <a:effectLst/>
                <a:uLnTx/>
                <a:uFillTx/>
                <a:latin typeface="FC Home" panose="020B0500040200020003" pitchFamily="34" charset="-34"/>
                <a:ea typeface="+mn-ea"/>
                <a:cs typeface="FC Home" panose="020B0500040200020003" pitchFamily="34" charset="-34"/>
              </a:endParaRPr>
            </a:p>
          </p:txBody>
        </p:sp>
      </p:grpSp>
      <p:grpSp>
        <p:nvGrpSpPr>
          <p:cNvPr id="5" name="Group 4"/>
          <p:cNvGrpSpPr/>
          <p:nvPr/>
        </p:nvGrpSpPr>
        <p:grpSpPr>
          <a:xfrm>
            <a:off x="10209763" y="2419912"/>
            <a:ext cx="1799303" cy="1734080"/>
            <a:chOff x="10209763" y="2419912"/>
            <a:chExt cx="1799303" cy="1734080"/>
          </a:xfrm>
        </p:grpSpPr>
        <p:pic>
          <p:nvPicPr>
            <p:cNvPr id="160" name="Picture 15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072962" y="3217888"/>
              <a:ext cx="936104" cy="936104"/>
            </a:xfrm>
            <a:prstGeom prst="rect">
              <a:avLst/>
            </a:prstGeom>
          </p:spPr>
        </p:pic>
        <p:pic>
          <p:nvPicPr>
            <p:cNvPr id="161" name="Picture 160">
              <a:extLst>
                <a:ext uri="{FF2B5EF4-FFF2-40B4-BE49-F238E27FC236}">
                  <a16:creationId xmlns:a16="http://schemas.microsoft.com/office/drawing/2014/main" id="{9B2767EE-FD33-4410-ACEE-48F761C881DA}"/>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a:xfrm>
              <a:off x="10209763" y="3337056"/>
              <a:ext cx="559837" cy="531531"/>
            </a:xfrm>
            <a:prstGeom prst="rect">
              <a:avLst/>
            </a:prstGeom>
          </p:spPr>
        </p:pic>
        <p:pic>
          <p:nvPicPr>
            <p:cNvPr id="162" name="Picture 161"/>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66875" y="2419912"/>
              <a:ext cx="650668" cy="650668"/>
            </a:xfrm>
            <a:prstGeom prst="rect">
              <a:avLst/>
            </a:prstGeom>
          </p:spPr>
        </p:pic>
      </p:grpSp>
      <p:grpSp>
        <p:nvGrpSpPr>
          <p:cNvPr id="82" name="Group 81"/>
          <p:cNvGrpSpPr/>
          <p:nvPr/>
        </p:nvGrpSpPr>
        <p:grpSpPr>
          <a:xfrm>
            <a:off x="7232527" y="5753069"/>
            <a:ext cx="2773560" cy="461665"/>
            <a:chOff x="4266716" y="5812542"/>
            <a:chExt cx="2207974" cy="461665"/>
          </a:xfrm>
        </p:grpSpPr>
        <p:sp>
          <p:nvSpPr>
            <p:cNvPr id="86" name="Rounded Rectangle 85"/>
            <p:cNvSpPr/>
            <p:nvPr/>
          </p:nvSpPr>
          <p:spPr bwMode="auto">
            <a:xfrm>
              <a:off x="4266716" y="5818228"/>
              <a:ext cx="1735400" cy="380215"/>
            </a:xfrm>
            <a:prstGeom prst="roundRect">
              <a:avLst>
                <a:gd name="adj" fmla="val 50000"/>
              </a:avLst>
            </a:prstGeom>
            <a:gradFill>
              <a:gsLst>
                <a:gs pos="100000">
                  <a:schemeClr val="bg1">
                    <a:alpha val="0"/>
                  </a:schemeClr>
                </a:gs>
                <a:gs pos="0">
                  <a:schemeClr val="bg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87" name="TextBox 86">
              <a:extLst>
                <a:ext uri="{FF2B5EF4-FFF2-40B4-BE49-F238E27FC236}">
                  <a16:creationId xmlns:a16="http://schemas.microsoft.com/office/drawing/2014/main" id="{A94B8D7E-19AF-4595-BA45-04172EC9517F}"/>
                </a:ext>
              </a:extLst>
            </p:cNvPr>
            <p:cNvSpPr txBox="1"/>
            <p:nvPr/>
          </p:nvSpPr>
          <p:spPr>
            <a:xfrm>
              <a:off x="4403663" y="5812542"/>
              <a:ext cx="2071027"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Tx/>
                <a:buSzPts val="1400"/>
                <a:buFontTx/>
                <a:buNone/>
                <a:tabLst/>
                <a:defRPr/>
              </a:pPr>
              <a:r>
                <a:rPr kumimoji="0" lang="th-TH" sz="2400" b="0" i="0" u="none" strike="noStrike" kern="1200" cap="none" spc="0" normalizeH="0" baseline="0" noProof="0" dirty="0" err="1">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ศปว</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a:t>
              </a:r>
              <a:r>
                <a:rPr kumimoji="0" lang="th-TH" sz="2400" b="0" i="0" u="none" strike="noStrike" kern="1200" cap="none" spc="0" normalizeH="0" baseline="0" noProof="0" dirty="0" err="1">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สทภ</a:t>
              </a:r>
              <a:r>
                <a:rPr kumimoji="0" lang="th-TH" sz="24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rPr>
                <a:t>.1-11</a:t>
              </a:r>
              <a:endParaRPr kumimoji="0" lang="en-US" sz="2400" b="0" i="0" u="none" strike="noStrike" kern="1200" cap="none" spc="0" normalizeH="0" baseline="0" noProof="0" dirty="0">
                <a:ln>
                  <a:noFill/>
                </a:ln>
                <a:solidFill>
                  <a:srgbClr val="00000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grpSp>
    </p:spTree>
    <p:extLst>
      <p:ext uri="{BB962C8B-B14F-4D97-AF65-F5344CB8AC3E}">
        <p14:creationId xmlns:p14="http://schemas.microsoft.com/office/powerpoint/2010/main" val="1372445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10000"/>
                    </a14:imgEffect>
                  </a14:imgLayer>
                </a14:imgProps>
              </a:ext>
              <a:ext uri="{28A0092B-C50C-407E-A947-70E740481C1C}">
                <a14:useLocalDpi xmlns:a14="http://schemas.microsoft.com/office/drawing/2010/main" val="0"/>
              </a:ext>
            </a:extLst>
          </a:blip>
          <a:srcRect t="14881" b="43"/>
          <a:stretch/>
        </p:blipFill>
        <p:spPr>
          <a:xfrm>
            <a:off x="1428" y="-27384"/>
            <a:ext cx="12192912" cy="6912767"/>
          </a:xfrm>
          <a:prstGeom prst="rect">
            <a:avLst/>
          </a:prstGeom>
        </p:spPr>
      </p:pic>
      <p:sp>
        <p:nvSpPr>
          <p:cNvPr id="252" name="Freeform 251"/>
          <p:cNvSpPr/>
          <p:nvPr/>
        </p:nvSpPr>
        <p:spPr bwMode="auto">
          <a:xfrm>
            <a:off x="0" y="-32962"/>
            <a:ext cx="12192000" cy="6932432"/>
          </a:xfrm>
          <a:custGeom>
            <a:avLst/>
            <a:gdLst>
              <a:gd name="connsiteX0" fmla="*/ 3747656 w 12192000"/>
              <a:gd name="connsiteY0" fmla="*/ 5577 h 6932432"/>
              <a:gd name="connsiteX1" fmla="*/ 2017047 w 12192000"/>
              <a:gd name="connsiteY1" fmla="*/ 6928014 h 6932432"/>
              <a:gd name="connsiteX2" fmla="*/ 8518258 w 12192000"/>
              <a:gd name="connsiteY2" fmla="*/ 6928014 h 6932432"/>
              <a:gd name="connsiteX3" fmla="*/ 10248867 w 12192000"/>
              <a:gd name="connsiteY3" fmla="*/ 5577 h 6932432"/>
              <a:gd name="connsiteX4" fmla="*/ 0 w 12192000"/>
              <a:gd name="connsiteY4" fmla="*/ 0 h 6932432"/>
              <a:gd name="connsiteX5" fmla="*/ 12192000 w 12192000"/>
              <a:gd name="connsiteY5" fmla="*/ 0 h 6932432"/>
              <a:gd name="connsiteX6" fmla="*/ 12192000 w 12192000"/>
              <a:gd name="connsiteY6" fmla="*/ 6932432 h 6932432"/>
              <a:gd name="connsiteX7" fmla="*/ 0 w 12192000"/>
              <a:gd name="connsiteY7" fmla="*/ 6932432 h 69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932432">
                <a:moveTo>
                  <a:pt x="3747656" y="5577"/>
                </a:moveTo>
                <a:lnTo>
                  <a:pt x="2017047" y="6928014"/>
                </a:lnTo>
                <a:lnTo>
                  <a:pt x="8518258" y="6928014"/>
                </a:lnTo>
                <a:lnTo>
                  <a:pt x="10248867" y="5577"/>
                </a:lnTo>
                <a:close/>
                <a:moveTo>
                  <a:pt x="0" y="0"/>
                </a:moveTo>
                <a:lnTo>
                  <a:pt x="12192000" y="0"/>
                </a:lnTo>
                <a:lnTo>
                  <a:pt x="12192000" y="6932432"/>
                </a:lnTo>
                <a:lnTo>
                  <a:pt x="0" y="6932432"/>
                </a:lnTo>
                <a:close/>
              </a:path>
            </a:pathLst>
          </a:custGeom>
          <a:gradFill flip="none" rotWithShape="1">
            <a:gsLst>
              <a:gs pos="80000">
                <a:schemeClr val="accent3">
                  <a:alpha val="80000"/>
                </a:schemeClr>
              </a:gs>
              <a:gs pos="0">
                <a:schemeClr val="accent1">
                  <a:lumMod val="50000"/>
                  <a:alpha val="6000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20" name="Rectangle 4"/>
          <p:cNvSpPr txBox="1">
            <a:spLocks noChangeArrowheads="1"/>
          </p:cNvSpPr>
          <p:nvPr/>
        </p:nvSpPr>
        <p:spPr bwMode="auto">
          <a:xfrm>
            <a:off x="483113" y="119417"/>
            <a:ext cx="4964957"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1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507064" y="970032"/>
            <a:ext cx="2821464"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เรื่องที่ประธาน</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2" name="Group 1"/>
          <p:cNvGrpSpPr/>
          <p:nvPr/>
        </p:nvGrpSpPr>
        <p:grpSpPr>
          <a:xfrm>
            <a:off x="6837009" y="4788295"/>
            <a:ext cx="5206290" cy="837609"/>
            <a:chOff x="3071664" y="5229200"/>
            <a:chExt cx="5206290" cy="837609"/>
          </a:xfrm>
          <a:effectLst>
            <a:outerShdw blurRad="50800" dist="38100" dir="2700000" algn="tl" rotWithShape="0">
              <a:prstClr val="black">
                <a:alpha val="40000"/>
              </a:prstClr>
            </a:outerShdw>
          </a:effectLst>
        </p:grpSpPr>
        <p:sp>
          <p:nvSpPr>
            <p:cNvPr id="22" name="Rectangle 4"/>
            <p:cNvSpPr txBox="1">
              <a:spLocks noChangeArrowheads="1"/>
            </p:cNvSpPr>
            <p:nvPr/>
          </p:nvSpPr>
          <p:spPr bwMode="auto">
            <a:xfrm>
              <a:off x="3071664" y="5229200"/>
              <a:ext cx="5130397" cy="41138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44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นายภาดล  ถาวรกฤชรัตน์</a:t>
              </a:r>
              <a:endParaRPr kumimoji="0" lang="en-GB" sz="44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3" name="Rectangle 4"/>
            <p:cNvSpPr txBox="1">
              <a:spLocks noChangeArrowheads="1"/>
            </p:cNvSpPr>
            <p:nvPr/>
          </p:nvSpPr>
          <p:spPr bwMode="auto">
            <a:xfrm>
              <a:off x="5307797" y="5655426"/>
              <a:ext cx="2970157" cy="41138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อธิบดีกรมทรัพยากรน้ำ</a:t>
              </a:r>
              <a:endParaRPr kumimoji="0" lang="en-GB" sz="24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sp>
        <p:nvSpPr>
          <p:cNvPr id="250" name="Rectangle 4"/>
          <p:cNvSpPr txBox="1">
            <a:spLocks noChangeArrowheads="1"/>
          </p:cNvSpPr>
          <p:nvPr/>
        </p:nvSpPr>
        <p:spPr bwMode="auto">
          <a:xfrm>
            <a:off x="507064" y="1556629"/>
            <a:ext cx="4044048"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แจ้งให้ที่ประชุมทราบ</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nvGrpSpPr>
          <p:cNvPr id="122" name="Group 121">
            <a:extLst>
              <a:ext uri="{FF2B5EF4-FFF2-40B4-BE49-F238E27FC236}">
                <a16:creationId xmlns:a16="http://schemas.microsoft.com/office/drawing/2014/main" id="{4998E8E3-AEF7-492C-B052-3971527A10C6}"/>
              </a:ext>
            </a:extLst>
          </p:cNvPr>
          <p:cNvGrpSpPr/>
          <p:nvPr/>
        </p:nvGrpSpPr>
        <p:grpSpPr>
          <a:xfrm>
            <a:off x="0" y="5519518"/>
            <a:ext cx="12195372" cy="1409456"/>
            <a:chOff x="0" y="5519518"/>
            <a:chExt cx="12195372" cy="1409456"/>
          </a:xfrm>
        </p:grpSpPr>
        <p:grpSp>
          <p:nvGrpSpPr>
            <p:cNvPr id="123" name="Group 122">
              <a:extLst>
                <a:ext uri="{FF2B5EF4-FFF2-40B4-BE49-F238E27FC236}">
                  <a16:creationId xmlns:a16="http://schemas.microsoft.com/office/drawing/2014/main" id="{85FDA6F0-C005-4B28-967C-9B6D2E49B1B7}"/>
                </a:ext>
              </a:extLst>
            </p:cNvPr>
            <p:cNvGrpSpPr/>
            <p:nvPr/>
          </p:nvGrpSpPr>
          <p:grpSpPr>
            <a:xfrm>
              <a:off x="0" y="5519518"/>
              <a:ext cx="12195372" cy="1409456"/>
              <a:chOff x="0" y="5519518"/>
              <a:chExt cx="12195372" cy="1409456"/>
            </a:xfrm>
          </p:grpSpPr>
          <p:grpSp>
            <p:nvGrpSpPr>
              <p:cNvPr id="136" name="Group 135">
                <a:extLst>
                  <a:ext uri="{FF2B5EF4-FFF2-40B4-BE49-F238E27FC236}">
                    <a16:creationId xmlns:a16="http://schemas.microsoft.com/office/drawing/2014/main" id="{161D86FA-0928-4762-A6D8-D3336EA96862}"/>
                  </a:ext>
                </a:extLst>
              </p:cNvPr>
              <p:cNvGrpSpPr/>
              <p:nvPr/>
            </p:nvGrpSpPr>
            <p:grpSpPr>
              <a:xfrm>
                <a:off x="1742" y="5519518"/>
                <a:ext cx="12190258" cy="1409456"/>
                <a:chOff x="1742" y="5435629"/>
                <a:chExt cx="12190258" cy="1409456"/>
              </a:xfrm>
              <a:solidFill>
                <a:schemeClr val="accent5">
                  <a:lumMod val="75000"/>
                </a:schemeClr>
              </a:solidFill>
            </p:grpSpPr>
            <p:grpSp>
              <p:nvGrpSpPr>
                <p:cNvPr id="305" name="Group 304">
                  <a:extLst>
                    <a:ext uri="{FF2B5EF4-FFF2-40B4-BE49-F238E27FC236}">
                      <a16:creationId xmlns:a16="http://schemas.microsoft.com/office/drawing/2014/main" id="{77E40048-D4E6-4CB2-AD3B-B4700230B3B0}"/>
                    </a:ext>
                  </a:extLst>
                </p:cNvPr>
                <p:cNvGrpSpPr/>
                <p:nvPr/>
              </p:nvGrpSpPr>
              <p:grpSpPr>
                <a:xfrm>
                  <a:off x="5037541" y="5435629"/>
                  <a:ext cx="3157007" cy="1371226"/>
                  <a:chOff x="9116208" y="4547715"/>
                  <a:chExt cx="3157007" cy="1371226"/>
                </a:xfrm>
                <a:grpFill/>
              </p:grpSpPr>
              <p:sp>
                <p:nvSpPr>
                  <p:cNvPr id="338" name="Oval 337">
                    <a:extLst>
                      <a:ext uri="{FF2B5EF4-FFF2-40B4-BE49-F238E27FC236}">
                        <a16:creationId xmlns:a16="http://schemas.microsoft.com/office/drawing/2014/main" id="{A24348E0-8D5B-4A86-812D-4F31AD9B8941}"/>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9F8DBF72-CB3E-4A46-B384-2B7EBB95951F}"/>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9D31C1CC-DD9D-44CD-B44F-4687241159F2}"/>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B6DBD645-063D-43E2-A9F3-EB2C7077DFF5}"/>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65B2610A-E6CD-4928-9184-65EF8FE2DECF}"/>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6FF1A515-4717-4997-80DE-A3AA1A7B513E}"/>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Rectangle 343">
                    <a:extLst>
                      <a:ext uri="{FF2B5EF4-FFF2-40B4-BE49-F238E27FC236}">
                        <a16:creationId xmlns:a16="http://schemas.microsoft.com/office/drawing/2014/main" id="{AF82A154-C501-4391-AA78-25F3362BA3A6}"/>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4CBF0BF8-69E4-4165-94EC-5A4257FA46CE}"/>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E1FE684B-95F5-454E-A7FD-5BEB318403FD}"/>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6" name="Group 305">
                  <a:extLst>
                    <a:ext uri="{FF2B5EF4-FFF2-40B4-BE49-F238E27FC236}">
                      <a16:creationId xmlns:a16="http://schemas.microsoft.com/office/drawing/2014/main" id="{1F21410A-8503-4345-A24C-FF7026258BC7}"/>
                    </a:ext>
                  </a:extLst>
                </p:cNvPr>
                <p:cNvGrpSpPr/>
                <p:nvPr/>
              </p:nvGrpSpPr>
              <p:grpSpPr>
                <a:xfrm>
                  <a:off x="1742" y="5567890"/>
                  <a:ext cx="5485937" cy="1252345"/>
                  <a:chOff x="-51736" y="4811236"/>
                  <a:chExt cx="4754749" cy="1209795"/>
                </a:xfrm>
                <a:grpFill/>
              </p:grpSpPr>
              <p:sp>
                <p:nvSpPr>
                  <p:cNvPr id="326" name="Oval 325">
                    <a:extLst>
                      <a:ext uri="{FF2B5EF4-FFF2-40B4-BE49-F238E27FC236}">
                        <a16:creationId xmlns:a16="http://schemas.microsoft.com/office/drawing/2014/main" id="{9CA20599-BFEA-457F-B47E-B8FE22256412}"/>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F9F0A024-EA74-4EA0-A572-CD93700A44E6}"/>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8098F628-375A-4467-90B5-98BEEBCA565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DA50D23B-23EC-4B1E-99DD-131A6118D45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620141D5-256A-47D7-B7F8-57D192BBF7CC}"/>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672A0E74-A530-4DFE-A512-6C3BBC98F1D7}"/>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6B221EC6-8F5E-4055-8BDB-4853C9191627}"/>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0D3CF2C6-46C0-4C70-BF0F-77F9AC6B5F93}"/>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Rectangle 333">
                    <a:extLst>
                      <a:ext uri="{FF2B5EF4-FFF2-40B4-BE49-F238E27FC236}">
                        <a16:creationId xmlns:a16="http://schemas.microsoft.com/office/drawing/2014/main" id="{12A3BEA0-0909-4172-A72B-C008BBA3D930}"/>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557AA905-D5E1-4D4C-A67C-279DFBBFF152}"/>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9EDE8A04-16E1-45E4-B3F5-071CFE238036}"/>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26AE14C4-ACCC-4EE1-8EB9-7BD073E5507B}"/>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7" name="Oval 306">
                  <a:extLst>
                    <a:ext uri="{FF2B5EF4-FFF2-40B4-BE49-F238E27FC236}">
                      <a16:creationId xmlns:a16="http://schemas.microsoft.com/office/drawing/2014/main" id="{A06FFE72-7C00-4C65-A290-C325671BC26E}"/>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현 96">
                  <a:extLst>
                    <a:ext uri="{FF2B5EF4-FFF2-40B4-BE49-F238E27FC236}">
                      <a16:creationId xmlns:a16="http://schemas.microsoft.com/office/drawing/2014/main" id="{8FC207E8-F423-4763-9EA7-3025C9288840}"/>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현 97">
                  <a:extLst>
                    <a:ext uri="{FF2B5EF4-FFF2-40B4-BE49-F238E27FC236}">
                      <a16:creationId xmlns:a16="http://schemas.microsoft.com/office/drawing/2014/main" id="{9F4E04C8-4157-4DCB-B266-29DFDCC80F3E}"/>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현 96">
                  <a:extLst>
                    <a:ext uri="{FF2B5EF4-FFF2-40B4-BE49-F238E27FC236}">
                      <a16:creationId xmlns:a16="http://schemas.microsoft.com/office/drawing/2014/main" id="{DFD286A3-535C-48CE-B5AA-BFE269B11103}"/>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11" name="Group 310">
                  <a:extLst>
                    <a:ext uri="{FF2B5EF4-FFF2-40B4-BE49-F238E27FC236}">
                      <a16:creationId xmlns:a16="http://schemas.microsoft.com/office/drawing/2014/main" id="{09C7DB05-3B42-4D96-800F-9533EB8661B9}"/>
                    </a:ext>
                  </a:extLst>
                </p:cNvPr>
                <p:cNvGrpSpPr/>
                <p:nvPr/>
              </p:nvGrpSpPr>
              <p:grpSpPr>
                <a:xfrm flipH="1">
                  <a:off x="7769092" y="5591016"/>
                  <a:ext cx="4422908" cy="1216204"/>
                  <a:chOff x="8005970" y="4483310"/>
                  <a:chExt cx="4422908" cy="1216204"/>
                </a:xfrm>
                <a:grpFill/>
              </p:grpSpPr>
              <p:sp>
                <p:nvSpPr>
                  <p:cNvPr id="312" name="Oval 311">
                    <a:extLst>
                      <a:ext uri="{FF2B5EF4-FFF2-40B4-BE49-F238E27FC236}">
                        <a16:creationId xmlns:a16="http://schemas.microsoft.com/office/drawing/2014/main" id="{3D31F33E-9067-4AC6-8C6E-CC972A50AA34}"/>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766428E0-AB8A-478D-B64E-E06E3DD837AC}"/>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0A59CD33-8776-40DC-A62C-60564D718F8E}"/>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F9B85525-33C4-4DB9-B4C1-06DC7190D2A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CFC69291-1ECE-4E60-9CC1-4B8F229DBB58}"/>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FC6CE0B7-E2DC-4275-9EDF-F0CEB0F98AC0}"/>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Rectangle 317">
                    <a:extLst>
                      <a:ext uri="{FF2B5EF4-FFF2-40B4-BE49-F238E27FC236}">
                        <a16:creationId xmlns:a16="http://schemas.microsoft.com/office/drawing/2014/main" id="{A4FF975E-7358-47D8-8FD4-EDC34896C507}"/>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3544C662-A941-4B74-A909-4EC1703FC32C}"/>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A4EABD46-5702-4662-8D89-4F9E94B80415}"/>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6A731440-E36E-48B3-A872-2BA3B4B233C3}"/>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CB5E3416-070D-43F9-AFB0-4F78982963A6}"/>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F31BE233-01E0-4AA3-A913-63F612A28163}"/>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3D71F7A3-1BFA-4D82-930A-3354C2058895}"/>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8DEBA9E7-35BB-4D78-B038-F5AAD7DA98E0}"/>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7" name="Group 136">
                <a:extLst>
                  <a:ext uri="{FF2B5EF4-FFF2-40B4-BE49-F238E27FC236}">
                    <a16:creationId xmlns:a16="http://schemas.microsoft.com/office/drawing/2014/main" id="{BF955DD7-0F1B-4B9C-BEC6-327FE5CBFC29}"/>
                  </a:ext>
                </a:extLst>
              </p:cNvPr>
              <p:cNvGrpSpPr/>
              <p:nvPr/>
            </p:nvGrpSpPr>
            <p:grpSpPr>
              <a:xfrm>
                <a:off x="0" y="5815425"/>
                <a:ext cx="12195372" cy="1095421"/>
                <a:chOff x="-3372" y="5771635"/>
                <a:chExt cx="12195372" cy="1095421"/>
              </a:xfrm>
              <a:solidFill>
                <a:schemeClr val="accent5">
                  <a:lumMod val="50000"/>
                </a:schemeClr>
              </a:solidFill>
            </p:grpSpPr>
            <p:grpSp>
              <p:nvGrpSpPr>
                <p:cNvPr id="249" name="Group 248">
                  <a:extLst>
                    <a:ext uri="{FF2B5EF4-FFF2-40B4-BE49-F238E27FC236}">
                      <a16:creationId xmlns:a16="http://schemas.microsoft.com/office/drawing/2014/main" id="{F80F3DB2-E701-4021-8D59-1221084B21FC}"/>
                    </a:ext>
                  </a:extLst>
                </p:cNvPr>
                <p:cNvGrpSpPr/>
                <p:nvPr/>
              </p:nvGrpSpPr>
              <p:grpSpPr>
                <a:xfrm>
                  <a:off x="-3372" y="6002404"/>
                  <a:ext cx="2653222" cy="855594"/>
                  <a:chOff x="5208276" y="5677120"/>
                  <a:chExt cx="3880949" cy="1251508"/>
                </a:xfrm>
                <a:grpFill/>
              </p:grpSpPr>
              <p:sp>
                <p:nvSpPr>
                  <p:cNvPr id="292" name="Oval 291">
                    <a:extLst>
                      <a:ext uri="{FF2B5EF4-FFF2-40B4-BE49-F238E27FC236}">
                        <a16:creationId xmlns:a16="http://schemas.microsoft.com/office/drawing/2014/main" id="{856F2967-2082-47D4-984C-CDE43C666197}"/>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F1A2D9A8-71D2-4467-8F36-12E534A448D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147DF57F-5FDF-4E34-9D6C-B0E0536CB03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386078F3-033C-4ED0-B29E-BC2A96FF41A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6176360F-3E47-43A5-B17E-60071D365322}"/>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9A064057-5E05-4C10-8FFD-E50892901DE6}"/>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013A2130-FF30-4A53-9043-A51F44D83EEC}"/>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59DB8041-E1D5-4658-B586-006639F9832E}"/>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Rectangle 299">
                    <a:extLst>
                      <a:ext uri="{FF2B5EF4-FFF2-40B4-BE49-F238E27FC236}">
                        <a16:creationId xmlns:a16="http://schemas.microsoft.com/office/drawing/2014/main" id="{14422873-6323-464B-8BCF-F2140BA28447}"/>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B32D2317-3B86-40E2-B0C5-C605A413CA4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8669E7C0-BCF6-4BD3-A60B-7F424915883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4A5819CC-2B6D-48F0-B67C-254239572177}"/>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299A3E03-038A-4989-95B3-7D0697CACA6F}"/>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1" name="Group 250">
                  <a:extLst>
                    <a:ext uri="{FF2B5EF4-FFF2-40B4-BE49-F238E27FC236}">
                      <a16:creationId xmlns:a16="http://schemas.microsoft.com/office/drawing/2014/main" id="{9B5A0D2F-A72B-44FF-B680-0E97904CCE44}"/>
                    </a:ext>
                  </a:extLst>
                </p:cNvPr>
                <p:cNvGrpSpPr/>
                <p:nvPr/>
              </p:nvGrpSpPr>
              <p:grpSpPr>
                <a:xfrm>
                  <a:off x="2503359" y="5771635"/>
                  <a:ext cx="3430784" cy="1088468"/>
                  <a:chOff x="5096347" y="5677120"/>
                  <a:chExt cx="3992878" cy="1266805"/>
                </a:xfrm>
                <a:grpFill/>
              </p:grpSpPr>
              <p:sp>
                <p:nvSpPr>
                  <p:cNvPr id="279" name="Oval 278">
                    <a:extLst>
                      <a:ext uri="{FF2B5EF4-FFF2-40B4-BE49-F238E27FC236}">
                        <a16:creationId xmlns:a16="http://schemas.microsoft.com/office/drawing/2014/main" id="{19A6D081-D64C-46E1-BDD4-E572F521874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8E837A49-5A00-442D-91FC-66CFA4CC8596}"/>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525258ED-F7C5-49DD-91EA-03114CB2F1D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912BA7A7-7DAC-4050-B690-8F0812D604A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A2ADA902-5A07-4CE1-B944-95624ED01BC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A09728B0-C3ED-4E88-B5B1-03ED133AE7B6}"/>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5BF95E0B-A216-46E0-9F5A-A0DA8BBA78EB}"/>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7A32EEB7-DBF0-47B4-A034-4F2FB1A763E1}"/>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Rectangle 286">
                    <a:extLst>
                      <a:ext uri="{FF2B5EF4-FFF2-40B4-BE49-F238E27FC236}">
                        <a16:creationId xmlns:a16="http://schemas.microsoft.com/office/drawing/2014/main" id="{80972035-9FE1-4366-BCC3-3092D634B201}"/>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6613779E-F570-445F-92A9-9DA308E3A115}"/>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B1C22FD0-6D2B-49B9-9B70-C555D2038576}"/>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3611AB7B-811E-470A-9D40-3198E0832F0A}"/>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BA980C06-3295-41E0-ADE2-7D7E15B3F30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3" name="Group 252">
                  <a:extLst>
                    <a:ext uri="{FF2B5EF4-FFF2-40B4-BE49-F238E27FC236}">
                      <a16:creationId xmlns:a16="http://schemas.microsoft.com/office/drawing/2014/main" id="{AA40CB51-10F3-4D78-ABAC-D71158DDE468}"/>
                    </a:ext>
                  </a:extLst>
                </p:cNvPr>
                <p:cNvGrpSpPr/>
                <p:nvPr/>
              </p:nvGrpSpPr>
              <p:grpSpPr>
                <a:xfrm flipH="1">
                  <a:off x="5700882" y="5865298"/>
                  <a:ext cx="3453808" cy="994002"/>
                  <a:chOff x="5155809" y="5783050"/>
                  <a:chExt cx="4019674" cy="1156862"/>
                </a:xfrm>
                <a:grpFill/>
              </p:grpSpPr>
              <p:sp>
                <p:nvSpPr>
                  <p:cNvPr id="267" name="Oval 266">
                    <a:extLst>
                      <a:ext uri="{FF2B5EF4-FFF2-40B4-BE49-F238E27FC236}">
                        <a16:creationId xmlns:a16="http://schemas.microsoft.com/office/drawing/2014/main" id="{E0C74F01-9149-4142-B949-E3FFE01EC5C4}"/>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BE99622A-AA24-4561-AE10-07D171D94C37}"/>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DC4BC057-763B-4326-B540-1BAA2DD87A7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97264F62-BB94-47A8-BE70-091E862079D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8CDF24D6-0D52-438F-AFAD-5EF6124E2912}"/>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9F9CC3CC-66BE-4E57-AB9C-A959C1AA32B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769A30AC-30C0-4881-8ED6-05E0BC6A8A91}"/>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Rectangle 273">
                    <a:extLst>
                      <a:ext uri="{FF2B5EF4-FFF2-40B4-BE49-F238E27FC236}">
                        <a16:creationId xmlns:a16="http://schemas.microsoft.com/office/drawing/2014/main" id="{69B2702E-2FB0-4F48-8C84-F4F9B74BA58D}"/>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B7ADD252-A9BC-4BA0-93A9-F738E4D6CB0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67B35657-296B-487D-AE41-0E607A1860FA}"/>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7E5CA588-F6F8-4485-83AB-DE8BC3CA9510}"/>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95E1152A-B924-4E32-83E8-1E80016E949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4" name="Group 253">
                  <a:extLst>
                    <a:ext uri="{FF2B5EF4-FFF2-40B4-BE49-F238E27FC236}">
                      <a16:creationId xmlns:a16="http://schemas.microsoft.com/office/drawing/2014/main" id="{0840A769-52C9-4862-BCD4-4FBB11C2FEB4}"/>
                    </a:ext>
                  </a:extLst>
                </p:cNvPr>
                <p:cNvGrpSpPr/>
                <p:nvPr/>
              </p:nvGrpSpPr>
              <p:grpSpPr>
                <a:xfrm flipH="1">
                  <a:off x="8843757" y="5862656"/>
                  <a:ext cx="3348243" cy="1004400"/>
                  <a:chOff x="5192411" y="5783050"/>
                  <a:chExt cx="3896814" cy="1168963"/>
                </a:xfrm>
                <a:grpFill/>
              </p:grpSpPr>
              <p:sp>
                <p:nvSpPr>
                  <p:cNvPr id="255" name="Oval 254">
                    <a:extLst>
                      <a:ext uri="{FF2B5EF4-FFF2-40B4-BE49-F238E27FC236}">
                        <a16:creationId xmlns:a16="http://schemas.microsoft.com/office/drawing/2014/main" id="{1FDB199A-CD39-45B2-8810-05A38B18B7B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0DB8B70B-EB04-42AC-AC99-568207412A6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E8E509A0-6E06-4B3F-B59B-403EAD487F7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Oval 257">
                    <a:extLst>
                      <a:ext uri="{FF2B5EF4-FFF2-40B4-BE49-F238E27FC236}">
                        <a16:creationId xmlns:a16="http://schemas.microsoft.com/office/drawing/2014/main" id="{EADE03D1-7667-42ED-8CB6-59F568994F5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F7E2BBD3-D4FF-4CDA-964A-F4A504BC61C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4F8E1B88-4781-4DB8-AE52-5B55C769FC1E}"/>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DF38C89C-AA68-40B5-9BEC-F9F73FA71748}"/>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Rectangle 261">
                    <a:extLst>
                      <a:ext uri="{FF2B5EF4-FFF2-40B4-BE49-F238E27FC236}">
                        <a16:creationId xmlns:a16="http://schemas.microsoft.com/office/drawing/2014/main" id="{A9E24C29-4CFF-4164-9487-2F1D2642C649}"/>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3" name="Oval 262">
                    <a:extLst>
                      <a:ext uri="{FF2B5EF4-FFF2-40B4-BE49-F238E27FC236}">
                        <a16:creationId xmlns:a16="http://schemas.microsoft.com/office/drawing/2014/main" id="{17386FDC-FACE-4AD4-8A1A-125FFB1012E1}"/>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061ABE6F-2883-4F3E-BE11-5D8FE8438089}"/>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BAAF0225-ED32-44C2-BC5F-AF00E3562902}"/>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7953772E-0CA5-43FF-BB48-3246BA1B897D}"/>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4" name="Group 123">
              <a:extLst>
                <a:ext uri="{FF2B5EF4-FFF2-40B4-BE49-F238E27FC236}">
                  <a16:creationId xmlns:a16="http://schemas.microsoft.com/office/drawing/2014/main" id="{8DEFFD0E-5FAF-42CD-81CE-D1BB948E4E53}"/>
                </a:ext>
              </a:extLst>
            </p:cNvPr>
            <p:cNvGrpSpPr/>
            <p:nvPr/>
          </p:nvGrpSpPr>
          <p:grpSpPr>
            <a:xfrm>
              <a:off x="227391" y="6183786"/>
              <a:ext cx="11769448" cy="615038"/>
              <a:chOff x="228244" y="6131048"/>
              <a:chExt cx="11769448" cy="615038"/>
            </a:xfrm>
          </p:grpSpPr>
          <p:grpSp>
            <p:nvGrpSpPr>
              <p:cNvPr id="125" name="Group 124">
                <a:extLst>
                  <a:ext uri="{FF2B5EF4-FFF2-40B4-BE49-F238E27FC236}">
                    <a16:creationId xmlns:a16="http://schemas.microsoft.com/office/drawing/2014/main" id="{F6F6616E-3B6A-4744-9F0A-52CEC2BA0D48}"/>
                  </a:ext>
                </a:extLst>
              </p:cNvPr>
              <p:cNvGrpSpPr/>
              <p:nvPr/>
            </p:nvGrpSpPr>
            <p:grpSpPr>
              <a:xfrm>
                <a:off x="228244" y="6131048"/>
                <a:ext cx="5522830" cy="605918"/>
                <a:chOff x="228244" y="6131048"/>
                <a:chExt cx="5522830" cy="605918"/>
              </a:xfrm>
            </p:grpSpPr>
            <p:grpSp>
              <p:nvGrpSpPr>
                <p:cNvPr id="130" name="Group 129">
                  <a:extLst>
                    <a:ext uri="{FF2B5EF4-FFF2-40B4-BE49-F238E27FC236}">
                      <a16:creationId xmlns:a16="http://schemas.microsoft.com/office/drawing/2014/main" id="{6F27ADBB-493B-47C6-AED4-17114400385C}"/>
                    </a:ext>
                  </a:extLst>
                </p:cNvPr>
                <p:cNvGrpSpPr/>
                <p:nvPr/>
              </p:nvGrpSpPr>
              <p:grpSpPr>
                <a:xfrm>
                  <a:off x="228244" y="6131048"/>
                  <a:ext cx="967564" cy="582669"/>
                  <a:chOff x="4583832" y="398744"/>
                  <a:chExt cx="2989030" cy="1800000"/>
                </a:xfrm>
              </p:grpSpPr>
              <p:pic>
                <p:nvPicPr>
                  <p:cNvPr id="134" name="Picture 7" descr="logo dwr">
                    <a:extLst>
                      <a:ext uri="{FF2B5EF4-FFF2-40B4-BE49-F238E27FC236}">
                        <a16:creationId xmlns:a16="http://schemas.microsoft.com/office/drawing/2014/main" id="{ABEB2550-1F82-406E-8CB5-5CFE507ED265}"/>
                      </a:ext>
                    </a:extLst>
                  </p:cNvPr>
                  <p:cNvPicPr>
                    <a:picLocks noChangeAspect="1" noChangeArrowheads="1"/>
                  </p:cNvPicPr>
                  <p:nvPr/>
                </p:nvPicPr>
                <p:blipFill>
                  <a:blip r:embed="rId4" cstate="print"/>
                  <a:srcRect/>
                  <a:stretch>
                    <a:fillRect/>
                  </a:stretch>
                </p:blipFill>
                <p:spPr bwMode="auto">
                  <a:xfrm>
                    <a:off x="6188381" y="398744"/>
                    <a:ext cx="1384481" cy="1712463"/>
                  </a:xfrm>
                  <a:prstGeom prst="rect">
                    <a:avLst/>
                  </a:prstGeom>
                  <a:noFill/>
                  <a:ln w="9525">
                    <a:noFill/>
                    <a:miter lim="800000"/>
                    <a:headEnd/>
                    <a:tailEnd/>
                  </a:ln>
                </p:spPr>
              </p:pic>
              <p:pic>
                <p:nvPicPr>
                  <p:cNvPr id="135" name="Picture 2" descr="ผลการค้นหารูปภาพสำหรับ โลโก้ กระทรวงทรัพ">
                    <a:extLst>
                      <a:ext uri="{FF2B5EF4-FFF2-40B4-BE49-F238E27FC236}">
                        <a16:creationId xmlns:a16="http://schemas.microsoft.com/office/drawing/2014/main" id="{B046CEB9-6F20-4E8A-8B11-07D54D8DDFFC}"/>
                      </a:ext>
                    </a:extLst>
                  </p:cNvPr>
                  <p:cNvPicPr>
                    <a:picLocks noChangeAspect="1" noChangeArrowheads="1"/>
                  </p:cNvPicPr>
                  <p:nvPr/>
                </p:nvPicPr>
                <p:blipFill>
                  <a:blip r:embed="rId5"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1" name="Group 130">
                  <a:extLst>
                    <a:ext uri="{FF2B5EF4-FFF2-40B4-BE49-F238E27FC236}">
                      <a16:creationId xmlns:a16="http://schemas.microsoft.com/office/drawing/2014/main" id="{2F1FB64A-EE9D-4B6D-A85D-936FCD778436}"/>
                    </a:ext>
                  </a:extLst>
                </p:cNvPr>
                <p:cNvGrpSpPr/>
                <p:nvPr/>
              </p:nvGrpSpPr>
              <p:grpSpPr>
                <a:xfrm>
                  <a:off x="1195807" y="6248208"/>
                  <a:ext cx="4555267" cy="488758"/>
                  <a:chOff x="1205469" y="6184641"/>
                  <a:chExt cx="4555267" cy="488758"/>
                </a:xfrm>
              </p:grpSpPr>
              <p:sp>
                <p:nvSpPr>
                  <p:cNvPr id="132" name="Rectangle 4">
                    <a:extLst>
                      <a:ext uri="{FF2B5EF4-FFF2-40B4-BE49-F238E27FC236}">
                        <a16:creationId xmlns:a16="http://schemas.microsoft.com/office/drawing/2014/main" id="{7AB36AAB-5A1C-4B1E-9F2B-6187795C97F7}"/>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3" name="Rectangle 4">
                    <a:extLst>
                      <a:ext uri="{FF2B5EF4-FFF2-40B4-BE49-F238E27FC236}">
                        <a16:creationId xmlns:a16="http://schemas.microsoft.com/office/drawing/2014/main" id="{36E96C7C-6586-46C6-9516-6C345EEB1804}"/>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6" name="Group 125">
                <a:extLst>
                  <a:ext uri="{FF2B5EF4-FFF2-40B4-BE49-F238E27FC236}">
                    <a16:creationId xmlns:a16="http://schemas.microsoft.com/office/drawing/2014/main" id="{F5E55019-A276-40EA-A833-8948512F070E}"/>
                  </a:ext>
                </a:extLst>
              </p:cNvPr>
              <p:cNvGrpSpPr/>
              <p:nvPr/>
            </p:nvGrpSpPr>
            <p:grpSpPr>
              <a:xfrm>
                <a:off x="7529621" y="6287843"/>
                <a:ext cx="4468071" cy="458243"/>
                <a:chOff x="7529621" y="6239350"/>
                <a:chExt cx="4468071" cy="458243"/>
              </a:xfrm>
            </p:grpSpPr>
            <p:sp>
              <p:nvSpPr>
                <p:cNvPr id="127" name="Rectangle 4">
                  <a:extLst>
                    <a:ext uri="{FF2B5EF4-FFF2-40B4-BE49-F238E27FC236}">
                      <a16:creationId xmlns:a16="http://schemas.microsoft.com/office/drawing/2014/main" id="{A3A5EA6C-B932-4765-896C-D2ED6EB0A896}"/>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8" name="Picture 127">
                  <a:extLst>
                    <a:ext uri="{FF2B5EF4-FFF2-40B4-BE49-F238E27FC236}">
                      <a16:creationId xmlns:a16="http://schemas.microsoft.com/office/drawing/2014/main" id="{FA9B0A0B-1299-4C21-A3D2-9AE8F56A86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9" name="Picture 128">
                  <a:extLst>
                    <a:ext uri="{FF2B5EF4-FFF2-40B4-BE49-F238E27FC236}">
                      <a16:creationId xmlns:a16="http://schemas.microsoft.com/office/drawing/2014/main" id="{87AAD1CE-9901-4743-8C93-A0C4154EB9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8399281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05A995-A651-41D6-BCC9-7D03942A5ADA}"/>
              </a:ext>
            </a:extLst>
          </p:cNvPr>
          <p:cNvPicPr>
            <a:picLocks noChangeAspect="1"/>
          </p:cNvPicPr>
          <p:nvPr/>
        </p:nvPicPr>
        <p:blipFill rotWithShape="1">
          <a:blip r:embed="rId2">
            <a:extLst>
              <a:ext uri="{28A0092B-C50C-407E-A947-70E740481C1C}">
                <a14:useLocalDpi xmlns:a14="http://schemas.microsoft.com/office/drawing/2010/main" val="0"/>
              </a:ext>
            </a:extLst>
          </a:blip>
          <a:srcRect l="18412" r="18412" b="12006"/>
          <a:stretch/>
        </p:blipFill>
        <p:spPr>
          <a:xfrm>
            <a:off x="1606" y="1922"/>
            <a:ext cx="7417432" cy="6880765"/>
          </a:xfrm>
          <a:prstGeom prst="rect">
            <a:avLst/>
          </a:prstGeom>
        </p:spPr>
      </p:pic>
      <p:sp>
        <p:nvSpPr>
          <p:cNvPr id="134" name="Freeform: Shape 133">
            <a:extLst>
              <a:ext uri="{FF2B5EF4-FFF2-40B4-BE49-F238E27FC236}">
                <a16:creationId xmlns:a16="http://schemas.microsoft.com/office/drawing/2014/main" id="{23A9BB8E-6F35-4E31-B43D-0786E6A17557}"/>
              </a:ext>
            </a:extLst>
          </p:cNvPr>
          <p:cNvSpPr/>
          <p:nvPr/>
        </p:nvSpPr>
        <p:spPr bwMode="auto">
          <a:xfrm>
            <a:off x="0" y="-2"/>
            <a:ext cx="8346598" cy="6899647"/>
          </a:xfrm>
          <a:custGeom>
            <a:avLst/>
            <a:gdLst>
              <a:gd name="connsiteX0" fmla="*/ 5528890 w 8346598"/>
              <a:gd name="connsiteY0" fmla="*/ 0 h 6899647"/>
              <a:gd name="connsiteX1" fmla="*/ 8346598 w 8346598"/>
              <a:gd name="connsiteY1" fmla="*/ 0 h 6899647"/>
              <a:gd name="connsiteX2" fmla="*/ 8346598 w 8346598"/>
              <a:gd name="connsiteY2" fmla="*/ 6899647 h 6899647"/>
              <a:gd name="connsiteX3" fmla="*/ 4327262 w 8346598"/>
              <a:gd name="connsiteY3" fmla="*/ 6899647 h 6899647"/>
              <a:gd name="connsiteX4" fmla="*/ 0 w 8346598"/>
              <a:gd name="connsiteY4" fmla="*/ 0 h 6899647"/>
              <a:gd name="connsiteX5" fmla="*/ 1908887 w 8346598"/>
              <a:gd name="connsiteY5" fmla="*/ 0 h 6899647"/>
              <a:gd name="connsiteX6" fmla="*/ 707259 w 8346598"/>
              <a:gd name="connsiteY6" fmla="*/ 6899647 h 6899647"/>
              <a:gd name="connsiteX7" fmla="*/ 0 w 8346598"/>
              <a:gd name="connsiteY7" fmla="*/ 6899647 h 689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6598" h="6899647">
                <a:moveTo>
                  <a:pt x="5528890" y="0"/>
                </a:moveTo>
                <a:lnTo>
                  <a:pt x="8346598" y="0"/>
                </a:lnTo>
                <a:lnTo>
                  <a:pt x="8346598" y="6899647"/>
                </a:lnTo>
                <a:lnTo>
                  <a:pt x="4327262" y="6899647"/>
                </a:lnTo>
                <a:close/>
                <a:moveTo>
                  <a:pt x="0" y="0"/>
                </a:moveTo>
                <a:lnTo>
                  <a:pt x="1908887" y="0"/>
                </a:lnTo>
                <a:lnTo>
                  <a:pt x="707259" y="6899647"/>
                </a:lnTo>
                <a:lnTo>
                  <a:pt x="0" y="6899647"/>
                </a:lnTo>
                <a:close/>
              </a:path>
            </a:pathLst>
          </a:custGeom>
          <a:gradFill>
            <a:gsLst>
              <a:gs pos="0">
                <a:schemeClr val="accent1">
                  <a:lumMod val="5000"/>
                  <a:lumOff val="95000"/>
                  <a:alpha val="70000"/>
                </a:schemeClr>
              </a:gs>
              <a:gs pos="100000">
                <a:schemeClr val="accent1">
                  <a:lumMod val="75000"/>
                  <a:alpha val="59000"/>
                </a:scheme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Parallelogram 14">
            <a:extLst>
              <a:ext uri="{FF2B5EF4-FFF2-40B4-BE49-F238E27FC236}">
                <a16:creationId xmlns:a16="http://schemas.microsoft.com/office/drawing/2014/main" id="{239DD8AA-161B-46B9-BAED-4556F0E703E5}"/>
              </a:ext>
            </a:extLst>
          </p:cNvPr>
          <p:cNvSpPr/>
          <p:nvPr/>
        </p:nvSpPr>
        <p:spPr bwMode="auto">
          <a:xfrm>
            <a:off x="4422335" y="-11"/>
            <a:ext cx="3394634" cy="6892896"/>
          </a:xfrm>
          <a:prstGeom prst="parallelogram">
            <a:avLst>
              <a:gd name="adj" fmla="val 34414"/>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1" name="Group 10">
            <a:extLst>
              <a:ext uri="{FF2B5EF4-FFF2-40B4-BE49-F238E27FC236}">
                <a16:creationId xmlns:a16="http://schemas.microsoft.com/office/drawing/2014/main" id="{7F3B22F1-B6F0-474E-877C-3C1FE5273F69}"/>
              </a:ext>
            </a:extLst>
          </p:cNvPr>
          <p:cNvGrpSpPr/>
          <p:nvPr/>
        </p:nvGrpSpPr>
        <p:grpSpPr>
          <a:xfrm>
            <a:off x="5516339" y="128082"/>
            <a:ext cx="5821234" cy="1162050"/>
            <a:chOff x="483113" y="119417"/>
            <a:chExt cx="5821234" cy="1162050"/>
          </a:xfrm>
        </p:grpSpPr>
        <p:sp>
          <p:nvSpPr>
            <p:cNvPr id="20" name="Rectangle 4"/>
            <p:cNvSpPr txBox="1">
              <a:spLocks noChangeArrowheads="1"/>
            </p:cNvSpPr>
            <p:nvPr/>
          </p:nvSpPr>
          <p:spPr bwMode="auto">
            <a:xfrm>
              <a:off x="483113" y="119417"/>
              <a:ext cx="278970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ข้อสั่งการ</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069948" y="385724"/>
              <a:ext cx="3234399"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5.1</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sp>
        <p:nvSpPr>
          <p:cNvPr id="12" name="Rectangle: Rounded Corners 11">
            <a:extLst>
              <a:ext uri="{FF2B5EF4-FFF2-40B4-BE49-F238E27FC236}">
                <a16:creationId xmlns:a16="http://schemas.microsoft.com/office/drawing/2014/main" id="{189A0CD4-1844-494F-87BE-C05173BF15C1}"/>
              </a:ext>
            </a:extLst>
          </p:cNvPr>
          <p:cNvSpPr/>
          <p:nvPr/>
        </p:nvSpPr>
        <p:spPr bwMode="auto">
          <a:xfrm>
            <a:off x="5580845" y="1230508"/>
            <a:ext cx="6336754" cy="4241339"/>
          </a:xfrm>
          <a:prstGeom prst="roundRect">
            <a:avLst>
              <a:gd name="adj" fmla="val 6024"/>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4" name="Straight Connector 13">
            <a:extLst>
              <a:ext uri="{FF2B5EF4-FFF2-40B4-BE49-F238E27FC236}">
                <a16:creationId xmlns:a16="http://schemas.microsoft.com/office/drawing/2014/main" id="{FDCE6FEA-754A-4321-B9D6-5830864387F2}"/>
              </a:ext>
            </a:extLst>
          </p:cNvPr>
          <p:cNvCxnSpPr/>
          <p:nvPr/>
        </p:nvCxnSpPr>
        <p:spPr bwMode="auto">
          <a:xfrm>
            <a:off x="5937515" y="186495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1" name="Straight Connector 250">
            <a:extLst>
              <a:ext uri="{FF2B5EF4-FFF2-40B4-BE49-F238E27FC236}">
                <a16:creationId xmlns:a16="http://schemas.microsoft.com/office/drawing/2014/main" id="{CF71F80A-9B4D-47D3-BF42-2055B5F4547A}"/>
              </a:ext>
            </a:extLst>
          </p:cNvPr>
          <p:cNvCxnSpPr/>
          <p:nvPr/>
        </p:nvCxnSpPr>
        <p:spPr bwMode="auto">
          <a:xfrm>
            <a:off x="5937515" y="249289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3" name="Straight Connector 252">
            <a:extLst>
              <a:ext uri="{FF2B5EF4-FFF2-40B4-BE49-F238E27FC236}">
                <a16:creationId xmlns:a16="http://schemas.microsoft.com/office/drawing/2014/main" id="{5E58BB24-714E-488C-944B-76E4E9774CA1}"/>
              </a:ext>
            </a:extLst>
          </p:cNvPr>
          <p:cNvCxnSpPr/>
          <p:nvPr/>
        </p:nvCxnSpPr>
        <p:spPr bwMode="auto">
          <a:xfrm>
            <a:off x="5937515" y="316110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4" name="Straight Connector 253">
            <a:extLst>
              <a:ext uri="{FF2B5EF4-FFF2-40B4-BE49-F238E27FC236}">
                <a16:creationId xmlns:a16="http://schemas.microsoft.com/office/drawing/2014/main" id="{1EFA4506-41FB-4FD0-8A56-B1B5F21DEF50}"/>
              </a:ext>
            </a:extLst>
          </p:cNvPr>
          <p:cNvCxnSpPr/>
          <p:nvPr/>
        </p:nvCxnSpPr>
        <p:spPr bwMode="auto">
          <a:xfrm>
            <a:off x="5937515" y="378904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5" name="Straight Connector 254">
            <a:extLst>
              <a:ext uri="{FF2B5EF4-FFF2-40B4-BE49-F238E27FC236}">
                <a16:creationId xmlns:a16="http://schemas.microsoft.com/office/drawing/2014/main" id="{2D5352FC-455D-43B3-83B2-A37A957CC607}"/>
              </a:ext>
            </a:extLst>
          </p:cNvPr>
          <p:cNvCxnSpPr/>
          <p:nvPr/>
        </p:nvCxnSpPr>
        <p:spPr bwMode="auto">
          <a:xfrm>
            <a:off x="5937515" y="438523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6" name="Straight Connector 255">
            <a:extLst>
              <a:ext uri="{FF2B5EF4-FFF2-40B4-BE49-F238E27FC236}">
                <a16:creationId xmlns:a16="http://schemas.microsoft.com/office/drawing/2014/main" id="{01EC1290-D0A5-44BE-B6FE-AB95511BDD36}"/>
              </a:ext>
            </a:extLst>
          </p:cNvPr>
          <p:cNvCxnSpPr/>
          <p:nvPr/>
        </p:nvCxnSpPr>
        <p:spPr bwMode="auto">
          <a:xfrm>
            <a:off x="5937515" y="501317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grpSp>
        <p:nvGrpSpPr>
          <p:cNvPr id="127" name="Group 126">
            <a:extLst>
              <a:ext uri="{FF2B5EF4-FFF2-40B4-BE49-F238E27FC236}">
                <a16:creationId xmlns:a16="http://schemas.microsoft.com/office/drawing/2014/main" id="{0C3C8B5E-8AE1-4911-BBA9-1EB3F4FFAE0E}"/>
              </a:ext>
            </a:extLst>
          </p:cNvPr>
          <p:cNvGrpSpPr/>
          <p:nvPr/>
        </p:nvGrpSpPr>
        <p:grpSpPr>
          <a:xfrm>
            <a:off x="0" y="5519518"/>
            <a:ext cx="12195372" cy="1409456"/>
            <a:chOff x="0" y="5519518"/>
            <a:chExt cx="12195372" cy="1409456"/>
          </a:xfrm>
        </p:grpSpPr>
        <p:grpSp>
          <p:nvGrpSpPr>
            <p:cNvPr id="128" name="Group 127">
              <a:extLst>
                <a:ext uri="{FF2B5EF4-FFF2-40B4-BE49-F238E27FC236}">
                  <a16:creationId xmlns:a16="http://schemas.microsoft.com/office/drawing/2014/main" id="{957C1E1B-DDA4-4F6C-BF6B-723BBFE580C2}"/>
                </a:ext>
              </a:extLst>
            </p:cNvPr>
            <p:cNvGrpSpPr/>
            <p:nvPr/>
          </p:nvGrpSpPr>
          <p:grpSpPr>
            <a:xfrm>
              <a:off x="0" y="5519518"/>
              <a:ext cx="12195372" cy="1409456"/>
              <a:chOff x="0" y="5519518"/>
              <a:chExt cx="12195372" cy="1409456"/>
            </a:xfrm>
          </p:grpSpPr>
          <p:grpSp>
            <p:nvGrpSpPr>
              <p:cNvPr id="258" name="Group 257">
                <a:extLst>
                  <a:ext uri="{FF2B5EF4-FFF2-40B4-BE49-F238E27FC236}">
                    <a16:creationId xmlns:a16="http://schemas.microsoft.com/office/drawing/2014/main" id="{A03F5A01-C3D9-48C9-9A96-4F6A41FB2C01}"/>
                  </a:ext>
                </a:extLst>
              </p:cNvPr>
              <p:cNvGrpSpPr/>
              <p:nvPr/>
            </p:nvGrpSpPr>
            <p:grpSpPr>
              <a:xfrm>
                <a:off x="1742" y="5519518"/>
                <a:ext cx="12190258" cy="1409456"/>
                <a:chOff x="1742" y="5435629"/>
                <a:chExt cx="12190258" cy="1409456"/>
              </a:xfrm>
              <a:solidFill>
                <a:schemeClr val="accent5">
                  <a:lumMod val="75000"/>
                </a:schemeClr>
              </a:solidFill>
            </p:grpSpPr>
            <p:grpSp>
              <p:nvGrpSpPr>
                <p:cNvPr id="314" name="Group 313">
                  <a:extLst>
                    <a:ext uri="{FF2B5EF4-FFF2-40B4-BE49-F238E27FC236}">
                      <a16:creationId xmlns:a16="http://schemas.microsoft.com/office/drawing/2014/main" id="{4F1DCE54-C15D-4097-8000-B6F279A89440}"/>
                    </a:ext>
                  </a:extLst>
                </p:cNvPr>
                <p:cNvGrpSpPr/>
                <p:nvPr/>
              </p:nvGrpSpPr>
              <p:grpSpPr>
                <a:xfrm>
                  <a:off x="5037541" y="5435629"/>
                  <a:ext cx="3157007" cy="1371226"/>
                  <a:chOff x="9116208" y="4547715"/>
                  <a:chExt cx="3157007" cy="1371226"/>
                </a:xfrm>
                <a:grpFill/>
              </p:grpSpPr>
              <p:sp>
                <p:nvSpPr>
                  <p:cNvPr id="347" name="Oval 346">
                    <a:extLst>
                      <a:ext uri="{FF2B5EF4-FFF2-40B4-BE49-F238E27FC236}">
                        <a16:creationId xmlns:a16="http://schemas.microsoft.com/office/drawing/2014/main" id="{21312A04-36D0-47B4-960B-A75505F78BE3}"/>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93B45185-BB0C-4359-9F04-89ABFE6B1F00}"/>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4C3B2BFC-F8C1-49D1-88CE-63BF725EF3CD}"/>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9DFFD1AE-D36C-4F7E-8E80-39B27FDDD607}"/>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14DA0165-AFE5-4A61-B7FD-37B9F010CE4E}"/>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676715ED-A187-4D49-ADFC-1E4DEC49A2C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0A7AFD85-B10B-482F-8DBC-6C6758BAD548}"/>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C8803F31-B083-42B5-BA97-828D3227BB13}"/>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D4FF2355-DDDB-495D-A595-3C05FAEB9F23}"/>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15" name="Group 314">
                  <a:extLst>
                    <a:ext uri="{FF2B5EF4-FFF2-40B4-BE49-F238E27FC236}">
                      <a16:creationId xmlns:a16="http://schemas.microsoft.com/office/drawing/2014/main" id="{93D08A86-1F11-4109-84F7-D217D53D48D9}"/>
                    </a:ext>
                  </a:extLst>
                </p:cNvPr>
                <p:cNvGrpSpPr/>
                <p:nvPr/>
              </p:nvGrpSpPr>
              <p:grpSpPr>
                <a:xfrm>
                  <a:off x="1742" y="5567890"/>
                  <a:ext cx="5485937" cy="1252345"/>
                  <a:chOff x="-51736" y="4811236"/>
                  <a:chExt cx="4754749" cy="1209795"/>
                </a:xfrm>
                <a:grpFill/>
              </p:grpSpPr>
              <p:sp>
                <p:nvSpPr>
                  <p:cNvPr id="335" name="Oval 334">
                    <a:extLst>
                      <a:ext uri="{FF2B5EF4-FFF2-40B4-BE49-F238E27FC236}">
                        <a16:creationId xmlns:a16="http://schemas.microsoft.com/office/drawing/2014/main" id="{3F52CE62-6AB4-4AFD-8E92-ACCC6564667E}"/>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3CC71912-F500-4E43-A5B6-2D5C2EA41F77}"/>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5A144410-9F28-485A-8ED8-308A7AF5AFB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BEFA00AA-A2C9-426B-8D75-B3C9EB426AE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F569DB88-C201-4A08-BB3E-6702B2916484}"/>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1C105207-3B34-43B1-8292-CC59EF0C1F5F}"/>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F12B441C-DB9C-4C30-95F6-670D2E2601A7}"/>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743D1B77-425C-4EE2-A62E-2648A5B2E177}"/>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Rectangle 342">
                    <a:extLst>
                      <a:ext uri="{FF2B5EF4-FFF2-40B4-BE49-F238E27FC236}">
                        <a16:creationId xmlns:a16="http://schemas.microsoft.com/office/drawing/2014/main" id="{0E10A9D7-67EC-4A9F-89FA-4CCFCABFA105}"/>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CCD4E383-27FF-4D65-A44B-74F73F9455E7}"/>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F3B55996-3441-41B7-A81C-397C3F986206}"/>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0392F805-EE57-4362-899F-78622BAA23F1}"/>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6" name="Oval 315">
                  <a:extLst>
                    <a:ext uri="{FF2B5EF4-FFF2-40B4-BE49-F238E27FC236}">
                      <a16:creationId xmlns:a16="http://schemas.microsoft.com/office/drawing/2014/main" id="{F44BC0DA-1BC8-4906-A53F-D8F495A134CC}"/>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현 96">
                  <a:extLst>
                    <a:ext uri="{FF2B5EF4-FFF2-40B4-BE49-F238E27FC236}">
                      <a16:creationId xmlns:a16="http://schemas.microsoft.com/office/drawing/2014/main" id="{03706E2D-24F4-4612-977B-8939A87FB807}"/>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현 97">
                  <a:extLst>
                    <a:ext uri="{FF2B5EF4-FFF2-40B4-BE49-F238E27FC236}">
                      <a16:creationId xmlns:a16="http://schemas.microsoft.com/office/drawing/2014/main" id="{69ED3CAE-075F-4610-B34A-42E12696FD09}"/>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현 96">
                  <a:extLst>
                    <a:ext uri="{FF2B5EF4-FFF2-40B4-BE49-F238E27FC236}">
                      <a16:creationId xmlns:a16="http://schemas.microsoft.com/office/drawing/2014/main" id="{C488D250-1373-459D-A902-B6440DA392CE}"/>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20" name="Group 319">
                  <a:extLst>
                    <a:ext uri="{FF2B5EF4-FFF2-40B4-BE49-F238E27FC236}">
                      <a16:creationId xmlns:a16="http://schemas.microsoft.com/office/drawing/2014/main" id="{F58FBE47-CB3C-4BB7-BB45-E52FB4A08405}"/>
                    </a:ext>
                  </a:extLst>
                </p:cNvPr>
                <p:cNvGrpSpPr/>
                <p:nvPr/>
              </p:nvGrpSpPr>
              <p:grpSpPr>
                <a:xfrm flipH="1">
                  <a:off x="7769092" y="5591016"/>
                  <a:ext cx="4422908" cy="1216204"/>
                  <a:chOff x="8005970" y="4483310"/>
                  <a:chExt cx="4422908" cy="1216204"/>
                </a:xfrm>
                <a:grpFill/>
              </p:grpSpPr>
              <p:sp>
                <p:nvSpPr>
                  <p:cNvPr id="321" name="Oval 320">
                    <a:extLst>
                      <a:ext uri="{FF2B5EF4-FFF2-40B4-BE49-F238E27FC236}">
                        <a16:creationId xmlns:a16="http://schemas.microsoft.com/office/drawing/2014/main" id="{11F2D835-C65C-4E76-B802-B6D00AEA0C12}"/>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71768E2A-217B-4A33-A09B-B80914ADB6B8}"/>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01AE53BC-1AAE-4DA3-91CC-93A5BC630547}"/>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0EA07132-5B85-4A80-8180-3A23EF288E3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AC6E3040-68EB-4353-A4CC-BEE0C3B1DC41}"/>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8BA78E0C-5B90-4249-A422-4DEACB802FAF}"/>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Rectangle 326">
                    <a:extLst>
                      <a:ext uri="{FF2B5EF4-FFF2-40B4-BE49-F238E27FC236}">
                        <a16:creationId xmlns:a16="http://schemas.microsoft.com/office/drawing/2014/main" id="{EA388DD6-4B3D-4E10-BDF1-7FCC23977B51}"/>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87595ED0-87B7-4B41-AC2E-4C804B22D16A}"/>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40B4B62-175D-4C38-AE46-BF64EB3CF3BF}"/>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6CCEF9B9-E593-4F54-9FB1-C5847F2BE4FC}"/>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C026FDC8-0D06-40F0-BC9D-E4A889077D71}"/>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78BF1352-33AA-4A50-96DB-185A12DC0ED5}"/>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A84D50BD-A2EB-44FC-997F-3D510377CC5E}"/>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E7668E3A-829A-4192-B377-90E05502A9FD}"/>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9" name="Group 258">
                <a:extLst>
                  <a:ext uri="{FF2B5EF4-FFF2-40B4-BE49-F238E27FC236}">
                    <a16:creationId xmlns:a16="http://schemas.microsoft.com/office/drawing/2014/main" id="{B57899D1-15AD-407B-AF9C-AEBF847C747F}"/>
                  </a:ext>
                </a:extLst>
              </p:cNvPr>
              <p:cNvGrpSpPr/>
              <p:nvPr/>
            </p:nvGrpSpPr>
            <p:grpSpPr>
              <a:xfrm>
                <a:off x="0" y="5815425"/>
                <a:ext cx="12195372" cy="1095421"/>
                <a:chOff x="-3372" y="5771635"/>
                <a:chExt cx="12195372" cy="1095421"/>
              </a:xfrm>
              <a:solidFill>
                <a:schemeClr val="accent5">
                  <a:lumMod val="50000"/>
                </a:schemeClr>
              </a:solidFill>
            </p:grpSpPr>
            <p:grpSp>
              <p:nvGrpSpPr>
                <p:cNvPr id="260" name="Group 259">
                  <a:extLst>
                    <a:ext uri="{FF2B5EF4-FFF2-40B4-BE49-F238E27FC236}">
                      <a16:creationId xmlns:a16="http://schemas.microsoft.com/office/drawing/2014/main" id="{9B66D185-517F-428B-AC95-6A1286B4B354}"/>
                    </a:ext>
                  </a:extLst>
                </p:cNvPr>
                <p:cNvGrpSpPr/>
                <p:nvPr/>
              </p:nvGrpSpPr>
              <p:grpSpPr>
                <a:xfrm>
                  <a:off x="-3372" y="6002404"/>
                  <a:ext cx="2653222" cy="855594"/>
                  <a:chOff x="5208276" y="5677120"/>
                  <a:chExt cx="3880949" cy="1251508"/>
                </a:xfrm>
                <a:grpFill/>
              </p:grpSpPr>
              <p:sp>
                <p:nvSpPr>
                  <p:cNvPr id="301" name="Oval 300">
                    <a:extLst>
                      <a:ext uri="{FF2B5EF4-FFF2-40B4-BE49-F238E27FC236}">
                        <a16:creationId xmlns:a16="http://schemas.microsoft.com/office/drawing/2014/main" id="{D083E5C4-C320-4C47-B219-67ADCA35075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3703E166-45B5-4FE9-992F-D5BB38C947F8}"/>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614E156B-7234-49BF-9A91-00AAAA93030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FD337A62-F860-479B-B83C-B33F33F3C141}"/>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F89461C4-D336-4BEA-B0C9-327EF623443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DFDDD04D-0795-4AC3-ACFC-A1928C965805}"/>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29F9D6EA-411D-48E1-877E-3BBF82E5A00F}"/>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61B78CD1-780E-4F79-A851-C1F0B46DAF55}"/>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Rectangle 308">
                    <a:extLst>
                      <a:ext uri="{FF2B5EF4-FFF2-40B4-BE49-F238E27FC236}">
                        <a16:creationId xmlns:a16="http://schemas.microsoft.com/office/drawing/2014/main" id="{64BC8869-85D2-4A4A-A2B3-A2F95A8EA0A7}"/>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1ED6D10F-A884-4B99-8D2E-1593D21D847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0D16160A-3646-401F-853E-219B38BE33F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0A509FAC-1AD4-4913-8807-C74A5129BC21}"/>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23F6A283-F2D3-40D0-85B3-0E804C1FE08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1" name="Group 260">
                  <a:extLst>
                    <a:ext uri="{FF2B5EF4-FFF2-40B4-BE49-F238E27FC236}">
                      <a16:creationId xmlns:a16="http://schemas.microsoft.com/office/drawing/2014/main" id="{5D59B24C-A680-4D98-A99A-CCC62C8BC24A}"/>
                    </a:ext>
                  </a:extLst>
                </p:cNvPr>
                <p:cNvGrpSpPr/>
                <p:nvPr/>
              </p:nvGrpSpPr>
              <p:grpSpPr>
                <a:xfrm>
                  <a:off x="2503359" y="5771635"/>
                  <a:ext cx="3430784" cy="1088468"/>
                  <a:chOff x="5096347" y="5677120"/>
                  <a:chExt cx="3992878" cy="1266805"/>
                </a:xfrm>
                <a:grpFill/>
              </p:grpSpPr>
              <p:sp>
                <p:nvSpPr>
                  <p:cNvPr id="288" name="Oval 287">
                    <a:extLst>
                      <a:ext uri="{FF2B5EF4-FFF2-40B4-BE49-F238E27FC236}">
                        <a16:creationId xmlns:a16="http://schemas.microsoft.com/office/drawing/2014/main" id="{975D7E12-BF10-4782-A248-4A91742ED630}"/>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D1F33586-E7BF-4EA4-95D6-6F65389D2A56}"/>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8B282BD1-A5C9-4AC1-B4FA-876767F501E6}"/>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3DF8F099-B85B-4E6B-88AD-96CD87D9DBE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850964D4-D13A-4D7D-98D7-B5091E272EA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4E08D034-CFB1-4724-BD07-1CC86A68322F}"/>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4D6A3733-DD0E-471B-AF2D-D6217D1CD738}"/>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2AD71420-56DB-4721-9BC4-58389743AE7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4ECC004E-A8D9-452A-8670-EB71240DBC04}"/>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6CC7EBCD-5813-478F-837A-ABB11E311D6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18505DF1-E6CC-4E3A-A483-6AECC38B5E15}"/>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7B0FCDB0-59F2-4FD8-882A-114B468FDAFF}"/>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EBD85CFD-E384-4A5B-89E7-ED7675CE5DD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2" name="Group 261">
                  <a:extLst>
                    <a:ext uri="{FF2B5EF4-FFF2-40B4-BE49-F238E27FC236}">
                      <a16:creationId xmlns:a16="http://schemas.microsoft.com/office/drawing/2014/main" id="{2EF2931F-73A1-4553-850A-E389789776F3}"/>
                    </a:ext>
                  </a:extLst>
                </p:cNvPr>
                <p:cNvGrpSpPr/>
                <p:nvPr/>
              </p:nvGrpSpPr>
              <p:grpSpPr>
                <a:xfrm flipH="1">
                  <a:off x="5700882" y="5865298"/>
                  <a:ext cx="3453808" cy="994002"/>
                  <a:chOff x="5155809" y="5783050"/>
                  <a:chExt cx="4019674" cy="1156862"/>
                </a:xfrm>
                <a:grpFill/>
              </p:grpSpPr>
              <p:sp>
                <p:nvSpPr>
                  <p:cNvPr id="276" name="Oval 275">
                    <a:extLst>
                      <a:ext uri="{FF2B5EF4-FFF2-40B4-BE49-F238E27FC236}">
                        <a16:creationId xmlns:a16="http://schemas.microsoft.com/office/drawing/2014/main" id="{CE18E805-0C33-4F95-94F7-199E7274D761}"/>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747D9018-1E4D-4640-A0F4-144ACB98098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EBFD57C6-0182-4542-B427-F0082C1CBCA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2771E5FE-F580-42AC-8B61-35AD2D853E2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8B742B4D-32FA-4ADB-B66A-346C9495668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86F71319-14BF-4B1F-B16B-7FE546391248}"/>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D3609A21-DFFD-4370-84D0-742C787AE4B8}"/>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7D76AC5A-D273-459F-8C52-B4BF3DEA7976}"/>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5F86196D-C2CE-48B4-B067-346D0F07CC0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FC985737-D431-4CB3-9B6D-BBCB55733CD9}"/>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0078CAB1-9FE5-4612-B08B-AA0F1CC13B07}"/>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CB021602-4DAD-4686-862E-A3DE8E25184B}"/>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3" name="Group 262">
                  <a:extLst>
                    <a:ext uri="{FF2B5EF4-FFF2-40B4-BE49-F238E27FC236}">
                      <a16:creationId xmlns:a16="http://schemas.microsoft.com/office/drawing/2014/main" id="{D76C9D5D-63C9-4C06-896E-83EFAC3AFCC7}"/>
                    </a:ext>
                  </a:extLst>
                </p:cNvPr>
                <p:cNvGrpSpPr/>
                <p:nvPr/>
              </p:nvGrpSpPr>
              <p:grpSpPr>
                <a:xfrm flipH="1">
                  <a:off x="8843757" y="5862656"/>
                  <a:ext cx="3348243" cy="1004400"/>
                  <a:chOff x="5192411" y="5783050"/>
                  <a:chExt cx="3896814" cy="1168963"/>
                </a:xfrm>
                <a:grpFill/>
              </p:grpSpPr>
              <p:sp>
                <p:nvSpPr>
                  <p:cNvPr id="264" name="Oval 263">
                    <a:extLst>
                      <a:ext uri="{FF2B5EF4-FFF2-40B4-BE49-F238E27FC236}">
                        <a16:creationId xmlns:a16="http://schemas.microsoft.com/office/drawing/2014/main" id="{651F0682-36BE-4A18-86E7-5C07B06E923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536F1D6D-FF31-4525-8287-52AF787951F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BF46934D-E49D-4A01-ABB6-C375BCEFD5EE}"/>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5D2C763-9E29-40B1-A372-611B1546AFA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1FE60584-1C85-4B98-BDA5-9C249887C5E5}"/>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8A514A0E-3D53-48B2-9541-E61EE225256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6D58F57A-6683-4B27-951A-331B76AB3E5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Rectangle 270">
                    <a:extLst>
                      <a:ext uri="{FF2B5EF4-FFF2-40B4-BE49-F238E27FC236}">
                        <a16:creationId xmlns:a16="http://schemas.microsoft.com/office/drawing/2014/main" id="{5E5E6911-2A2A-4FED-9670-DE68761AB2DD}"/>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F69B8EF3-0969-4D2C-8A48-2060FFCEDAB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8867122F-D4C6-423C-92B8-359AB8D1D0AE}"/>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A9698C6E-CBA3-4D8B-9768-F65F2FA91F2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7FECEE6D-C87D-4C6C-9A94-696B5ED0958B}"/>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9" name="Group 128">
              <a:extLst>
                <a:ext uri="{FF2B5EF4-FFF2-40B4-BE49-F238E27FC236}">
                  <a16:creationId xmlns:a16="http://schemas.microsoft.com/office/drawing/2014/main" id="{ACBCF718-E831-45C3-B1F8-CC788E900480}"/>
                </a:ext>
              </a:extLst>
            </p:cNvPr>
            <p:cNvGrpSpPr/>
            <p:nvPr/>
          </p:nvGrpSpPr>
          <p:grpSpPr>
            <a:xfrm>
              <a:off x="227391" y="6183786"/>
              <a:ext cx="11769448" cy="615038"/>
              <a:chOff x="228244" y="6131048"/>
              <a:chExt cx="11769448" cy="615038"/>
            </a:xfrm>
          </p:grpSpPr>
          <p:grpSp>
            <p:nvGrpSpPr>
              <p:cNvPr id="130" name="Group 129">
                <a:extLst>
                  <a:ext uri="{FF2B5EF4-FFF2-40B4-BE49-F238E27FC236}">
                    <a16:creationId xmlns:a16="http://schemas.microsoft.com/office/drawing/2014/main" id="{B8A3A981-0525-4EBC-B335-274B6C788779}"/>
                  </a:ext>
                </a:extLst>
              </p:cNvPr>
              <p:cNvGrpSpPr/>
              <p:nvPr/>
            </p:nvGrpSpPr>
            <p:grpSpPr>
              <a:xfrm>
                <a:off x="228244" y="6131048"/>
                <a:ext cx="5522830" cy="605918"/>
                <a:chOff x="228244" y="6131048"/>
                <a:chExt cx="5522830" cy="605918"/>
              </a:xfrm>
            </p:grpSpPr>
            <p:grpSp>
              <p:nvGrpSpPr>
                <p:cNvPr id="136" name="Group 135">
                  <a:extLst>
                    <a:ext uri="{FF2B5EF4-FFF2-40B4-BE49-F238E27FC236}">
                      <a16:creationId xmlns:a16="http://schemas.microsoft.com/office/drawing/2014/main" id="{9247115C-B502-4D3F-BEE6-9BCB47827F30}"/>
                    </a:ext>
                  </a:extLst>
                </p:cNvPr>
                <p:cNvGrpSpPr/>
                <p:nvPr/>
              </p:nvGrpSpPr>
              <p:grpSpPr>
                <a:xfrm>
                  <a:off x="228244" y="6131048"/>
                  <a:ext cx="967564" cy="582669"/>
                  <a:chOff x="4583832" y="398744"/>
                  <a:chExt cx="2989030" cy="1800000"/>
                </a:xfrm>
              </p:grpSpPr>
              <p:pic>
                <p:nvPicPr>
                  <p:cNvPr id="252" name="Picture 7" descr="logo dwr">
                    <a:extLst>
                      <a:ext uri="{FF2B5EF4-FFF2-40B4-BE49-F238E27FC236}">
                        <a16:creationId xmlns:a16="http://schemas.microsoft.com/office/drawing/2014/main" id="{181E6E50-C93F-4CFC-894A-51B242F518A2}"/>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7" name="Picture 2" descr="ผลการค้นหารูปภาพสำหรับ โลโก้ กระทรวงทรัพ">
                    <a:extLst>
                      <a:ext uri="{FF2B5EF4-FFF2-40B4-BE49-F238E27FC236}">
                        <a16:creationId xmlns:a16="http://schemas.microsoft.com/office/drawing/2014/main" id="{B512948C-6492-4F0F-9BFE-2C69F4FA8461}"/>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7" name="Group 136">
                  <a:extLst>
                    <a:ext uri="{FF2B5EF4-FFF2-40B4-BE49-F238E27FC236}">
                      <a16:creationId xmlns:a16="http://schemas.microsoft.com/office/drawing/2014/main" id="{A95A3E3A-1D54-48A5-8323-44EFDCD1B628}"/>
                    </a:ext>
                  </a:extLst>
                </p:cNvPr>
                <p:cNvGrpSpPr/>
                <p:nvPr/>
              </p:nvGrpSpPr>
              <p:grpSpPr>
                <a:xfrm>
                  <a:off x="1195807" y="6248208"/>
                  <a:ext cx="4555267" cy="488758"/>
                  <a:chOff x="1205469" y="6184641"/>
                  <a:chExt cx="4555267" cy="488758"/>
                </a:xfrm>
              </p:grpSpPr>
              <p:sp>
                <p:nvSpPr>
                  <p:cNvPr id="249" name="Rectangle 4">
                    <a:extLst>
                      <a:ext uri="{FF2B5EF4-FFF2-40B4-BE49-F238E27FC236}">
                        <a16:creationId xmlns:a16="http://schemas.microsoft.com/office/drawing/2014/main" id="{A1DE1EC1-F72D-47D3-9FD8-1057C1671CEE}"/>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50" name="Rectangle 4">
                    <a:extLst>
                      <a:ext uri="{FF2B5EF4-FFF2-40B4-BE49-F238E27FC236}">
                        <a16:creationId xmlns:a16="http://schemas.microsoft.com/office/drawing/2014/main" id="{68983ADB-ED9C-459C-8DE1-8EBFC816E6B4}"/>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1" name="Group 130">
                <a:extLst>
                  <a:ext uri="{FF2B5EF4-FFF2-40B4-BE49-F238E27FC236}">
                    <a16:creationId xmlns:a16="http://schemas.microsoft.com/office/drawing/2014/main" id="{69232BD1-DE57-4535-AC5C-0D9F7106F978}"/>
                  </a:ext>
                </a:extLst>
              </p:cNvPr>
              <p:cNvGrpSpPr/>
              <p:nvPr/>
            </p:nvGrpSpPr>
            <p:grpSpPr>
              <a:xfrm>
                <a:off x="7529621" y="6287843"/>
                <a:ext cx="4468071" cy="458243"/>
                <a:chOff x="7529621" y="6239350"/>
                <a:chExt cx="4468071" cy="458243"/>
              </a:xfrm>
            </p:grpSpPr>
            <p:sp>
              <p:nvSpPr>
                <p:cNvPr id="132" name="Rectangle 4">
                  <a:extLst>
                    <a:ext uri="{FF2B5EF4-FFF2-40B4-BE49-F238E27FC236}">
                      <a16:creationId xmlns:a16="http://schemas.microsoft.com/office/drawing/2014/main" id="{6B2DDD1F-47A2-41B2-BC24-D9217128A59B}"/>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3" name="Picture 132">
                  <a:extLst>
                    <a:ext uri="{FF2B5EF4-FFF2-40B4-BE49-F238E27FC236}">
                      <a16:creationId xmlns:a16="http://schemas.microsoft.com/office/drawing/2014/main" id="{62186570-1E64-462E-816C-B362D56840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5" name="Picture 134">
                  <a:extLst>
                    <a:ext uri="{FF2B5EF4-FFF2-40B4-BE49-F238E27FC236}">
                      <a16:creationId xmlns:a16="http://schemas.microsoft.com/office/drawing/2014/main" id="{8FE1EC99-9E7E-43B1-980C-44D609BC918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8914219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0"/>
          <p:cNvSpPr/>
          <p:nvPr/>
        </p:nvSpPr>
        <p:spPr bwMode="auto">
          <a:xfrm>
            <a:off x="7248128" y="2747421"/>
            <a:ext cx="720080" cy="2664296"/>
          </a:xfrm>
          <a:custGeom>
            <a:avLst/>
            <a:gdLst>
              <a:gd name="connsiteX0" fmla="*/ 120016 w 720080"/>
              <a:gd name="connsiteY0" fmla="*/ 0 h 2448272"/>
              <a:gd name="connsiteX1" fmla="*/ 720080 w 720080"/>
              <a:gd name="connsiteY1" fmla="*/ 0 h 2448272"/>
              <a:gd name="connsiteX2" fmla="*/ 720080 w 720080"/>
              <a:gd name="connsiteY2" fmla="*/ 2448272 h 2448272"/>
              <a:gd name="connsiteX3" fmla="*/ 0 w 720080"/>
              <a:gd name="connsiteY3" fmla="*/ 2448272 h 2448272"/>
              <a:gd name="connsiteX4" fmla="*/ 0 w 720080"/>
              <a:gd name="connsiteY4" fmla="*/ 120016 h 2448272"/>
              <a:gd name="connsiteX5" fmla="*/ 120016 w 720080"/>
              <a:gd name="connsiteY5" fmla="*/ 0 h 244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0080" h="2448272">
                <a:moveTo>
                  <a:pt x="120016" y="0"/>
                </a:moveTo>
                <a:lnTo>
                  <a:pt x="720080" y="0"/>
                </a:lnTo>
                <a:lnTo>
                  <a:pt x="720080" y="2448272"/>
                </a:lnTo>
                <a:lnTo>
                  <a:pt x="0" y="2448272"/>
                </a:lnTo>
                <a:lnTo>
                  <a:pt x="0" y="120016"/>
                </a:lnTo>
                <a:cubicBezTo>
                  <a:pt x="0" y="53733"/>
                  <a:pt x="53733" y="0"/>
                  <a:pt x="120016" y="0"/>
                </a:cubicBezTo>
                <a:close/>
              </a:path>
            </a:pathLst>
          </a:custGeom>
          <a:solidFill>
            <a:srgbClr val="F2F2F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8" name="Round Same Side Corner Rectangle 47"/>
          <p:cNvSpPr/>
          <p:nvPr/>
        </p:nvSpPr>
        <p:spPr bwMode="auto">
          <a:xfrm rot="16200000">
            <a:off x="7434728" y="5044556"/>
            <a:ext cx="346880" cy="720080"/>
          </a:xfrm>
          <a:prstGeom prst="round2Same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5" name="Round Same Side Corner Rectangle 44"/>
          <p:cNvSpPr/>
          <p:nvPr/>
        </p:nvSpPr>
        <p:spPr bwMode="auto">
          <a:xfrm>
            <a:off x="11271051" y="1772816"/>
            <a:ext cx="720080" cy="487691"/>
          </a:xfrm>
          <a:prstGeom prst="round2Same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4" name="Round Same Side Corner Rectangle 43"/>
          <p:cNvSpPr/>
          <p:nvPr/>
        </p:nvSpPr>
        <p:spPr bwMode="auto">
          <a:xfrm>
            <a:off x="10478963" y="1772816"/>
            <a:ext cx="792088" cy="487691"/>
          </a:xfrm>
          <a:prstGeom prst="round2Same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43" name="Round Same Side Corner Rectangle 42"/>
          <p:cNvSpPr/>
          <p:nvPr/>
        </p:nvSpPr>
        <p:spPr bwMode="auto">
          <a:xfrm>
            <a:off x="9686874" y="1772817"/>
            <a:ext cx="792090" cy="487691"/>
          </a:xfrm>
          <a:prstGeom prst="round2SameRect">
            <a:avLst/>
          </a:prstGeom>
          <a:solidFill>
            <a:srgbClr val="A5A5A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28" name="Round Same Side Corner Rectangle 27"/>
          <p:cNvSpPr/>
          <p:nvPr/>
        </p:nvSpPr>
        <p:spPr bwMode="auto">
          <a:xfrm>
            <a:off x="8750770" y="1772817"/>
            <a:ext cx="936103" cy="487691"/>
          </a:xfrm>
          <a:prstGeom prst="round2SameRect">
            <a:avLst/>
          </a:prstGeom>
          <a:solidFill>
            <a:srgbClr val="ED7D3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1" name="Group 10"/>
          <p:cNvGrpSpPr/>
          <p:nvPr/>
        </p:nvGrpSpPr>
        <p:grpSpPr>
          <a:xfrm>
            <a:off x="0" y="6132165"/>
            <a:ext cx="12192000" cy="739848"/>
            <a:chOff x="0" y="6132165"/>
            <a:chExt cx="12192000" cy="739848"/>
          </a:xfrm>
        </p:grpSpPr>
        <p:sp>
          <p:nvSpPr>
            <p:cNvPr id="12" name="สี่เหลี่ยมผืนผ้า 3">
              <a:extLst>
                <a:ext uri="{FF2B5EF4-FFF2-40B4-BE49-F238E27FC236}">
                  <a16:creationId xmlns:a16="http://schemas.microsoft.com/office/drawing/2014/main" id="{0FF9C95F-C3CA-4303-A55B-A4AB8A7CEFB4}"/>
                </a:ext>
              </a:extLst>
            </p:cNvPr>
            <p:cNvSpPr/>
            <p:nvPr/>
          </p:nvSpPr>
          <p:spPr bwMode="auto">
            <a:xfrm>
              <a:off x="0" y="6560245"/>
              <a:ext cx="12192000"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3" name="Group 12">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14"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6" name="TextBox 15">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 name="Group 16">
                <a:extLst>
                  <a:ext uri="{FF2B5EF4-FFF2-40B4-BE49-F238E27FC236}">
                    <a16:creationId xmlns:a16="http://schemas.microsoft.com/office/drawing/2014/main" id="{0C75E482-1243-4E5B-B5EC-8D72FA373B23}"/>
                  </a:ext>
                </a:extLst>
              </p:cNvPr>
              <p:cNvGrpSpPr/>
              <p:nvPr/>
            </p:nvGrpSpPr>
            <p:grpSpPr>
              <a:xfrm>
                <a:off x="9141405" y="6223211"/>
                <a:ext cx="2952328" cy="259914"/>
                <a:chOff x="9141405" y="6223211"/>
                <a:chExt cx="2952328" cy="259914"/>
              </a:xfrm>
            </p:grpSpPr>
            <p:sp>
              <p:nvSpPr>
                <p:cNvPr id="21" name="TextBox 20">
                  <a:extLst>
                    <a:ext uri="{FF2B5EF4-FFF2-40B4-BE49-F238E27FC236}">
                      <a16:creationId xmlns:a16="http://schemas.microsoft.com/office/drawing/2014/main" id="{68D98BFF-4AEC-40DA-B570-7819740CDFB6}"/>
                    </a:ext>
                  </a:extLst>
                </p:cNvPr>
                <p:cNvSpPr txBox="1"/>
                <p:nvPr/>
              </p:nvSpPr>
              <p:spPr>
                <a:xfrm>
                  <a:off x="9141405" y="6236904"/>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2" name="Picture 21">
                  <a:extLst>
                    <a:ext uri="{FF2B5EF4-FFF2-40B4-BE49-F238E27FC236}">
                      <a16:creationId xmlns:a16="http://schemas.microsoft.com/office/drawing/2014/main" id="{E9084D14-395D-4952-BFA0-CD22C72E59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3" name="Picture 22">
                  <a:extLst>
                    <a:ext uri="{FF2B5EF4-FFF2-40B4-BE49-F238E27FC236}">
                      <a16:creationId xmlns:a16="http://schemas.microsoft.com/office/drawing/2014/main" id="{FECA0590-41D4-4EA1-B940-D897631C1C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 name="Group 17">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19"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0"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2" name="สี่เหลี่ยมผืนผ้า 1">
            <a:extLst>
              <a:ext uri="{FF2B5EF4-FFF2-40B4-BE49-F238E27FC236}">
                <a16:creationId xmlns:a16="http://schemas.microsoft.com/office/drawing/2014/main" id="{D81C5682-1E4C-48A4-B429-E96E20A1659B}"/>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dirty="0">
              <a:ln>
                <a:noFill/>
              </a:ln>
              <a:solidFill>
                <a:srgbClr val="000000"/>
              </a:solidFill>
              <a:effectLst/>
              <a:uLnTx/>
              <a:uFillTx/>
              <a:latin typeface="Times New Roman" pitchFamily="18" charset="0"/>
              <a:ea typeface="+mn-ea"/>
              <a:cs typeface="Browallia New" pitchFamily="34" charset="-34"/>
            </a:endParaRPr>
          </a:p>
        </p:txBody>
      </p:sp>
      <p:sp>
        <p:nvSpPr>
          <p:cNvPr id="4" name="Rectangle 2">
            <a:extLst>
              <a:ext uri="{FF2B5EF4-FFF2-40B4-BE49-F238E27FC236}">
                <a16:creationId xmlns:a16="http://schemas.microsoft.com/office/drawing/2014/main" id="{C7068737-E03D-4977-8CB9-2E297E0C257E}"/>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5.2</a:t>
            </a: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แผน/ผลการบริหารจัดการเพื่อรองรับสภาวะวิกฤติน้ำปี </a:t>
            </a:r>
            <a:r>
              <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2564</a:t>
            </a:r>
            <a:r>
              <a:rPr kumimoji="0" lang="en-GB"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endParaRPr kumimoji="0" lang="en-US"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30" name="ตัวแทนหมายเลขสไลด์ 1">
            <a:extLst>
              <a:ext uri="{FF2B5EF4-FFF2-40B4-BE49-F238E27FC236}">
                <a16:creationId xmlns:a16="http://schemas.microsoft.com/office/drawing/2014/main" id="{D78EEB98-A480-42CF-920A-54435EC9E4C0}"/>
              </a:ext>
            </a:extLst>
          </p:cNvPr>
          <p:cNvSpPr>
            <a:spLocks noGrp="1"/>
          </p:cNvSpPr>
          <p:nvPr>
            <p:ph type="sldNum" sz="quarter" idx="10"/>
          </p:nvPr>
        </p:nvSpPr>
        <p:spPr>
          <a:xfrm>
            <a:off x="11136559" y="6495474"/>
            <a:ext cx="1047931"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aphicFrame>
        <p:nvGraphicFramePr>
          <p:cNvPr id="3" name="Table 2">
            <a:extLst>
              <a:ext uri="{FF2B5EF4-FFF2-40B4-BE49-F238E27FC236}">
                <a16:creationId xmlns:a16="http://schemas.microsoft.com/office/drawing/2014/main" id="{815F69BB-AC60-4668-8DCE-D65681C5117E}"/>
              </a:ext>
            </a:extLst>
          </p:cNvPr>
          <p:cNvGraphicFramePr>
            <a:graphicFrameLocks noGrp="1"/>
          </p:cNvGraphicFramePr>
          <p:nvPr>
            <p:extLst>
              <p:ext uri="{D42A27DB-BD31-4B8C-83A1-F6EECF244321}">
                <p14:modId xmlns:p14="http://schemas.microsoft.com/office/powerpoint/2010/main" val="3967159279"/>
              </p:ext>
            </p:extLst>
          </p:nvPr>
        </p:nvGraphicFramePr>
        <p:xfrm>
          <a:off x="7475303" y="2020801"/>
          <a:ext cx="4523451" cy="3860135"/>
        </p:xfrm>
        <a:graphic>
          <a:graphicData uri="http://schemas.openxmlformats.org/drawingml/2006/table">
            <a:tbl>
              <a:tblPr>
                <a:tableStyleId>{8A107856-5554-42FB-B03E-39F5DBC370BA}</a:tableStyleId>
              </a:tblPr>
              <a:tblGrid>
                <a:gridCol w="1268584">
                  <a:extLst>
                    <a:ext uri="{9D8B030D-6E8A-4147-A177-3AD203B41FA5}">
                      <a16:colId xmlns:a16="http://schemas.microsoft.com/office/drawing/2014/main" val="2475580881"/>
                    </a:ext>
                  </a:extLst>
                </a:gridCol>
                <a:gridCol w="940296">
                  <a:extLst>
                    <a:ext uri="{9D8B030D-6E8A-4147-A177-3AD203B41FA5}">
                      <a16:colId xmlns:a16="http://schemas.microsoft.com/office/drawing/2014/main" val="3207874810"/>
                    </a:ext>
                  </a:extLst>
                </a:gridCol>
                <a:gridCol w="795633">
                  <a:extLst>
                    <a:ext uri="{9D8B030D-6E8A-4147-A177-3AD203B41FA5}">
                      <a16:colId xmlns:a16="http://schemas.microsoft.com/office/drawing/2014/main" val="3161809144"/>
                    </a:ext>
                  </a:extLst>
                </a:gridCol>
                <a:gridCol w="795634">
                  <a:extLst>
                    <a:ext uri="{9D8B030D-6E8A-4147-A177-3AD203B41FA5}">
                      <a16:colId xmlns:a16="http://schemas.microsoft.com/office/drawing/2014/main" val="2394739351"/>
                    </a:ext>
                  </a:extLst>
                </a:gridCol>
                <a:gridCol w="723304">
                  <a:extLst>
                    <a:ext uri="{9D8B030D-6E8A-4147-A177-3AD203B41FA5}">
                      <a16:colId xmlns:a16="http://schemas.microsoft.com/office/drawing/2014/main" val="3534060535"/>
                    </a:ext>
                  </a:extLst>
                </a:gridCol>
              </a:tblGrid>
              <a:tr h="748966">
                <a:tc>
                  <a:txBody>
                    <a:bodyPr/>
                    <a:lstStyle/>
                    <a:p>
                      <a:pPr algn="ctr" fontAlgn="ct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ยอดเงินตามแผนงวดที่ 1</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ctr">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งวดที่ 1 ปัจจุบัน</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ctr">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งวดที่ 2</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ctr">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รวมทั้งสิ้น</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454733204"/>
                  </a:ext>
                </a:extLst>
              </a:tr>
              <a:tr h="589578">
                <a:tc>
                  <a:txBody>
                    <a:bodyPr/>
                    <a:lstStyle/>
                    <a:p>
                      <a:pPr algn="l" fontAlgn="b">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งบบริหารจัดการวิกฤติน้ำ</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8.20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9.88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6.52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16.40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524357333"/>
                  </a:ext>
                </a:extLst>
              </a:tr>
              <a:tr h="422625">
                <a:tc>
                  <a:txBody>
                    <a:bodyPr/>
                    <a:lstStyle/>
                    <a:p>
                      <a:pPr algn="l" fontAlgn="b"/>
                      <a:r>
                        <a:rPr lang="th-TH" sz="1800" b="0" u="none" strike="noStrike" dirty="0">
                          <a:solidFill>
                            <a:srgbClr val="000000"/>
                          </a:solidFill>
                          <a:effectLst/>
                          <a:latin typeface="FC Home" panose="020B0500040200020003" pitchFamily="34" charset="-34"/>
                          <a:cs typeface="FC Home" panose="020B0500040200020003" pitchFamily="34" charset="-34"/>
                        </a:rPr>
                        <a:t>กองกลาง</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0.70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rgbClr val="FF0000"/>
                          </a:solidFill>
                          <a:effectLst/>
                          <a:latin typeface="FC Home" panose="020B0500040200020003" pitchFamily="34" charset="-34"/>
                          <a:cs typeface="FC Home" panose="020B0500040200020003" pitchFamily="34" charset="-34"/>
                        </a:rPr>
                        <a:t>0.00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1.40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1.40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4048375373"/>
                  </a:ext>
                </a:extLst>
              </a:tr>
              <a:tr h="409885">
                <a:tc>
                  <a:txBody>
                    <a:bodyPr/>
                    <a:lstStyle/>
                    <a:p>
                      <a:pPr algn="l" fontAlgn="b"/>
                      <a:r>
                        <a:rPr lang="th-TH" sz="1800" b="0" u="none" strike="noStrike" dirty="0">
                          <a:solidFill>
                            <a:srgbClr val="000000"/>
                          </a:solidFill>
                          <a:effectLst/>
                          <a:latin typeface="FC Home" panose="020B0500040200020003" pitchFamily="34" charset="-34"/>
                          <a:cs typeface="FC Home" panose="020B0500040200020003" pitchFamily="34" charset="-34"/>
                        </a:rPr>
                        <a:t>งบบึง</a:t>
                      </a:r>
                      <a:r>
                        <a:rPr lang="th-TH" sz="1800" b="0" u="none" strike="noStrike" dirty="0" err="1">
                          <a:solidFill>
                            <a:srgbClr val="000000"/>
                          </a:solidFill>
                          <a:effectLst/>
                          <a:latin typeface="FC Home" panose="020B0500040200020003" pitchFamily="34" charset="-34"/>
                          <a:cs typeface="FC Home" panose="020B0500040200020003" pitchFamily="34" charset="-34"/>
                        </a:rPr>
                        <a:t>บรเพ็ด</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4.07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4.07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2.07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6.14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3633446999"/>
                  </a:ext>
                </a:extLst>
              </a:tr>
              <a:tr h="414532">
                <a:tc>
                  <a:txBody>
                    <a:bodyPr/>
                    <a:lstStyle/>
                    <a:p>
                      <a:pPr algn="l" fontAlgn="b"/>
                      <a:r>
                        <a:rPr lang="th-TH" sz="1800" b="0" u="none" strike="noStrike" dirty="0">
                          <a:solidFill>
                            <a:srgbClr val="000000"/>
                          </a:solidFill>
                          <a:effectLst/>
                          <a:latin typeface="FC Home" panose="020B0500040200020003" pitchFamily="34" charset="-34"/>
                          <a:cs typeface="FC Home" panose="020B0500040200020003" pitchFamily="34" charset="-34"/>
                        </a:rPr>
                        <a:t>งบแม่รำพัน</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0.23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0.23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0.23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0.46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3753920930"/>
                  </a:ext>
                </a:extLst>
              </a:tr>
              <a:tr h="295430">
                <a:tc>
                  <a:txBody>
                    <a:bodyPr/>
                    <a:lstStyle/>
                    <a:p>
                      <a:pPr algn="l" fontAlgn="b">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งบเครื่องจักรใหม่</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1.50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rgbClr val="FF0000"/>
                          </a:solidFill>
                          <a:effectLst/>
                          <a:latin typeface="FC Home" panose="020B0500040200020003" pitchFamily="34" charset="-34"/>
                          <a:cs typeface="FC Home" panose="020B0500040200020003" pitchFamily="34" charset="-34"/>
                        </a:rPr>
                        <a:t>0.52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4.48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5.00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3053459869"/>
                  </a:ext>
                </a:extLst>
              </a:tr>
              <a:tr h="297005">
                <a:tc>
                  <a:txBody>
                    <a:bodyPr/>
                    <a:lstStyle/>
                    <a:p>
                      <a:pPr algn="l" fontAlgn="b">
                        <a:lnSpc>
                          <a:spcPct val="80000"/>
                        </a:lnSpc>
                      </a:pPr>
                      <a:r>
                        <a:rPr lang="th-TH" sz="1800" b="0" u="none" strike="noStrike" dirty="0">
                          <a:solidFill>
                            <a:srgbClr val="000000"/>
                          </a:solidFill>
                          <a:effectLst/>
                          <a:latin typeface="FC Home" panose="020B0500040200020003" pitchFamily="34" charset="-34"/>
                          <a:cs typeface="FC Home" panose="020B0500040200020003" pitchFamily="34" charset="-34"/>
                        </a:rPr>
                        <a:t>งบบริหารจัดการ</a:t>
                      </a:r>
                      <a:endParaRPr lang="th-TH" sz="1800" b="0" i="0" u="none" strike="noStrike" dirty="0">
                        <a:solidFill>
                          <a:srgbClr val="000000"/>
                        </a:solidFill>
                        <a:effectLst/>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0.30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D7D31"/>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0.30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A5A5A5"/>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0.30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C00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0.60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014474328"/>
                  </a:ext>
                </a:extLst>
              </a:tr>
              <a:tr h="377675">
                <a:tc>
                  <a:txBody>
                    <a:bodyPr/>
                    <a:lstStyle/>
                    <a:p>
                      <a:pPr algn="ctr"/>
                      <a:r>
                        <a:rPr lang="th-TH" sz="1800" dirty="0">
                          <a:latin typeface="FC Home" panose="020B0500040200020003" pitchFamily="34" charset="-34"/>
                          <a:cs typeface="FC Home" panose="020B0500040200020003" pitchFamily="34" charset="-34"/>
                        </a:rPr>
                        <a:t>รวม</a:t>
                      </a:r>
                      <a:endParaRPr lang="en-GB" sz="1800" dirty="0">
                        <a:latin typeface="FC Home" panose="020B0500040200020003" pitchFamily="34" charset="-34"/>
                        <a:cs typeface="FC Home" panose="020B0500040200020003" pitchFamily="34" charset="-34"/>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15.00</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15.00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15.00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fontAlgn="b"/>
                      <a:r>
                        <a:rPr lang="en-GB" sz="1800" b="0" i="0" u="none" strike="noStrike" dirty="0">
                          <a:solidFill>
                            <a:srgbClr val="000000"/>
                          </a:solidFill>
                          <a:effectLst/>
                          <a:latin typeface="FC Home" panose="020B0500040200020003" pitchFamily="34" charset="-34"/>
                          <a:cs typeface="FC Home" panose="020B0500040200020003" pitchFamily="34" charset="-34"/>
                        </a:rPr>
                        <a:t>30.00 </a:t>
                      </a: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3324102746"/>
                  </a:ext>
                </a:extLst>
              </a:tr>
            </a:tbl>
          </a:graphicData>
        </a:graphic>
      </p:graphicFrame>
      <p:grpSp>
        <p:nvGrpSpPr>
          <p:cNvPr id="5" name="Group 4">
            <a:extLst>
              <a:ext uri="{FF2B5EF4-FFF2-40B4-BE49-F238E27FC236}">
                <a16:creationId xmlns:a16="http://schemas.microsoft.com/office/drawing/2014/main" id="{960FCFD0-B3B8-48C3-AEEF-2C373AFE0E12}"/>
              </a:ext>
            </a:extLst>
          </p:cNvPr>
          <p:cNvGrpSpPr/>
          <p:nvPr/>
        </p:nvGrpSpPr>
        <p:grpSpPr>
          <a:xfrm>
            <a:off x="427028" y="5171960"/>
            <a:ext cx="5881085" cy="970753"/>
            <a:chOff x="1343472" y="5085184"/>
            <a:chExt cx="8309520" cy="1371600"/>
          </a:xfrm>
        </p:grpSpPr>
        <p:pic>
          <p:nvPicPr>
            <p:cNvPr id="1026" name="Picture 2">
              <a:extLst>
                <a:ext uri="{FF2B5EF4-FFF2-40B4-BE49-F238E27FC236}">
                  <a16:creationId xmlns:a16="http://schemas.microsoft.com/office/drawing/2014/main" id="{A7569626-DC8B-47EB-AD4B-9DE40E16E43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43472" y="5085184"/>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a:extLst>
                <a:ext uri="{FF2B5EF4-FFF2-40B4-BE49-F238E27FC236}">
                  <a16:creationId xmlns:a16="http://schemas.microsoft.com/office/drawing/2014/main" id="{619C6A30-8A9F-42B7-85FB-1953F10B076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03712" y="5085184"/>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0" name="Picture 6">
              <a:extLst>
                <a:ext uri="{FF2B5EF4-FFF2-40B4-BE49-F238E27FC236}">
                  <a16:creationId xmlns:a16="http://schemas.microsoft.com/office/drawing/2014/main" id="{C9D263A8-AF6D-47AD-8F49-18E7E098142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63952" y="5085184"/>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2" name="Picture 8">
              <a:extLst>
                <a:ext uri="{FF2B5EF4-FFF2-40B4-BE49-F238E27FC236}">
                  <a16:creationId xmlns:a16="http://schemas.microsoft.com/office/drawing/2014/main" id="{50471C79-E4A5-4572-B3CC-D18AD6C78D9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24192" y="5085184"/>
              <a:ext cx="1828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aphicFrame>
        <p:nvGraphicFramePr>
          <p:cNvPr id="40" name="Chart 39">
            <a:extLst>
              <a:ext uri="{FF2B5EF4-FFF2-40B4-BE49-F238E27FC236}">
                <a16:creationId xmlns:a16="http://schemas.microsoft.com/office/drawing/2014/main" id="{B64384E8-BFAE-4513-8BF3-81CCCB5A2ADC}"/>
              </a:ext>
            </a:extLst>
          </p:cNvPr>
          <p:cNvGraphicFramePr>
            <a:graphicFrameLocks/>
          </p:cNvGraphicFramePr>
          <p:nvPr>
            <p:extLst>
              <p:ext uri="{D42A27DB-BD31-4B8C-83A1-F6EECF244321}">
                <p14:modId xmlns:p14="http://schemas.microsoft.com/office/powerpoint/2010/main" val="2340150832"/>
              </p:ext>
            </p:extLst>
          </p:nvPr>
        </p:nvGraphicFramePr>
        <p:xfrm>
          <a:off x="-378540" y="1160543"/>
          <a:ext cx="7408742" cy="3956245"/>
        </p:xfrm>
        <a:graphic>
          <a:graphicData uri="http://schemas.openxmlformats.org/drawingml/2006/chart">
            <c:chart xmlns:c="http://schemas.openxmlformats.org/drawingml/2006/chart" xmlns:r="http://schemas.openxmlformats.org/officeDocument/2006/relationships" r:id="rId10"/>
          </a:graphicData>
        </a:graphic>
      </p:graphicFrame>
      <p:sp>
        <p:nvSpPr>
          <p:cNvPr id="24" name="Rectangle 7">
            <a:extLst>
              <a:ext uri="{FF2B5EF4-FFF2-40B4-BE49-F238E27FC236}">
                <a16:creationId xmlns:a16="http://schemas.microsoft.com/office/drawing/2014/main" id="{87FA8999-2B38-47F0-84D1-3F0114D87F24}"/>
              </a:ext>
            </a:extLst>
          </p:cNvPr>
          <p:cNvSpPr/>
          <p:nvPr/>
        </p:nvSpPr>
        <p:spPr>
          <a:xfrm>
            <a:off x="263352" y="6572423"/>
            <a:ext cx="2160240" cy="276999"/>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a:t>
            </a:r>
          </a:p>
        </p:txBody>
      </p:sp>
      <p:grpSp>
        <p:nvGrpSpPr>
          <p:cNvPr id="7" name="Group 6">
            <a:extLst>
              <a:ext uri="{FF2B5EF4-FFF2-40B4-BE49-F238E27FC236}">
                <a16:creationId xmlns:a16="http://schemas.microsoft.com/office/drawing/2014/main" id="{4F53180B-FB4A-4DE7-A64E-6998EED171F5}"/>
              </a:ext>
            </a:extLst>
          </p:cNvPr>
          <p:cNvGrpSpPr/>
          <p:nvPr/>
        </p:nvGrpSpPr>
        <p:grpSpPr>
          <a:xfrm>
            <a:off x="8639005" y="980539"/>
            <a:ext cx="3509169" cy="815607"/>
            <a:chOff x="8038963" y="1097223"/>
            <a:chExt cx="3509169" cy="815607"/>
          </a:xfrm>
        </p:grpSpPr>
        <p:sp>
          <p:nvSpPr>
            <p:cNvPr id="6" name="TextBox 5">
              <a:extLst>
                <a:ext uri="{FF2B5EF4-FFF2-40B4-BE49-F238E27FC236}">
                  <a16:creationId xmlns:a16="http://schemas.microsoft.com/office/drawing/2014/main" id="{1B577FC9-2FDB-4E79-8CAE-A4CBEFC6AD10}"/>
                </a:ext>
              </a:extLst>
            </p:cNvPr>
            <p:cNvSpPr txBox="1"/>
            <p:nvPr/>
          </p:nvSpPr>
          <p:spPr>
            <a:xfrm>
              <a:off x="8038963" y="1097223"/>
              <a:ext cx="3509169" cy="461665"/>
            </a:xfrm>
            <a:prstGeom prst="rect">
              <a:avLst/>
            </a:prstGeom>
            <a:noFill/>
          </p:spPr>
          <p:txBody>
            <a:bodyPr wrap="square" rtlCol="0">
              <a:spAutoFit/>
            </a:bodyPr>
            <a:lstStyle/>
            <a:p>
              <a:r>
                <a:rPr lang="th-TH" sz="2400" dirty="0">
                  <a:solidFill>
                    <a:srgbClr val="0070C0"/>
                  </a:solidFill>
                  <a:latin typeface="FC Home" panose="020B0500040200020003" pitchFamily="34" charset="-34"/>
                  <a:cs typeface="FC Home" panose="020B0500040200020003" pitchFamily="34" charset="-34"/>
                </a:rPr>
                <a:t>ค่าใช้จ่ายในการบริหารจัดการน้ำ</a:t>
              </a:r>
              <a:endParaRPr lang="en-GB" sz="2400" dirty="0">
                <a:solidFill>
                  <a:srgbClr val="FF0000"/>
                </a:solidFill>
                <a:latin typeface="FC Home" panose="020B0500040200020003" pitchFamily="34" charset="-34"/>
                <a:cs typeface="FC Home" panose="020B0500040200020003" pitchFamily="34" charset="-34"/>
              </a:endParaRPr>
            </a:p>
          </p:txBody>
        </p:sp>
        <p:sp>
          <p:nvSpPr>
            <p:cNvPr id="27" name="TextBox 26">
              <a:extLst>
                <a:ext uri="{FF2B5EF4-FFF2-40B4-BE49-F238E27FC236}">
                  <a16:creationId xmlns:a16="http://schemas.microsoft.com/office/drawing/2014/main" id="{49BD9D36-EA92-4CA2-8C19-85E219DC2321}"/>
                </a:ext>
              </a:extLst>
            </p:cNvPr>
            <p:cNvSpPr txBox="1"/>
            <p:nvPr/>
          </p:nvSpPr>
          <p:spPr>
            <a:xfrm>
              <a:off x="8041319" y="1328055"/>
              <a:ext cx="3097596" cy="584775"/>
            </a:xfrm>
            <a:prstGeom prst="rect">
              <a:avLst/>
            </a:prstGeom>
            <a:noFill/>
          </p:spPr>
          <p:txBody>
            <a:bodyPr wrap="square" rtlCol="0">
              <a:spAutoFit/>
            </a:bodyPr>
            <a:lstStyle/>
            <a:p>
              <a:r>
                <a:rPr lang="th-TH" sz="3200" dirty="0">
                  <a:solidFill>
                    <a:srgbClr val="FF0000"/>
                  </a:solidFill>
                  <a:latin typeface="FC Home" panose="020B0500040200020003" pitchFamily="34" charset="-34"/>
                  <a:cs typeface="FC Home" panose="020B0500040200020003" pitchFamily="34" charset="-34"/>
                </a:rPr>
                <a:t>ภาวะวิกฤติ/ภาวะปกติ</a:t>
              </a:r>
              <a:endParaRPr lang="en-GB" sz="3200" dirty="0">
                <a:solidFill>
                  <a:srgbClr val="FF0000"/>
                </a:solidFill>
                <a:latin typeface="FC Home" panose="020B0500040200020003" pitchFamily="34" charset="-34"/>
                <a:cs typeface="FC Home" panose="020B0500040200020003" pitchFamily="34" charset="-34"/>
              </a:endParaRPr>
            </a:p>
          </p:txBody>
        </p:sp>
      </p:grpSp>
      <p:sp>
        <p:nvSpPr>
          <p:cNvPr id="29" name="TextBox 28">
            <a:extLst>
              <a:ext uri="{FF2B5EF4-FFF2-40B4-BE49-F238E27FC236}">
                <a16:creationId xmlns:a16="http://schemas.microsoft.com/office/drawing/2014/main" id="{1B577FC9-2FDB-4E79-8CAE-A4CBEFC6AD10}"/>
              </a:ext>
            </a:extLst>
          </p:cNvPr>
          <p:cNvSpPr txBox="1"/>
          <p:nvPr/>
        </p:nvSpPr>
        <p:spPr>
          <a:xfrm>
            <a:off x="119336" y="1603539"/>
            <a:ext cx="1434300" cy="369332"/>
          </a:xfrm>
          <a:prstGeom prst="rect">
            <a:avLst/>
          </a:prstGeom>
          <a:noFill/>
        </p:spPr>
        <p:txBody>
          <a:bodyPr wrap="square" rtlCol="0">
            <a:spAutoFit/>
          </a:bodyPr>
          <a:lstStyle/>
          <a:p>
            <a:pPr algn="r"/>
            <a:r>
              <a:rPr lang="th-TH" dirty="0">
                <a:latin typeface="FC Home" panose="020B0500040200020003" pitchFamily="34" charset="-34"/>
                <a:cs typeface="FC Home" panose="020B0500040200020003" pitchFamily="34" charset="-34"/>
              </a:rPr>
              <a:t>หน่วย </a:t>
            </a:r>
            <a:r>
              <a:rPr lang="en-US" dirty="0">
                <a:latin typeface="FC Home" panose="020B0500040200020003" pitchFamily="34" charset="-34"/>
                <a:cs typeface="FC Home" panose="020B0500040200020003" pitchFamily="34" charset="-34"/>
              </a:rPr>
              <a:t>: </a:t>
            </a:r>
            <a:r>
              <a:rPr lang="th-TH" dirty="0">
                <a:latin typeface="FC Home" panose="020B0500040200020003" pitchFamily="34" charset="-34"/>
                <a:cs typeface="FC Home" panose="020B0500040200020003" pitchFamily="34" charset="-34"/>
              </a:rPr>
              <a:t>ล้านบาท</a:t>
            </a:r>
            <a:endParaRPr lang="en-GB" dirty="0">
              <a:latin typeface="FC Home" panose="020B0500040200020003" pitchFamily="34" charset="-34"/>
              <a:cs typeface="FC Home" panose="020B0500040200020003" pitchFamily="34" charset="-34"/>
            </a:endParaRPr>
          </a:p>
        </p:txBody>
      </p:sp>
      <p:cxnSp>
        <p:nvCxnSpPr>
          <p:cNvPr id="26" name="Straight Connector 25"/>
          <p:cNvCxnSpPr/>
          <p:nvPr/>
        </p:nvCxnSpPr>
        <p:spPr bwMode="auto">
          <a:xfrm>
            <a:off x="7432770" y="3251477"/>
            <a:ext cx="4608513"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35" name="Straight Connector 34"/>
          <p:cNvCxnSpPr/>
          <p:nvPr/>
        </p:nvCxnSpPr>
        <p:spPr bwMode="auto">
          <a:xfrm>
            <a:off x="7432769" y="3777689"/>
            <a:ext cx="4608513"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36" name="Straight Connector 35"/>
          <p:cNvCxnSpPr/>
          <p:nvPr/>
        </p:nvCxnSpPr>
        <p:spPr bwMode="auto">
          <a:xfrm>
            <a:off x="7379089" y="4187581"/>
            <a:ext cx="4608513"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37" name="Straight Connector 36"/>
          <p:cNvCxnSpPr/>
          <p:nvPr/>
        </p:nvCxnSpPr>
        <p:spPr bwMode="auto">
          <a:xfrm>
            <a:off x="7432771" y="4547621"/>
            <a:ext cx="4608513"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42" name="Straight Connector 41"/>
          <p:cNvCxnSpPr/>
          <p:nvPr/>
        </p:nvCxnSpPr>
        <p:spPr bwMode="auto">
          <a:xfrm>
            <a:off x="8703742" y="2718448"/>
            <a:ext cx="3283860" cy="1993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cxnSp>
        <p:nvCxnSpPr>
          <p:cNvPr id="53" name="Straight Connector 52"/>
          <p:cNvCxnSpPr>
            <a:cxnSpLocks/>
          </p:cNvCxnSpPr>
          <p:nvPr/>
        </p:nvCxnSpPr>
        <p:spPr bwMode="auto">
          <a:xfrm>
            <a:off x="7032104" y="5051677"/>
            <a:ext cx="5112568" cy="0"/>
          </a:xfrm>
          <a:prstGeom prst="line">
            <a:avLst/>
          </a:prstGeom>
          <a:solidFill>
            <a:schemeClr val="accent1"/>
          </a:solidFill>
          <a:ln w="50800" cap="flat" cmpd="sng" algn="ctr">
            <a:solidFill>
              <a:schemeClr val="bg1">
                <a:alpha val="20000"/>
              </a:schemeClr>
            </a:solidFill>
            <a:prstDash val="solid"/>
            <a:round/>
            <a:headEnd type="none" w="med" len="med"/>
            <a:tailEnd type="none" w="med" len="med"/>
          </a:ln>
          <a:effectLst/>
        </p:spPr>
      </p:cxnSp>
      <p:sp>
        <p:nvSpPr>
          <p:cNvPr id="46" name="Rectangle 7">
            <a:extLst>
              <a:ext uri="{FF2B5EF4-FFF2-40B4-BE49-F238E27FC236}">
                <a16:creationId xmlns:a16="http://schemas.microsoft.com/office/drawing/2014/main" id="{571278EA-F60B-4C95-B34D-F40C408F0F94}"/>
              </a:ext>
            </a:extLst>
          </p:cNvPr>
          <p:cNvSpPr/>
          <p:nvPr/>
        </p:nvSpPr>
        <p:spPr>
          <a:xfrm>
            <a:off x="6744072" y="5854449"/>
            <a:ext cx="5682505" cy="369332"/>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lang="th-TH" b="1" dirty="0">
                <a:solidFill>
                  <a:srgbClr val="FF0000"/>
                </a:solidFill>
                <a:latin typeface="FC Home" panose="020B0500040200020003" pitchFamily="34" charset="-34"/>
                <a:cs typeface="FC Home" panose="020B0500040200020003" pitchFamily="34" charset="-34"/>
              </a:rPr>
              <a:t>ได้จัดสรรงบประมาณบริหารจัดการล่วงหน้าเป็นจำนวน </a:t>
            </a:r>
            <a:r>
              <a:rPr lang="en-US" b="1" dirty="0">
                <a:solidFill>
                  <a:srgbClr val="FF0000"/>
                </a:solidFill>
                <a:latin typeface="FC Home" panose="020B0500040200020003" pitchFamily="34" charset="-34"/>
                <a:cs typeface="FC Home" panose="020B0500040200020003" pitchFamily="34" charset="-34"/>
              </a:rPr>
              <a:t>1.68 </a:t>
            </a:r>
            <a:r>
              <a:rPr lang="th-TH" b="1" dirty="0">
                <a:solidFill>
                  <a:srgbClr val="FF0000"/>
                </a:solidFill>
                <a:latin typeface="FC Home" panose="020B0500040200020003" pitchFamily="34" charset="-34"/>
                <a:cs typeface="FC Home" panose="020B0500040200020003" pitchFamily="34" charset="-34"/>
              </a:rPr>
              <a:t>ล้านบาท </a:t>
            </a:r>
            <a:endParaRPr kumimoji="0" lang="th-TH" b="1" i="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endParaRPr>
          </a:p>
        </p:txBody>
      </p:sp>
      <p:sp>
        <p:nvSpPr>
          <p:cNvPr id="47" name="Rectangle 7">
            <a:extLst>
              <a:ext uri="{FF2B5EF4-FFF2-40B4-BE49-F238E27FC236}">
                <a16:creationId xmlns:a16="http://schemas.microsoft.com/office/drawing/2014/main" id="{E67AE00F-DDA8-4EA5-89F7-D42AA111AB8A}"/>
              </a:ext>
            </a:extLst>
          </p:cNvPr>
          <p:cNvSpPr/>
          <p:nvPr/>
        </p:nvSpPr>
        <p:spPr>
          <a:xfrm>
            <a:off x="5000035" y="2957767"/>
            <a:ext cx="693629" cy="400110"/>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lang="en-US" sz="2000" b="1" dirty="0">
                <a:latin typeface="TH SarabunPSK" panose="020B0500040200020003" pitchFamily="34" charset="-34"/>
                <a:cs typeface="TH SarabunPSK" panose="020B0500040200020003" pitchFamily="34" charset="-34"/>
              </a:rPr>
              <a:t>16</a:t>
            </a: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49" name="Rectangle 7">
            <a:extLst>
              <a:ext uri="{FF2B5EF4-FFF2-40B4-BE49-F238E27FC236}">
                <a16:creationId xmlns:a16="http://schemas.microsoft.com/office/drawing/2014/main" id="{F565613F-6D50-45B7-8821-DAEC6DEA1CAB}"/>
              </a:ext>
            </a:extLst>
          </p:cNvPr>
          <p:cNvSpPr/>
          <p:nvPr/>
        </p:nvSpPr>
        <p:spPr>
          <a:xfrm>
            <a:off x="492601" y="1878331"/>
            <a:ext cx="693629" cy="400110"/>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54.5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50" name="Rectangle 7">
            <a:extLst>
              <a:ext uri="{FF2B5EF4-FFF2-40B4-BE49-F238E27FC236}">
                <a16:creationId xmlns:a16="http://schemas.microsoft.com/office/drawing/2014/main" id="{12207C4A-6620-4A45-8E97-40974DA75C42}"/>
              </a:ext>
            </a:extLst>
          </p:cNvPr>
          <p:cNvSpPr/>
          <p:nvPr/>
        </p:nvSpPr>
        <p:spPr>
          <a:xfrm>
            <a:off x="1621951" y="3587130"/>
            <a:ext cx="693629" cy="400110"/>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lang="en-US" sz="2000" b="1" dirty="0">
                <a:latin typeface="TH SarabunPSK" panose="020B0500040200020003" pitchFamily="34" charset="-34"/>
                <a:cs typeface="TH SarabunPSK" panose="020B0500040200020003" pitchFamily="34" charset="-34"/>
              </a:rPr>
              <a:t>4</a:t>
            </a: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52" name="Rectangle 7">
            <a:extLst>
              <a:ext uri="{FF2B5EF4-FFF2-40B4-BE49-F238E27FC236}">
                <a16:creationId xmlns:a16="http://schemas.microsoft.com/office/drawing/2014/main" id="{1FBA5300-B4B3-48AB-BA18-38762CAC7757}"/>
              </a:ext>
            </a:extLst>
          </p:cNvPr>
          <p:cNvSpPr/>
          <p:nvPr/>
        </p:nvSpPr>
        <p:spPr>
          <a:xfrm>
            <a:off x="2732930" y="3028890"/>
            <a:ext cx="693629" cy="400110"/>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20.5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54" name="Rectangle 7">
            <a:extLst>
              <a:ext uri="{FF2B5EF4-FFF2-40B4-BE49-F238E27FC236}">
                <a16:creationId xmlns:a16="http://schemas.microsoft.com/office/drawing/2014/main" id="{E4FE3B51-8B41-4FE1-80A6-E2FA94FBE5F8}"/>
              </a:ext>
            </a:extLst>
          </p:cNvPr>
          <p:cNvSpPr/>
          <p:nvPr/>
        </p:nvSpPr>
        <p:spPr>
          <a:xfrm>
            <a:off x="3911880" y="4093041"/>
            <a:ext cx="693629" cy="400110"/>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1.5</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
        <p:nvSpPr>
          <p:cNvPr id="55" name="Rectangle 7">
            <a:extLst>
              <a:ext uri="{FF2B5EF4-FFF2-40B4-BE49-F238E27FC236}">
                <a16:creationId xmlns:a16="http://schemas.microsoft.com/office/drawing/2014/main" id="{77120DB1-8C15-48AB-88C0-75B28233B44F}"/>
              </a:ext>
            </a:extLst>
          </p:cNvPr>
          <p:cNvSpPr/>
          <p:nvPr/>
        </p:nvSpPr>
        <p:spPr>
          <a:xfrm>
            <a:off x="6124403" y="3987240"/>
            <a:ext cx="693629" cy="400110"/>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lang="en-US" sz="2000" b="1" dirty="0">
                <a:latin typeface="TH SarabunPSK" panose="020B0500040200020003" pitchFamily="34" charset="-34"/>
                <a:cs typeface="TH SarabunPSK" panose="020B0500040200020003" pitchFamily="34" charset="-34"/>
              </a:rPr>
              <a:t>2</a:t>
            </a:r>
            <a:r>
              <a:rPr kumimoji="0" lang="en-US"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rPr>
              <a:t>.5</a:t>
            </a:r>
            <a:r>
              <a:rPr lang="en-US" sz="2000" b="1" dirty="0">
                <a:latin typeface="TH SarabunPSK" panose="020B0500040200020003" pitchFamily="34" charset="-34"/>
                <a:cs typeface="TH SarabunPSK" panose="020B0500040200020003" pitchFamily="34" charset="-34"/>
              </a:rPr>
              <a:t>%</a:t>
            </a:r>
            <a:endParaRPr kumimoji="0" lang="th-TH" sz="2000" b="1" i="0" u="none" strike="noStrike" kern="1200" cap="none" spc="0" normalizeH="0" baseline="0" noProof="0" dirty="0">
              <a:ln>
                <a:noFill/>
              </a:ln>
              <a:effectLst/>
              <a:uLnTx/>
              <a:uFillTx/>
              <a:latin typeface="TH SarabunPSK" panose="020B0500040200020003" pitchFamily="34" charset="-34"/>
              <a:ea typeface="+mn-ea"/>
              <a:cs typeface="TH SarabunPSK" panose="020B0500040200020003" pitchFamily="34" charset="-34"/>
            </a:endParaRPr>
          </a:p>
        </p:txBody>
      </p:sp>
    </p:spTree>
    <p:extLst>
      <p:ext uri="{BB962C8B-B14F-4D97-AF65-F5344CB8AC3E}">
        <p14:creationId xmlns:p14="http://schemas.microsoft.com/office/powerpoint/2010/main" val="27624336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D5F5C80-3C89-4623-A930-34913A627A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4082908"/>
            <a:ext cx="1244158" cy="14975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1" name="Group 40">
            <a:extLst>
              <a:ext uri="{FF2B5EF4-FFF2-40B4-BE49-F238E27FC236}">
                <a16:creationId xmlns:a16="http://schemas.microsoft.com/office/drawing/2014/main" id="{A2062FBE-A6C6-416D-8872-E52AE7D2300E}"/>
              </a:ext>
            </a:extLst>
          </p:cNvPr>
          <p:cNvGrpSpPr/>
          <p:nvPr/>
        </p:nvGrpSpPr>
        <p:grpSpPr>
          <a:xfrm>
            <a:off x="4868467" y="1146576"/>
            <a:ext cx="1510894" cy="5191119"/>
            <a:chOff x="4708470" y="1032091"/>
            <a:chExt cx="1510894" cy="5191119"/>
          </a:xfrm>
        </p:grpSpPr>
        <p:sp>
          <p:nvSpPr>
            <p:cNvPr id="42" name="Flowchart: Process 41">
              <a:extLst>
                <a:ext uri="{FF2B5EF4-FFF2-40B4-BE49-F238E27FC236}">
                  <a16:creationId xmlns:a16="http://schemas.microsoft.com/office/drawing/2014/main" id="{E64E4A74-929F-4DAE-9F04-6D0C4EA6ED44}"/>
                </a:ext>
              </a:extLst>
            </p:cNvPr>
            <p:cNvSpPr/>
            <p:nvPr/>
          </p:nvSpPr>
          <p:spPr bwMode="auto">
            <a:xfrm rot="10800000" flipV="1">
              <a:off x="5641566" y="1434159"/>
              <a:ext cx="577798" cy="4053575"/>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5" name="Rectangle 44">
              <a:extLst>
                <a:ext uri="{FF2B5EF4-FFF2-40B4-BE49-F238E27FC236}">
                  <a16:creationId xmlns:a16="http://schemas.microsoft.com/office/drawing/2014/main" id="{89B9B2B8-13E2-40E3-8314-A8D8D9399FD9}"/>
                </a:ext>
              </a:extLst>
            </p:cNvPr>
            <p:cNvSpPr/>
            <p:nvPr/>
          </p:nvSpPr>
          <p:spPr bwMode="auto">
            <a:xfrm>
              <a:off x="4708470" y="1032091"/>
              <a:ext cx="1505397" cy="519111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sp>
        <p:nvSpPr>
          <p:cNvPr id="50" name="Rectangle: Top Corners Rounded 49">
            <a:extLst>
              <a:ext uri="{FF2B5EF4-FFF2-40B4-BE49-F238E27FC236}">
                <a16:creationId xmlns:a16="http://schemas.microsoft.com/office/drawing/2014/main" id="{C9BDF6F8-CC77-4873-B2F3-1CD693D03657}"/>
              </a:ext>
            </a:extLst>
          </p:cNvPr>
          <p:cNvSpPr/>
          <p:nvPr/>
        </p:nvSpPr>
        <p:spPr bwMode="auto">
          <a:xfrm>
            <a:off x="335360" y="1818322"/>
            <a:ext cx="5760639" cy="233861"/>
          </a:xfrm>
          <a:prstGeom prst="round2SameRect">
            <a:avLst>
              <a:gd name="adj1" fmla="val 50000"/>
              <a:gd name="adj2" fmla="val 0"/>
            </a:avLst>
          </a:prstGeom>
          <a:solidFill>
            <a:srgbClr val="BBE0E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aphicFrame>
        <p:nvGraphicFramePr>
          <p:cNvPr id="44" name="Chart 43">
            <a:extLst>
              <a:ext uri="{FF2B5EF4-FFF2-40B4-BE49-F238E27FC236}">
                <a16:creationId xmlns:a16="http://schemas.microsoft.com/office/drawing/2014/main" id="{41255FDF-0562-4EB1-8B8D-6A521E2AFE78}"/>
              </a:ext>
            </a:extLst>
          </p:cNvPr>
          <p:cNvGraphicFramePr>
            <a:graphicFrameLocks/>
          </p:cNvGraphicFramePr>
          <p:nvPr>
            <p:extLst>
              <p:ext uri="{D42A27DB-BD31-4B8C-83A1-F6EECF244321}">
                <p14:modId xmlns:p14="http://schemas.microsoft.com/office/powerpoint/2010/main" val="3140527325"/>
              </p:ext>
            </p:extLst>
          </p:nvPr>
        </p:nvGraphicFramePr>
        <p:xfrm>
          <a:off x="6996047" y="2949936"/>
          <a:ext cx="4444570" cy="3332787"/>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p:cNvGrpSpPr/>
          <p:nvPr/>
        </p:nvGrpSpPr>
        <p:grpSpPr>
          <a:xfrm>
            <a:off x="0" y="6132165"/>
            <a:ext cx="12192000" cy="739848"/>
            <a:chOff x="0" y="6132165"/>
            <a:chExt cx="12192000" cy="739848"/>
          </a:xfrm>
        </p:grpSpPr>
        <p:sp>
          <p:nvSpPr>
            <p:cNvPr id="21" name="สี่เหลี่ยมผืนผ้า 3">
              <a:extLst>
                <a:ext uri="{FF2B5EF4-FFF2-40B4-BE49-F238E27FC236}">
                  <a16:creationId xmlns:a16="http://schemas.microsoft.com/office/drawing/2014/main" id="{0FF9C95F-C3CA-4303-A55B-A4AB8A7CEFB4}"/>
                </a:ext>
              </a:extLst>
            </p:cNvPr>
            <p:cNvSpPr/>
            <p:nvPr/>
          </p:nvSpPr>
          <p:spPr bwMode="auto">
            <a:xfrm>
              <a:off x="0" y="6560245"/>
              <a:ext cx="12192000"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2" name="Group 21">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3"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4"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5" name="TextBox 24">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6" name="Group 25">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5" name="TextBox 34">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6" name="Picture 35">
                  <a:extLst>
                    <a:ext uri="{FF2B5EF4-FFF2-40B4-BE49-F238E27FC236}">
                      <a16:creationId xmlns:a16="http://schemas.microsoft.com/office/drawing/2014/main" id="{E9084D14-395D-4952-BFA0-CD22C72E59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7" name="Picture 36">
                  <a:extLst>
                    <a:ext uri="{FF2B5EF4-FFF2-40B4-BE49-F238E27FC236}">
                      <a16:creationId xmlns:a16="http://schemas.microsoft.com/office/drawing/2014/main" id="{FECA0590-41D4-4EA1-B940-D897631C1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7" name="Group 26">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28"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29"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4" name="สี่เหลี่ยมผืนผ้า 3">
            <a:extLst>
              <a:ext uri="{FF2B5EF4-FFF2-40B4-BE49-F238E27FC236}">
                <a16:creationId xmlns:a16="http://schemas.microsoft.com/office/drawing/2014/main" id="{CBB7DDB1-D97F-47D4-9DE7-89F10D4DF199}"/>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 name="ตัวแทนหมายเลขสไลด์ 1">
            <a:extLst>
              <a:ext uri="{FF2B5EF4-FFF2-40B4-BE49-F238E27FC236}">
                <a16:creationId xmlns:a16="http://schemas.microsoft.com/office/drawing/2014/main" id="{0C57E9EC-81B2-4306-9053-3F0C3D947BA1}"/>
              </a:ext>
            </a:extLst>
          </p:cNvPr>
          <p:cNvSpPr>
            <a:spLocks noGrp="1"/>
          </p:cNvSpPr>
          <p:nvPr>
            <p:ph type="sldNum" sz="quarter" idx="10"/>
          </p:nvPr>
        </p:nvSpPr>
        <p:spPr>
          <a:xfrm>
            <a:off x="11280576" y="6496018"/>
            <a:ext cx="911424"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aphicFrame>
        <p:nvGraphicFramePr>
          <p:cNvPr id="2" name="Table 8">
            <a:extLst>
              <a:ext uri="{FF2B5EF4-FFF2-40B4-BE49-F238E27FC236}">
                <a16:creationId xmlns:a16="http://schemas.microsoft.com/office/drawing/2014/main" id="{D4AE9B26-BAF9-48CF-8B4A-DC1AEA399334}"/>
              </a:ext>
            </a:extLst>
          </p:cNvPr>
          <p:cNvGraphicFramePr>
            <a:graphicFrameLocks noGrp="1"/>
          </p:cNvGraphicFramePr>
          <p:nvPr>
            <p:extLst>
              <p:ext uri="{D42A27DB-BD31-4B8C-83A1-F6EECF244321}">
                <p14:modId xmlns:p14="http://schemas.microsoft.com/office/powerpoint/2010/main" val="1274567155"/>
              </p:ext>
            </p:extLst>
          </p:nvPr>
        </p:nvGraphicFramePr>
        <p:xfrm>
          <a:off x="335360" y="1916832"/>
          <a:ext cx="5760639" cy="1193800"/>
        </p:xfrm>
        <a:graphic>
          <a:graphicData uri="http://schemas.openxmlformats.org/drawingml/2006/table">
            <a:tbl>
              <a:tblPr firstRow="1" bandRow="1">
                <a:tableStyleId>{5C22544A-7EE6-4342-B048-85BDC9FD1C3A}</a:tableStyleId>
              </a:tblPr>
              <a:tblGrid>
                <a:gridCol w="3323445">
                  <a:extLst>
                    <a:ext uri="{9D8B030D-6E8A-4147-A177-3AD203B41FA5}">
                      <a16:colId xmlns:a16="http://schemas.microsoft.com/office/drawing/2014/main" val="1330393646"/>
                    </a:ext>
                  </a:extLst>
                </a:gridCol>
                <a:gridCol w="2437194">
                  <a:extLst>
                    <a:ext uri="{9D8B030D-6E8A-4147-A177-3AD203B41FA5}">
                      <a16:colId xmlns:a16="http://schemas.microsoft.com/office/drawing/2014/main" val="2197581899"/>
                    </a:ext>
                  </a:extLst>
                </a:gridCol>
              </a:tblGrid>
              <a:tr h="370840">
                <a:tc>
                  <a:txBody>
                    <a:bodyPr/>
                    <a:lstStyle/>
                    <a:p>
                      <a:pPr algn="ctr"/>
                      <a:r>
                        <a:rPr lang="th-TH" sz="1800" b="0" i="0" dirty="0">
                          <a:solidFill>
                            <a:srgbClr val="002060"/>
                          </a:solidFill>
                          <a:latin typeface="FC Home" panose="020B0500040200020003" pitchFamily="34" charset="-34"/>
                          <a:cs typeface="FC Home" panose="020B0500040200020003" pitchFamily="34" charset="-34"/>
                        </a:rPr>
                        <a:t>งบประมาณทั้งหมด</a:t>
                      </a:r>
                      <a:endParaRPr lang="en-GB" sz="1800" b="0" i="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GB" sz="2400" b="0" i="0" kern="1200" dirty="0">
                          <a:solidFill>
                            <a:srgbClr val="FF0000"/>
                          </a:solidFill>
                          <a:latin typeface="FC Home" panose="020B0500040200020003" pitchFamily="34" charset="-34"/>
                          <a:ea typeface="+mn-ea"/>
                          <a:cs typeface="FC Home" panose="020B0500040200020003" pitchFamily="34" charset="-34"/>
                        </a:rPr>
                        <a:t>4.0022</a:t>
                      </a:r>
                      <a:r>
                        <a:rPr lang="en-GB" sz="1800" b="0" i="0" kern="1200" dirty="0">
                          <a:solidFill>
                            <a:schemeClr val="tx1"/>
                          </a:solidFill>
                          <a:latin typeface="FC Home" panose="020B0500040200020003" pitchFamily="34" charset="-34"/>
                          <a:ea typeface="+mn-ea"/>
                          <a:cs typeface="FC Home" panose="020B0500040200020003" pitchFamily="34" charset="-34"/>
                        </a:rPr>
                        <a:t>  </a:t>
                      </a:r>
                      <a:r>
                        <a:rPr lang="th-TH" sz="1800" b="0" i="0" kern="1200" dirty="0">
                          <a:solidFill>
                            <a:schemeClr val="tx1"/>
                          </a:solidFill>
                          <a:latin typeface="FC Home" panose="020B0500040200020003" pitchFamily="34" charset="-34"/>
                          <a:ea typeface="+mn-ea"/>
                          <a:cs typeface="FC Home" panose="020B0500040200020003" pitchFamily="34" charset="-34"/>
                        </a:rPr>
                        <a:t>ล้านบาท</a:t>
                      </a:r>
                      <a:endParaRPr lang="en-GB" sz="1800" b="0" i="0" kern="1200" dirty="0">
                        <a:solidFill>
                          <a:schemeClr val="tx1"/>
                        </a:solidFill>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45325953"/>
                  </a:ext>
                </a:extLst>
              </a:tr>
              <a:tr h="0">
                <a:tc>
                  <a:txBody>
                    <a:bodyPr/>
                    <a:lstStyle/>
                    <a:p>
                      <a:pPr marL="0" algn="l" defTabSz="914400" rtl="0" eaLnBrk="1" latinLnBrk="0" hangingPunct="1"/>
                      <a:r>
                        <a:rPr lang="th-TH" sz="1800" b="0" i="0" kern="1200" dirty="0">
                          <a:solidFill>
                            <a:srgbClr val="002060"/>
                          </a:solidFill>
                          <a:latin typeface="FC Home" panose="020B0500040200020003" pitchFamily="34" charset="-34"/>
                          <a:ea typeface="+mn-ea"/>
                          <a:cs typeface="FC Home" panose="020B0500040200020003" pitchFamily="34" charset="-34"/>
                        </a:rPr>
                        <a:t>เบื้องต้นได้รับการจัดสรร (งวดที่</a:t>
                      </a:r>
                      <a:r>
                        <a:rPr lang="en-GB" sz="1800" b="0" i="0" kern="1200" dirty="0">
                          <a:solidFill>
                            <a:srgbClr val="002060"/>
                          </a:solidFill>
                          <a:latin typeface="FC Home" panose="020B0500040200020003" pitchFamily="34" charset="-34"/>
                          <a:ea typeface="+mn-ea"/>
                          <a:cs typeface="FC Home" panose="020B0500040200020003" pitchFamily="34" charset="-34"/>
                        </a:rPr>
                        <a:t> 1)</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kern="1200" dirty="0">
                          <a:solidFill>
                            <a:schemeClr val="tx1"/>
                          </a:solidFill>
                          <a:latin typeface="FC Home" panose="020B0500040200020003" pitchFamily="34" charset="-34"/>
                          <a:ea typeface="+mn-ea"/>
                          <a:cs typeface="FC Home" panose="020B0500040200020003" pitchFamily="34" charset="-34"/>
                        </a:rPr>
                        <a:t>2.0011 </a:t>
                      </a:r>
                      <a:r>
                        <a:rPr lang="th-TH" sz="1800" b="0" i="0" kern="1200" dirty="0">
                          <a:solidFill>
                            <a:schemeClr val="tx1"/>
                          </a:solidFill>
                          <a:latin typeface="FC Home" panose="020B0500040200020003" pitchFamily="34" charset="-34"/>
                          <a:ea typeface="+mn-ea"/>
                          <a:cs typeface="FC Home" panose="020B0500040200020003" pitchFamily="34" charset="-34"/>
                        </a:rPr>
                        <a:t>ล้านบาท</a:t>
                      </a:r>
                      <a:r>
                        <a:rPr lang="en-GB" sz="1800" b="0" i="0" kern="1200" dirty="0">
                          <a:solidFill>
                            <a:schemeClr val="tx1"/>
                          </a:solidFill>
                          <a:latin typeface="FC Home" panose="020B0500040200020003" pitchFamily="34" charset="-34"/>
                          <a:ea typeface="+mn-ea"/>
                          <a:cs typeface="FC Home" panose="020B0500040200020003" pitchFamily="34" charset="-34"/>
                        </a:rPr>
                        <a:t> (50%)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18318176"/>
                  </a:ext>
                </a:extLst>
              </a:tr>
              <a:tr h="370840">
                <a:tc>
                  <a:txBody>
                    <a:bodyPr/>
                    <a:lstStyle/>
                    <a:p>
                      <a:pPr marL="0" algn="l" defTabSz="914400" rtl="0" eaLnBrk="1" latinLnBrk="0" hangingPunct="1"/>
                      <a:r>
                        <a:rPr lang="th-TH" sz="1800" b="0" i="0" kern="1200" dirty="0">
                          <a:solidFill>
                            <a:srgbClr val="002060"/>
                          </a:solidFill>
                          <a:latin typeface="FC Home" panose="020B0500040200020003" pitchFamily="34" charset="-34"/>
                          <a:ea typeface="+mn-ea"/>
                          <a:cs typeface="FC Home" panose="020B0500040200020003" pitchFamily="34" charset="-34"/>
                        </a:rPr>
                        <a:t>คงเหลือรอรับการจัดสรรอีก</a:t>
                      </a:r>
                      <a:endParaRPr lang="en-GB" sz="1800" b="0" i="0" kern="1200" dirty="0">
                        <a:solidFill>
                          <a:srgbClr val="002060"/>
                        </a:solidFill>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kern="1200" dirty="0">
                          <a:solidFill>
                            <a:srgbClr val="FF0000"/>
                          </a:solidFill>
                          <a:latin typeface="FC Home" panose="020B0500040200020003" pitchFamily="34" charset="-34"/>
                          <a:ea typeface="+mn-ea"/>
                          <a:cs typeface="FC Home" panose="020B0500040200020003" pitchFamily="34" charset="-34"/>
                        </a:rPr>
                        <a:t>2.0011 </a:t>
                      </a:r>
                      <a:r>
                        <a:rPr lang="th-TH" sz="1800" b="0" i="0" kern="1200" dirty="0">
                          <a:solidFill>
                            <a:srgbClr val="FF0000"/>
                          </a:solidFill>
                          <a:latin typeface="FC Home" panose="020B0500040200020003" pitchFamily="34" charset="-34"/>
                          <a:ea typeface="+mn-ea"/>
                          <a:cs typeface="FC Home" panose="020B0500040200020003" pitchFamily="34" charset="-34"/>
                        </a:rPr>
                        <a:t>ล้านบาท</a:t>
                      </a:r>
                      <a:r>
                        <a:rPr lang="en-GB" sz="1800" b="0" i="0" kern="1200" dirty="0">
                          <a:solidFill>
                            <a:srgbClr val="FF0000"/>
                          </a:solidFill>
                          <a:latin typeface="FC Home" panose="020B0500040200020003" pitchFamily="34" charset="-34"/>
                          <a:ea typeface="+mn-ea"/>
                          <a:cs typeface="FC Home" panose="020B0500040200020003" pitchFamily="34" charset="-34"/>
                        </a:rPr>
                        <a:t> (50%)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711626"/>
                  </a:ext>
                </a:extLst>
              </a:tr>
            </a:tbl>
          </a:graphicData>
        </a:graphic>
      </p:graphicFrame>
      <p:sp>
        <p:nvSpPr>
          <p:cNvPr id="30" name="กล่องข้อความ 14">
            <a:extLst>
              <a:ext uri="{FF2B5EF4-FFF2-40B4-BE49-F238E27FC236}">
                <a16:creationId xmlns:a16="http://schemas.microsoft.com/office/drawing/2014/main" id="{52CFFD48-3C9C-4BF2-ADCB-12300341692B}"/>
              </a:ext>
            </a:extLst>
          </p:cNvPr>
          <p:cNvSpPr txBox="1"/>
          <p:nvPr/>
        </p:nvSpPr>
        <p:spPr>
          <a:xfrm>
            <a:off x="6484934" y="1497744"/>
            <a:ext cx="4166692" cy="830997"/>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th-TH"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ผลการใช้จ่ายงบบำรุงรักษาฯ</a:t>
            </a:r>
            <a:br>
              <a:rPr lang="en-US" sz="2400" u="sng" dirty="0">
                <a:solidFill>
                  <a:srgbClr val="002060"/>
                </a:solidFill>
                <a:latin typeface="FC Home" panose="020B0500040200020003" pitchFamily="34" charset="-34"/>
                <a:ea typeface="Calibri" panose="020F0502020204030204" pitchFamily="34" charset="0"/>
                <a:cs typeface="FC Home" panose="020B0500040200020003" pitchFamily="34" charset="-34"/>
              </a:rPr>
            </a:br>
            <a:r>
              <a:rPr kumimoji="0" lang="th-TH"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ระบบโทรมาตรและ</a:t>
            </a:r>
            <a:r>
              <a:rPr kumimoji="0" lang="en-GB"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CCTV </a:t>
            </a:r>
            <a:r>
              <a:rPr kumimoji="0" lang="th-TH"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ปี</a:t>
            </a:r>
            <a:r>
              <a:rPr kumimoji="0" lang="en-US"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 256</a:t>
            </a:r>
            <a:r>
              <a:rPr kumimoji="0" lang="en-GB"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rPr>
              <a:t>4</a:t>
            </a:r>
            <a:endParaRPr kumimoji="0" lang="th-TH" sz="2400" strike="noStrike" kern="1200" cap="none" spc="0" normalizeH="0" baseline="0" noProof="0" dirty="0">
              <a:ln>
                <a:noFill/>
              </a:ln>
              <a:solidFill>
                <a:srgbClr val="00206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31" name="กล่องข้อความ 48">
            <a:extLst>
              <a:ext uri="{FF2B5EF4-FFF2-40B4-BE49-F238E27FC236}">
                <a16:creationId xmlns:a16="http://schemas.microsoft.com/office/drawing/2014/main" id="{67E43BD8-EE01-4CB6-88B8-C617F3D8F64C}"/>
              </a:ext>
            </a:extLst>
          </p:cNvPr>
          <p:cNvSpPr txBox="1"/>
          <p:nvPr/>
        </p:nvSpPr>
        <p:spPr>
          <a:xfrm>
            <a:off x="6466948" y="2246738"/>
            <a:ext cx="47893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งบฯที่ได้รับจัดสรรเบื้องต้น (งวดที่</a:t>
            </a:r>
            <a:r>
              <a:rPr kumimoji="0" lang="en-GB"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1)</a:t>
            </a:r>
            <a:endPar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sp>
        <p:nvSpPr>
          <p:cNvPr id="32" name="กล่องข้อความ 50">
            <a:extLst>
              <a:ext uri="{FF2B5EF4-FFF2-40B4-BE49-F238E27FC236}">
                <a16:creationId xmlns:a16="http://schemas.microsoft.com/office/drawing/2014/main" id="{20F35D11-65C2-4F21-8E3A-EEA16443922D}"/>
              </a:ext>
            </a:extLst>
          </p:cNvPr>
          <p:cNvSpPr txBox="1"/>
          <p:nvPr/>
        </p:nvSpPr>
        <p:spPr>
          <a:xfrm>
            <a:off x="6479118" y="2521045"/>
            <a:ext cx="24842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ผลการเบิกจ่าย</a:t>
            </a:r>
          </a:p>
        </p:txBody>
      </p:sp>
      <p:sp>
        <p:nvSpPr>
          <p:cNvPr id="33" name="กล่องข้อความ 58">
            <a:extLst>
              <a:ext uri="{FF2B5EF4-FFF2-40B4-BE49-F238E27FC236}">
                <a16:creationId xmlns:a16="http://schemas.microsoft.com/office/drawing/2014/main" id="{EDC68516-5EDF-46D5-B6C7-9B9C48CEDD5B}"/>
              </a:ext>
            </a:extLst>
          </p:cNvPr>
          <p:cNvSpPr txBox="1"/>
          <p:nvPr/>
        </p:nvSpPr>
        <p:spPr>
          <a:xfrm>
            <a:off x="9393374" y="2177730"/>
            <a:ext cx="19264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a:t>
            </a:r>
            <a:r>
              <a:rPr kumimoji="0" lang="en-US"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2,001,100 </a:t>
            </a:r>
            <a:r>
              <a:rPr kumimoji="0" lang="th-TH"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บาท)</a:t>
            </a:r>
          </a:p>
        </p:txBody>
      </p:sp>
      <p:sp>
        <p:nvSpPr>
          <p:cNvPr id="9" name="TextBox 8">
            <a:extLst>
              <a:ext uri="{FF2B5EF4-FFF2-40B4-BE49-F238E27FC236}">
                <a16:creationId xmlns:a16="http://schemas.microsoft.com/office/drawing/2014/main" id="{53BABE7D-31D2-434B-950E-A66A0772EBB8}"/>
              </a:ext>
            </a:extLst>
          </p:cNvPr>
          <p:cNvSpPr txBox="1"/>
          <p:nvPr/>
        </p:nvSpPr>
        <p:spPr>
          <a:xfrm rot="16200000">
            <a:off x="-133947" y="4336239"/>
            <a:ext cx="1000905"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a:t>
            </a:r>
            <a:r>
              <a:rPr kumimoji="0" lang="th-TH"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ล้านบาท)</a:t>
            </a:r>
            <a:endParaRPr kumimoji="0" lang="en-GB"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pic>
        <p:nvPicPr>
          <p:cNvPr id="14" name="Picture 13">
            <a:extLst>
              <a:ext uri="{FF2B5EF4-FFF2-40B4-BE49-F238E27FC236}">
                <a16:creationId xmlns:a16="http://schemas.microsoft.com/office/drawing/2014/main" id="{3EFD4893-08DB-485F-B403-383F6BC28BA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09202" y="3453198"/>
            <a:ext cx="1433193" cy="902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8" name="Picture 37">
            <a:extLst>
              <a:ext uri="{FF2B5EF4-FFF2-40B4-BE49-F238E27FC236}">
                <a16:creationId xmlns:a16="http://schemas.microsoft.com/office/drawing/2014/main" id="{93A063E9-5F96-4336-A4C5-3C6BAF84093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09202" y="4811113"/>
            <a:ext cx="1510816" cy="902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43" name="Chart 42">
            <a:extLst>
              <a:ext uri="{FF2B5EF4-FFF2-40B4-BE49-F238E27FC236}">
                <a16:creationId xmlns:a16="http://schemas.microsoft.com/office/drawing/2014/main" id="{822C5519-2B58-48EE-A0C5-2C6B58E68FE2}"/>
              </a:ext>
            </a:extLst>
          </p:cNvPr>
          <p:cNvGraphicFramePr>
            <a:graphicFrameLocks/>
          </p:cNvGraphicFramePr>
          <p:nvPr>
            <p:extLst>
              <p:ext uri="{D42A27DB-BD31-4B8C-83A1-F6EECF244321}">
                <p14:modId xmlns:p14="http://schemas.microsoft.com/office/powerpoint/2010/main" val="3602092302"/>
              </p:ext>
            </p:extLst>
          </p:nvPr>
        </p:nvGraphicFramePr>
        <p:xfrm>
          <a:off x="517644" y="3316776"/>
          <a:ext cx="3775060" cy="2776520"/>
        </p:xfrm>
        <a:graphic>
          <a:graphicData uri="http://schemas.openxmlformats.org/drawingml/2006/chart">
            <c:chart xmlns:c="http://schemas.openxmlformats.org/drawingml/2006/chart" xmlns:r="http://schemas.openxmlformats.org/officeDocument/2006/relationships" r:id="rId10"/>
          </a:graphicData>
        </a:graphic>
      </p:graphicFrame>
      <p:sp>
        <p:nvSpPr>
          <p:cNvPr id="39" name="Rectangle 7">
            <a:extLst>
              <a:ext uri="{FF2B5EF4-FFF2-40B4-BE49-F238E27FC236}">
                <a16:creationId xmlns:a16="http://schemas.microsoft.com/office/drawing/2014/main" id="{DE91CF5E-474D-4DB3-8CE1-D0207F4CD82B}"/>
              </a:ext>
            </a:extLst>
          </p:cNvPr>
          <p:cNvSpPr/>
          <p:nvPr/>
        </p:nvSpPr>
        <p:spPr>
          <a:xfrm>
            <a:off x="263352" y="6572423"/>
            <a:ext cx="2160240" cy="276999"/>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a:t>
            </a:r>
          </a:p>
        </p:txBody>
      </p:sp>
      <p:sp>
        <p:nvSpPr>
          <p:cNvPr id="40" name="Rectangle 2">
            <a:extLst>
              <a:ext uri="{FF2B5EF4-FFF2-40B4-BE49-F238E27FC236}">
                <a16:creationId xmlns:a16="http://schemas.microsoft.com/office/drawing/2014/main" id="{C0B13C4F-45C0-403D-BCA9-8CA00E69E835}"/>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5.2</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บำรุงรักษาระบบโทรมาตร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CCTV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และ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Early Warning System:</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
        <p:nvSpPr>
          <p:cNvPr id="46" name="TextBox 45">
            <a:extLst>
              <a:ext uri="{FF2B5EF4-FFF2-40B4-BE49-F238E27FC236}">
                <a16:creationId xmlns:a16="http://schemas.microsoft.com/office/drawing/2014/main" id="{3361BB39-7E04-4D5C-AAE3-2580F7D19247}"/>
              </a:ext>
            </a:extLst>
          </p:cNvPr>
          <p:cNvSpPr txBox="1"/>
          <p:nvPr/>
        </p:nvSpPr>
        <p:spPr>
          <a:xfrm rot="16200000">
            <a:off x="6253030" y="4270372"/>
            <a:ext cx="1157203"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a:t>
            </a:r>
            <a:r>
              <a:rPr kumimoji="0" lang="th-TH"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ล้านบาท)</a:t>
            </a:r>
            <a:endParaRPr kumimoji="0" lang="en-GB"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grpSp>
        <p:nvGrpSpPr>
          <p:cNvPr id="5" name="Group 4">
            <a:extLst>
              <a:ext uri="{FF2B5EF4-FFF2-40B4-BE49-F238E27FC236}">
                <a16:creationId xmlns:a16="http://schemas.microsoft.com/office/drawing/2014/main" id="{71C0E30A-E199-402B-9D58-6B9DF8FF010B}"/>
              </a:ext>
            </a:extLst>
          </p:cNvPr>
          <p:cNvGrpSpPr/>
          <p:nvPr/>
        </p:nvGrpSpPr>
        <p:grpSpPr>
          <a:xfrm>
            <a:off x="263352" y="1029523"/>
            <a:ext cx="9380175" cy="766208"/>
            <a:chOff x="172209" y="980728"/>
            <a:chExt cx="9380175" cy="766208"/>
          </a:xfrm>
        </p:grpSpPr>
        <p:sp>
          <p:nvSpPr>
            <p:cNvPr id="10" name="TextBox 7">
              <a:extLst>
                <a:ext uri="{FF2B5EF4-FFF2-40B4-BE49-F238E27FC236}">
                  <a16:creationId xmlns:a16="http://schemas.microsoft.com/office/drawing/2014/main" id="{540721F5-7066-4A6D-B102-900731D66CA0}"/>
                </a:ext>
              </a:extLst>
            </p:cNvPr>
            <p:cNvSpPr txBox="1"/>
            <p:nvPr/>
          </p:nvSpPr>
          <p:spPr>
            <a:xfrm>
              <a:off x="191344" y="980728"/>
              <a:ext cx="9361040"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20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rPr>
                <a:t>ค่าใช้จ่ายในการบำรุงรักษาระบบตรวจวัดสภาพน้ำทางไกลอัตโนมัติและระบบส่งข้อมูลสัญญาณภาพ</a:t>
              </a:r>
            </a:p>
          </p:txBody>
        </p:sp>
        <p:sp>
          <p:nvSpPr>
            <p:cNvPr id="47" name="TextBox 7">
              <a:extLst>
                <a:ext uri="{FF2B5EF4-FFF2-40B4-BE49-F238E27FC236}">
                  <a16:creationId xmlns:a16="http://schemas.microsoft.com/office/drawing/2014/main" id="{836B0809-E34C-4731-B5D1-7E87102DB574}"/>
                </a:ext>
              </a:extLst>
            </p:cNvPr>
            <p:cNvSpPr txBox="1"/>
            <p:nvPr/>
          </p:nvSpPr>
          <p:spPr>
            <a:xfrm>
              <a:off x="172209" y="1285271"/>
              <a:ext cx="4560169"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22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ปีงบประมาณ </a:t>
              </a:r>
              <a:r>
                <a:rPr kumimoji="0" lang="en-US" sz="22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2564 </a:t>
              </a:r>
              <a:r>
                <a:rPr kumimoji="0" lang="th-TH" sz="22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ทั้งสิ้น </a:t>
              </a:r>
              <a:r>
                <a:rPr kumimoji="0" lang="en-US"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4.0022</a:t>
              </a:r>
              <a:r>
                <a:rPr kumimoji="0" lang="en-US" sz="2200" u="none" strike="noStrike" kern="1200" cap="none" spc="0" normalizeH="0" baseline="0" noProof="0" dirty="0">
                  <a:ln>
                    <a:noFill/>
                  </a:ln>
                  <a:solidFill>
                    <a:srgbClr val="2D2D8A"/>
                  </a:solidFill>
                  <a:effectLst/>
                  <a:uLnTx/>
                  <a:uFillTx/>
                  <a:latin typeface="FC Home" panose="020B0500040200020003" pitchFamily="34" charset="-34"/>
                  <a:cs typeface="FC Home" panose="020B0500040200020003" pitchFamily="34" charset="-34"/>
                </a:rPr>
                <a:t> </a:t>
              </a:r>
              <a:r>
                <a:rPr kumimoji="0" lang="th-TH" sz="2200" u="none" strike="noStrike" kern="1200" cap="none" spc="0" normalizeH="0" baseline="0" noProof="0" dirty="0">
                  <a:ln>
                    <a:noFill/>
                  </a:ln>
                  <a:solidFill>
                    <a:srgbClr val="002060"/>
                  </a:solidFill>
                  <a:effectLst/>
                  <a:uLnTx/>
                  <a:uFillTx/>
                  <a:latin typeface="FC Home" panose="020B0500040200020003" pitchFamily="34" charset="-34"/>
                  <a:cs typeface="FC Home" panose="020B0500040200020003" pitchFamily="34" charset="-34"/>
                </a:rPr>
                <a:t>ล้านบาท </a:t>
              </a:r>
              <a:endParaRPr kumimoji="0" lang="en-US" sz="2200" u="none" strike="noStrike" kern="1200" cap="none" spc="0" normalizeH="0" baseline="0" noProof="0" dirty="0">
                <a:ln>
                  <a:noFill/>
                </a:ln>
                <a:solidFill>
                  <a:srgbClr val="2D2D8A"/>
                </a:solidFill>
                <a:effectLst/>
                <a:uLnTx/>
                <a:uFillTx/>
                <a:latin typeface="FC Home" panose="020B0500040200020003" pitchFamily="34" charset="-34"/>
                <a:cs typeface="FC Home" panose="020B0500040200020003" pitchFamily="34" charset="-34"/>
              </a:endParaRPr>
            </a:p>
          </p:txBody>
        </p:sp>
      </p:grpSp>
      <p:sp>
        <p:nvSpPr>
          <p:cNvPr id="34" name="กล่องข้อความ 60">
            <a:extLst>
              <a:ext uri="{FF2B5EF4-FFF2-40B4-BE49-F238E27FC236}">
                <a16:creationId xmlns:a16="http://schemas.microsoft.com/office/drawing/2014/main" id="{0BDA5B3C-FFA3-4147-A232-E92662F49B29}"/>
              </a:ext>
            </a:extLst>
          </p:cNvPr>
          <p:cNvSpPr txBox="1"/>
          <p:nvPr/>
        </p:nvSpPr>
        <p:spPr>
          <a:xfrm>
            <a:off x="7834012" y="2525824"/>
            <a:ext cx="427230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a:t>
            </a:r>
            <a:r>
              <a:rPr kumimoji="0" lang="en-US"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1,772,024.09 </a:t>
            </a:r>
            <a:r>
              <a:rPr kumimoji="0" lang="th-TH"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บาท)</a:t>
            </a:r>
            <a:r>
              <a:rPr kumimoji="0" lang="en-GB"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chemeClr val="tx2"/>
                </a:solidFill>
                <a:effectLst/>
                <a:uLnTx/>
                <a:uFillTx/>
                <a:latin typeface="FC Home" panose="020B0500040200020003" pitchFamily="34" charset="-34"/>
                <a:cs typeface="FC Home" panose="020B0500040200020003" pitchFamily="34" charset="-34"/>
              </a:rPr>
              <a:t>คิดเป็น</a:t>
            </a:r>
            <a:r>
              <a:rPr kumimoji="0" lang="en-GB" sz="1800" u="none" strike="noStrike" kern="1200" cap="none" spc="0" normalizeH="0" baseline="0" noProof="0" dirty="0">
                <a:ln>
                  <a:noFill/>
                </a:ln>
                <a:solidFill>
                  <a:schemeClr val="tx2"/>
                </a:solidFill>
                <a:effectLst/>
                <a:uLnTx/>
                <a:uFillTx/>
                <a:latin typeface="FC Home" panose="020B0500040200020003" pitchFamily="34" charset="-34"/>
                <a:cs typeface="FC Home" panose="020B0500040200020003" pitchFamily="34" charset="-34"/>
              </a:rPr>
              <a:t> </a:t>
            </a:r>
            <a:r>
              <a:rPr kumimoji="0" lang="en-GB"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88.55% </a:t>
            </a:r>
            <a:r>
              <a:rPr kumimoji="0" lang="th-TH" sz="1400" u="none" strike="noStrike" kern="1200" cap="none" spc="0" normalizeH="0" baseline="0" noProof="0" dirty="0">
                <a:ln>
                  <a:noFill/>
                </a:ln>
                <a:solidFill>
                  <a:schemeClr val="tx2"/>
                </a:solidFill>
                <a:effectLst/>
                <a:uLnTx/>
                <a:uFillTx/>
                <a:latin typeface="FC Home" panose="020B0500040200020003" pitchFamily="34" charset="-34"/>
                <a:cs typeface="FC Home" panose="020B0500040200020003" pitchFamily="34" charset="-34"/>
              </a:rPr>
              <a:t>ของงบฯที่ได้รับ งวดที่</a:t>
            </a:r>
            <a:r>
              <a:rPr kumimoji="0" lang="en-GB" sz="1400" u="none" strike="noStrike" kern="1200" cap="none" spc="0" normalizeH="0" baseline="0" noProof="0" dirty="0">
                <a:ln>
                  <a:noFill/>
                </a:ln>
                <a:solidFill>
                  <a:schemeClr val="tx2"/>
                </a:solidFill>
                <a:effectLst/>
                <a:uLnTx/>
                <a:uFillTx/>
                <a:latin typeface="FC Home" panose="020B0500040200020003" pitchFamily="34" charset="-34"/>
                <a:cs typeface="FC Home" panose="020B0500040200020003" pitchFamily="34" charset="-34"/>
              </a:rPr>
              <a:t> 1</a:t>
            </a:r>
            <a:endParaRPr kumimoji="0" lang="th-TH" sz="1400" u="none" strike="noStrike" kern="1200" cap="none" spc="0" normalizeH="0" baseline="0" noProof="0" dirty="0">
              <a:ln>
                <a:noFill/>
              </a:ln>
              <a:solidFill>
                <a:schemeClr val="tx2"/>
              </a:solidFill>
              <a:effectLst/>
              <a:uLnTx/>
              <a:uFillTx/>
              <a:latin typeface="FC Home" panose="020B0500040200020003" pitchFamily="34" charset="-34"/>
              <a:cs typeface="FC Home" panose="020B0500040200020003" pitchFamily="34" charset="-34"/>
            </a:endParaRPr>
          </a:p>
        </p:txBody>
      </p:sp>
      <p:grpSp>
        <p:nvGrpSpPr>
          <p:cNvPr id="6" name="Group 5">
            <a:extLst>
              <a:ext uri="{FF2B5EF4-FFF2-40B4-BE49-F238E27FC236}">
                <a16:creationId xmlns:a16="http://schemas.microsoft.com/office/drawing/2014/main" id="{931DD4D7-6085-42CE-BDE3-6AF2E4497C47}"/>
              </a:ext>
            </a:extLst>
          </p:cNvPr>
          <p:cNvGrpSpPr/>
          <p:nvPr/>
        </p:nvGrpSpPr>
        <p:grpSpPr>
          <a:xfrm>
            <a:off x="10038691" y="1265944"/>
            <a:ext cx="1834443" cy="832114"/>
            <a:chOff x="366505" y="1151681"/>
            <a:chExt cx="1482452" cy="672449"/>
          </a:xfrm>
        </p:grpSpPr>
        <p:pic>
          <p:nvPicPr>
            <p:cNvPr id="48" name="Picture 47">
              <a:extLst>
                <a:ext uri="{FF2B5EF4-FFF2-40B4-BE49-F238E27FC236}">
                  <a16:creationId xmlns:a16="http://schemas.microsoft.com/office/drawing/2014/main" id="{87A3D458-227D-4D69-B376-D7C7B61AF9F0}"/>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1198371" y="1169237"/>
              <a:ext cx="650586" cy="617691"/>
            </a:xfrm>
            <a:prstGeom prst="rect">
              <a:avLst/>
            </a:prstGeom>
          </p:spPr>
        </p:pic>
        <p:pic>
          <p:nvPicPr>
            <p:cNvPr id="49" name="Picture 48">
              <a:extLst>
                <a:ext uri="{FF2B5EF4-FFF2-40B4-BE49-F238E27FC236}">
                  <a16:creationId xmlns:a16="http://schemas.microsoft.com/office/drawing/2014/main" id="{7A7A01BA-A6D0-415D-8CCD-B470FAFD5A36}"/>
                </a:ext>
              </a:extLst>
            </p:cNvPr>
            <p:cNvPicPr>
              <a:picLocks noChangeAspect="1"/>
            </p:cNvPicPr>
            <p:nvPr/>
          </p:nvPicPr>
          <p:blipFill>
            <a:blip r:embed="rId12"/>
            <a:stretch>
              <a:fillRect/>
            </a:stretch>
          </p:blipFill>
          <p:spPr>
            <a:xfrm>
              <a:off x="366505" y="1151681"/>
              <a:ext cx="679680" cy="672449"/>
            </a:xfrm>
            <a:prstGeom prst="rect">
              <a:avLst/>
            </a:prstGeom>
          </p:spPr>
        </p:pic>
      </p:grpSp>
    </p:spTree>
    <p:extLst>
      <p:ext uri="{BB962C8B-B14F-4D97-AF65-F5344CB8AC3E}">
        <p14:creationId xmlns:p14="http://schemas.microsoft.com/office/powerpoint/2010/main" val="32373468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E2C6ED4F-A167-454F-A09D-453C90A1EB90}"/>
              </a:ext>
            </a:extLst>
          </p:cNvPr>
          <p:cNvGrpSpPr/>
          <p:nvPr/>
        </p:nvGrpSpPr>
        <p:grpSpPr>
          <a:xfrm>
            <a:off x="4868467" y="1146576"/>
            <a:ext cx="1510894" cy="5191119"/>
            <a:chOff x="4708470" y="1032091"/>
            <a:chExt cx="1510894" cy="5191119"/>
          </a:xfrm>
        </p:grpSpPr>
        <p:sp>
          <p:nvSpPr>
            <p:cNvPr id="43" name="Flowchart: Process 42">
              <a:extLst>
                <a:ext uri="{FF2B5EF4-FFF2-40B4-BE49-F238E27FC236}">
                  <a16:creationId xmlns:a16="http://schemas.microsoft.com/office/drawing/2014/main" id="{BBD9338A-381A-4B6B-8C39-68880263D19C}"/>
                </a:ext>
              </a:extLst>
            </p:cNvPr>
            <p:cNvSpPr/>
            <p:nvPr/>
          </p:nvSpPr>
          <p:spPr bwMode="auto">
            <a:xfrm rot="10800000" flipV="1">
              <a:off x="5641566" y="1434159"/>
              <a:ext cx="577798" cy="4053575"/>
            </a:xfrm>
            <a:prstGeom prst="flowChartProcess">
              <a:avLst/>
            </a:prstGeom>
            <a:gradFill flip="none" rotWithShape="1">
              <a:gsLst>
                <a:gs pos="55000">
                  <a:schemeClr val="accent1">
                    <a:lumMod val="5000"/>
                    <a:lumOff val="95000"/>
                  </a:schemeClr>
                </a:gs>
                <a:gs pos="100000">
                  <a:srgbClr val="B0CFED">
                    <a:alpha val="25000"/>
                  </a:srgbClr>
                </a:gs>
              </a:gsLst>
              <a:lin ang="2700000" scaled="1"/>
              <a:tileRect/>
            </a:gradFill>
            <a:ln w="9525" cap="flat" cmpd="sng" algn="ctr">
              <a:noFill/>
              <a:prstDash val="solid"/>
              <a:round/>
              <a:headEnd type="none" w="med" len="med"/>
              <a:tailEnd type="none" w="med" len="med"/>
            </a:ln>
            <a:effectLst>
              <a:outerShdw blurRad="177800" dist="38100" dir="10800000" sx="99000" sy="99000" algn="r" rotWithShape="0">
                <a:prstClr val="black">
                  <a:alpha val="22000"/>
                </a:prstClr>
              </a:outerShdw>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44" name="Rectangle 43">
              <a:extLst>
                <a:ext uri="{FF2B5EF4-FFF2-40B4-BE49-F238E27FC236}">
                  <a16:creationId xmlns:a16="http://schemas.microsoft.com/office/drawing/2014/main" id="{29E398BA-04ED-4EFC-A326-685D98BDEF46}"/>
                </a:ext>
              </a:extLst>
            </p:cNvPr>
            <p:cNvSpPr/>
            <p:nvPr/>
          </p:nvSpPr>
          <p:spPr bwMode="auto">
            <a:xfrm>
              <a:off x="4708470" y="1032091"/>
              <a:ext cx="1505397" cy="519111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sp>
        <p:nvSpPr>
          <p:cNvPr id="5" name="Rectangle: Top Corners Rounded 4">
            <a:extLst>
              <a:ext uri="{FF2B5EF4-FFF2-40B4-BE49-F238E27FC236}">
                <a16:creationId xmlns:a16="http://schemas.microsoft.com/office/drawing/2014/main" id="{47DA9BD3-BF8D-47A5-B950-AA09322972BE}"/>
              </a:ext>
            </a:extLst>
          </p:cNvPr>
          <p:cNvSpPr/>
          <p:nvPr/>
        </p:nvSpPr>
        <p:spPr bwMode="auto">
          <a:xfrm>
            <a:off x="377587" y="1577463"/>
            <a:ext cx="5813952" cy="233861"/>
          </a:xfrm>
          <a:prstGeom prst="round2SameRect">
            <a:avLst>
              <a:gd name="adj1" fmla="val 50000"/>
              <a:gd name="adj2" fmla="val 0"/>
            </a:avLst>
          </a:prstGeom>
          <a:solidFill>
            <a:srgbClr val="BBE0E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aphicFrame>
        <p:nvGraphicFramePr>
          <p:cNvPr id="21" name="Chart 20">
            <a:extLst>
              <a:ext uri="{FF2B5EF4-FFF2-40B4-BE49-F238E27FC236}">
                <a16:creationId xmlns:a16="http://schemas.microsoft.com/office/drawing/2014/main" id="{3970D2DA-FE7C-4F77-9E7A-8C75645BCD5A}"/>
              </a:ext>
            </a:extLst>
          </p:cNvPr>
          <p:cNvGraphicFramePr>
            <a:graphicFrameLocks/>
          </p:cNvGraphicFramePr>
          <p:nvPr>
            <p:extLst>
              <p:ext uri="{D42A27DB-BD31-4B8C-83A1-F6EECF244321}">
                <p14:modId xmlns:p14="http://schemas.microsoft.com/office/powerpoint/2010/main" val="368812035"/>
              </p:ext>
            </p:extLst>
          </p:nvPr>
        </p:nvGraphicFramePr>
        <p:xfrm>
          <a:off x="6779201" y="2698467"/>
          <a:ext cx="4878809" cy="358532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0" name="Chart 19">
            <a:extLst>
              <a:ext uri="{FF2B5EF4-FFF2-40B4-BE49-F238E27FC236}">
                <a16:creationId xmlns:a16="http://schemas.microsoft.com/office/drawing/2014/main" id="{04392295-946F-490F-BF2C-5883A8D63C4E}"/>
              </a:ext>
            </a:extLst>
          </p:cNvPr>
          <p:cNvGraphicFramePr>
            <a:graphicFrameLocks/>
          </p:cNvGraphicFramePr>
          <p:nvPr>
            <p:extLst>
              <p:ext uri="{D42A27DB-BD31-4B8C-83A1-F6EECF244321}">
                <p14:modId xmlns:p14="http://schemas.microsoft.com/office/powerpoint/2010/main" val="1193211662"/>
              </p:ext>
            </p:extLst>
          </p:nvPr>
        </p:nvGraphicFramePr>
        <p:xfrm>
          <a:off x="432365" y="3319843"/>
          <a:ext cx="4787306" cy="2885411"/>
        </p:xfrm>
        <a:graphic>
          <a:graphicData uri="http://schemas.openxmlformats.org/drawingml/2006/chart">
            <c:chart xmlns:c="http://schemas.openxmlformats.org/drawingml/2006/chart" xmlns:r="http://schemas.openxmlformats.org/officeDocument/2006/relationships" r:id="rId3"/>
          </a:graphicData>
        </a:graphic>
      </p:graphicFrame>
      <p:grpSp>
        <p:nvGrpSpPr>
          <p:cNvPr id="22" name="Group 21"/>
          <p:cNvGrpSpPr/>
          <p:nvPr/>
        </p:nvGrpSpPr>
        <p:grpSpPr>
          <a:xfrm>
            <a:off x="0" y="6132165"/>
            <a:ext cx="12192000" cy="739848"/>
            <a:chOff x="0" y="6132165"/>
            <a:chExt cx="12192000" cy="739848"/>
          </a:xfrm>
        </p:grpSpPr>
        <p:sp>
          <p:nvSpPr>
            <p:cNvPr id="23" name="สี่เหลี่ยมผืนผ้า 3">
              <a:extLst>
                <a:ext uri="{FF2B5EF4-FFF2-40B4-BE49-F238E27FC236}">
                  <a16:creationId xmlns:a16="http://schemas.microsoft.com/office/drawing/2014/main" id="{0FF9C95F-C3CA-4303-A55B-A4AB8A7CEFB4}"/>
                </a:ext>
              </a:extLst>
            </p:cNvPr>
            <p:cNvSpPr/>
            <p:nvPr/>
          </p:nvSpPr>
          <p:spPr bwMode="auto">
            <a:xfrm>
              <a:off x="0" y="6560245"/>
              <a:ext cx="12192000"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4" name="Group 23">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5"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6"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 name="TextBox 26">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8" name="Group 27">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7" name="TextBox 36">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8" name="Picture 37">
                  <a:extLst>
                    <a:ext uri="{FF2B5EF4-FFF2-40B4-BE49-F238E27FC236}">
                      <a16:creationId xmlns:a16="http://schemas.microsoft.com/office/drawing/2014/main" id="{E9084D14-395D-4952-BFA0-CD22C72E59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9" name="Picture 38">
                  <a:extLst>
                    <a:ext uri="{FF2B5EF4-FFF2-40B4-BE49-F238E27FC236}">
                      <a16:creationId xmlns:a16="http://schemas.microsoft.com/office/drawing/2014/main" id="{FECA0590-41D4-4EA1-B940-D897631C1C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29" name="Group 28">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35"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6"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6"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7"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4" name="สี่เหลี่ยมผืนผ้า 3">
            <a:extLst>
              <a:ext uri="{FF2B5EF4-FFF2-40B4-BE49-F238E27FC236}">
                <a16:creationId xmlns:a16="http://schemas.microsoft.com/office/drawing/2014/main" id="{CBB7DDB1-D97F-47D4-9DE7-89F10D4DF199}"/>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9" name="ตัวแทนหมายเลขสไลด์ 1">
            <a:extLst>
              <a:ext uri="{FF2B5EF4-FFF2-40B4-BE49-F238E27FC236}">
                <a16:creationId xmlns:a16="http://schemas.microsoft.com/office/drawing/2014/main" id="{0C57E9EC-81B2-4306-9053-3F0C3D947BA1}"/>
              </a:ext>
            </a:extLst>
          </p:cNvPr>
          <p:cNvSpPr>
            <a:spLocks noGrp="1"/>
          </p:cNvSpPr>
          <p:nvPr>
            <p:ph type="sldNum" sz="quarter" idx="10"/>
          </p:nvPr>
        </p:nvSpPr>
        <p:spPr>
          <a:xfrm>
            <a:off x="11234102" y="6495338"/>
            <a:ext cx="957898"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30" name="กล่องข้อความ 14">
            <a:extLst>
              <a:ext uri="{FF2B5EF4-FFF2-40B4-BE49-F238E27FC236}">
                <a16:creationId xmlns:a16="http://schemas.microsoft.com/office/drawing/2014/main" id="{52CFFD48-3C9C-4BF2-ADCB-12300341692B}"/>
              </a:ext>
            </a:extLst>
          </p:cNvPr>
          <p:cNvSpPr txBox="1"/>
          <p:nvPr/>
        </p:nvSpPr>
        <p:spPr>
          <a:xfrm>
            <a:off x="6555355" y="1533823"/>
            <a:ext cx="5273977"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th-TH"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ผลการใช้จ่ายงบบำรุงรักษาฯ</a:t>
            </a:r>
            <a:r>
              <a:rPr kumimoji="0" lang="en-GB"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 EWS</a:t>
            </a:r>
            <a:r>
              <a:rPr kumimoji="0" lang="th-TH"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 ปี </a:t>
            </a:r>
            <a:r>
              <a:rPr kumimoji="0" lang="en-US"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256</a:t>
            </a:r>
            <a:r>
              <a:rPr kumimoji="0" lang="en-GB"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rPr>
              <a:t>4</a:t>
            </a:r>
            <a:endParaRPr kumimoji="0" lang="th-TH" sz="2400" u="sng" strike="noStrike" kern="1200" cap="none" spc="0" normalizeH="0" baseline="0" noProof="0" dirty="0">
              <a:ln>
                <a:noFill/>
              </a:ln>
              <a:solidFill>
                <a:srgbClr val="00B050"/>
              </a:solidFill>
              <a:effectLst/>
              <a:uLnTx/>
              <a:uFillTx/>
              <a:latin typeface="FC Home" panose="020B0500040200020003" pitchFamily="34" charset="-34"/>
              <a:ea typeface="Calibri" panose="020F0502020204030204" pitchFamily="34" charset="0"/>
              <a:cs typeface="FC Home" panose="020B0500040200020003" pitchFamily="34" charset="-34"/>
            </a:endParaRPr>
          </a:p>
        </p:txBody>
      </p:sp>
      <p:sp>
        <p:nvSpPr>
          <p:cNvPr id="31" name="กล่องข้อความ 48">
            <a:extLst>
              <a:ext uri="{FF2B5EF4-FFF2-40B4-BE49-F238E27FC236}">
                <a16:creationId xmlns:a16="http://schemas.microsoft.com/office/drawing/2014/main" id="{67E43BD8-EE01-4CB6-88B8-C617F3D8F64C}"/>
              </a:ext>
            </a:extLst>
          </p:cNvPr>
          <p:cNvSpPr txBox="1"/>
          <p:nvPr/>
        </p:nvSpPr>
        <p:spPr>
          <a:xfrm>
            <a:off x="6595701" y="1960007"/>
            <a:ext cx="2844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งบฯที่ได้รับจัดสรรเบื้องต้น</a:t>
            </a:r>
          </a:p>
        </p:txBody>
      </p:sp>
      <p:sp>
        <p:nvSpPr>
          <p:cNvPr id="32" name="กล่องข้อความ 50">
            <a:extLst>
              <a:ext uri="{FF2B5EF4-FFF2-40B4-BE49-F238E27FC236}">
                <a16:creationId xmlns:a16="http://schemas.microsoft.com/office/drawing/2014/main" id="{20F35D11-65C2-4F21-8E3A-EEA16443922D}"/>
              </a:ext>
            </a:extLst>
          </p:cNvPr>
          <p:cNvSpPr txBox="1"/>
          <p:nvPr/>
        </p:nvSpPr>
        <p:spPr>
          <a:xfrm>
            <a:off x="6583090" y="2248039"/>
            <a:ext cx="151314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ผลการเบิกจ่าย</a:t>
            </a:r>
          </a:p>
        </p:txBody>
      </p:sp>
      <p:sp>
        <p:nvSpPr>
          <p:cNvPr id="33" name="กล่องข้อความ 58">
            <a:extLst>
              <a:ext uri="{FF2B5EF4-FFF2-40B4-BE49-F238E27FC236}">
                <a16:creationId xmlns:a16="http://schemas.microsoft.com/office/drawing/2014/main" id="{EDC68516-5EDF-46D5-B6C7-9B9C48CEDD5B}"/>
              </a:ext>
            </a:extLst>
          </p:cNvPr>
          <p:cNvSpPr txBox="1"/>
          <p:nvPr/>
        </p:nvSpPr>
        <p:spPr>
          <a:xfrm>
            <a:off x="8811856" y="1868921"/>
            <a:ext cx="204525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a:t>
            </a:r>
            <a:r>
              <a:rPr kumimoji="0" lang="en-GB"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14</a:t>
            </a:r>
            <a:r>
              <a:rPr kumimoji="0" lang="en-US"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,854,400 </a:t>
            </a:r>
            <a:r>
              <a:rPr kumimoji="0" lang="th-TH" sz="24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บาท)</a:t>
            </a:r>
          </a:p>
        </p:txBody>
      </p:sp>
      <p:sp>
        <p:nvSpPr>
          <p:cNvPr id="34" name="กล่องข้อความ 60">
            <a:extLst>
              <a:ext uri="{FF2B5EF4-FFF2-40B4-BE49-F238E27FC236}">
                <a16:creationId xmlns:a16="http://schemas.microsoft.com/office/drawing/2014/main" id="{0BDA5B3C-FFA3-4147-A232-E92662F49B29}"/>
              </a:ext>
            </a:extLst>
          </p:cNvPr>
          <p:cNvSpPr txBox="1"/>
          <p:nvPr/>
        </p:nvSpPr>
        <p:spPr>
          <a:xfrm>
            <a:off x="7907104" y="2238995"/>
            <a:ext cx="425388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a:t>
            </a:r>
            <a:r>
              <a:rPr kumimoji="0" lang="en-US"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9,799,556.24 </a:t>
            </a:r>
            <a:r>
              <a:rPr kumimoji="0" lang="th-TH"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บาท)</a:t>
            </a:r>
            <a:r>
              <a:rPr kumimoji="0" lang="en-GB"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effectLst/>
                <a:uLnTx/>
                <a:uFillTx/>
                <a:latin typeface="FC Home" panose="020B0500040200020003" pitchFamily="34" charset="-34"/>
                <a:cs typeface="FC Home" panose="020B0500040200020003" pitchFamily="34" charset="-34"/>
              </a:rPr>
              <a:t>คิดเป็น</a:t>
            </a:r>
            <a:r>
              <a:rPr kumimoji="0" lang="en-GB" sz="1800" u="none" strike="noStrike" kern="1200" cap="none" spc="0" normalizeH="0" baseline="0" noProof="0" dirty="0">
                <a:ln>
                  <a:noFill/>
                </a:ln>
                <a:effectLst/>
                <a:uLnTx/>
                <a:uFillTx/>
                <a:latin typeface="FC Home" panose="020B0500040200020003" pitchFamily="34" charset="-34"/>
                <a:cs typeface="FC Home" panose="020B0500040200020003" pitchFamily="34" charset="-34"/>
              </a:rPr>
              <a:t> </a:t>
            </a:r>
            <a:r>
              <a:rPr kumimoji="0" lang="en-GB"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65.97%</a:t>
            </a:r>
            <a:r>
              <a:rPr kumimoji="0" lang="th-TH"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r>
              <a:rPr kumimoji="0" lang="en-GB"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                                      </a:t>
            </a:r>
            <a:r>
              <a:rPr kumimoji="0" lang="th-TH" sz="1800" u="none" strike="noStrike" kern="1200" cap="none" spc="0" normalizeH="0" baseline="0" noProof="0" dirty="0">
                <a:ln>
                  <a:noFill/>
                </a:ln>
                <a:effectLst/>
                <a:uLnTx/>
                <a:uFillTx/>
                <a:latin typeface="FC Home" panose="020B0500040200020003" pitchFamily="34" charset="-34"/>
                <a:cs typeface="FC Home" panose="020B0500040200020003" pitchFamily="34" charset="-34"/>
              </a:rPr>
              <a:t>ของงบฯที่ได้รับจัดสรรเบื้องต้น</a:t>
            </a:r>
          </a:p>
        </p:txBody>
      </p:sp>
      <p:sp>
        <p:nvSpPr>
          <p:cNvPr id="9" name="TextBox 8">
            <a:extLst>
              <a:ext uri="{FF2B5EF4-FFF2-40B4-BE49-F238E27FC236}">
                <a16:creationId xmlns:a16="http://schemas.microsoft.com/office/drawing/2014/main" id="{53BABE7D-31D2-434B-950E-A66A0772EBB8}"/>
              </a:ext>
            </a:extLst>
          </p:cNvPr>
          <p:cNvSpPr txBox="1"/>
          <p:nvPr/>
        </p:nvSpPr>
        <p:spPr>
          <a:xfrm rot="16200000">
            <a:off x="-321811" y="4283627"/>
            <a:ext cx="1196969"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a:t>
            </a:r>
            <a:r>
              <a:rPr kumimoji="0" lang="th-TH"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ล้านบาท)</a:t>
            </a:r>
            <a:endParaRPr kumimoji="0" lang="en-GB"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pic>
        <p:nvPicPr>
          <p:cNvPr id="8" name="Picture 7">
            <a:extLst>
              <a:ext uri="{FF2B5EF4-FFF2-40B4-BE49-F238E27FC236}">
                <a16:creationId xmlns:a16="http://schemas.microsoft.com/office/drawing/2014/main" id="{D118BD8B-331D-49DE-BC18-FE0B01A9A99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84660" y="5270082"/>
            <a:ext cx="1036603" cy="7770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14">
            <a:extLst>
              <a:ext uri="{FF2B5EF4-FFF2-40B4-BE49-F238E27FC236}">
                <a16:creationId xmlns:a16="http://schemas.microsoft.com/office/drawing/2014/main" id="{91F69E28-8D47-466D-A64B-54AADDCBE7E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65148" y="3893990"/>
            <a:ext cx="1240824" cy="9311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17">
            <a:extLst>
              <a:ext uri="{FF2B5EF4-FFF2-40B4-BE49-F238E27FC236}">
                <a16:creationId xmlns:a16="http://schemas.microsoft.com/office/drawing/2014/main" id="{54A1A10A-1439-4581-8E44-FA518832714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159260" y="4593444"/>
            <a:ext cx="1612256" cy="12098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 name="Rectangle 7">
            <a:extLst>
              <a:ext uri="{FF2B5EF4-FFF2-40B4-BE49-F238E27FC236}">
                <a16:creationId xmlns:a16="http://schemas.microsoft.com/office/drawing/2014/main" id="{DE91CF5E-474D-4DB3-8CE1-D0207F4CD82B}"/>
              </a:ext>
            </a:extLst>
          </p:cNvPr>
          <p:cNvSpPr/>
          <p:nvPr/>
        </p:nvSpPr>
        <p:spPr>
          <a:xfrm>
            <a:off x="263352" y="6572423"/>
            <a:ext cx="2160240" cy="276999"/>
          </a:xfrm>
          <a:prstGeom prst="rect">
            <a:avLst/>
          </a:prstGeom>
        </p:spPr>
        <p:txBody>
          <a:bodyPr wrap="square">
            <a:spAutoFit/>
          </a:bodyPr>
          <a:lstStyle/>
          <a:p>
            <a:pPr marL="0" marR="0" lvl="0" indent="0" algn="l" defTabSz="852659"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 </a:t>
            </a:r>
            <a:r>
              <a:rPr kumimoji="0" lang="en-US" sz="1200" b="1" i="0" u="none" strike="noStrike" kern="1200" cap="none" spc="0" normalizeH="0" baseline="0" noProof="0" dirty="0">
                <a:ln>
                  <a:noFill/>
                </a:ln>
                <a:solidFill>
                  <a:srgbClr val="FFFFFF"/>
                </a:solidFill>
                <a:effectLst/>
                <a:uLnTx/>
                <a:uFillTx/>
                <a:latin typeface="TH SarabunPSK" pitchFamily="34" charset="-34"/>
                <a:ea typeface="+mn-ea"/>
                <a:cs typeface="TH SarabunPSK"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a:t>
            </a:r>
          </a:p>
        </p:txBody>
      </p:sp>
      <p:sp>
        <p:nvSpPr>
          <p:cNvPr id="41" name="Rectangle 2">
            <a:extLst>
              <a:ext uri="{FF2B5EF4-FFF2-40B4-BE49-F238E27FC236}">
                <a16:creationId xmlns:a16="http://schemas.microsoft.com/office/drawing/2014/main" id="{43E162B8-2DE0-4856-A0DE-51657404F623}"/>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4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5.2</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บำรุงรักษาระบบโทรมาตร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CCTV </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และ </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Early Warning System:</a:t>
            </a:r>
            <a:endPar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45" name="Group 44">
            <a:extLst>
              <a:ext uri="{FF2B5EF4-FFF2-40B4-BE49-F238E27FC236}">
                <a16:creationId xmlns:a16="http://schemas.microsoft.com/office/drawing/2014/main" id="{58E8ACD1-DE22-4158-BC9B-2AC5E749999B}"/>
              </a:ext>
            </a:extLst>
          </p:cNvPr>
          <p:cNvGrpSpPr/>
          <p:nvPr/>
        </p:nvGrpSpPr>
        <p:grpSpPr>
          <a:xfrm>
            <a:off x="276943" y="1031938"/>
            <a:ext cx="10345634" cy="523220"/>
            <a:chOff x="894676" y="915178"/>
            <a:chExt cx="10345634" cy="523220"/>
          </a:xfrm>
        </p:grpSpPr>
        <p:sp>
          <p:nvSpPr>
            <p:cNvPr id="46" name="TextBox 7">
              <a:extLst>
                <a:ext uri="{FF2B5EF4-FFF2-40B4-BE49-F238E27FC236}">
                  <a16:creationId xmlns:a16="http://schemas.microsoft.com/office/drawing/2014/main" id="{4EA5E4A3-523D-4DFB-9A4E-97FE41EA5DC5}"/>
                </a:ext>
              </a:extLst>
            </p:cNvPr>
            <p:cNvSpPr txBox="1"/>
            <p:nvPr/>
          </p:nvSpPr>
          <p:spPr>
            <a:xfrm>
              <a:off x="894676" y="992905"/>
              <a:ext cx="7213213"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20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rPr>
                <a:t>ค่าใช้จ่ายในการบำรุงรักษาระบบ</a:t>
              </a:r>
              <a:r>
                <a:rPr lang="th-TH" sz="2200" dirty="0">
                  <a:solidFill>
                    <a:srgbClr val="0070C0"/>
                  </a:solidFill>
                  <a:latin typeface="FC Home" panose="020B0500040200020003" pitchFamily="34" charset="-34"/>
                  <a:cs typeface="FC Home" panose="020B0500040200020003" pitchFamily="34" charset="-34"/>
                </a:rPr>
                <a:t>เตือนภัยน้ำท่วม-ดินถล่ม ปีงบประมาณ </a:t>
              </a:r>
              <a:r>
                <a:rPr lang="en-US" sz="2200" dirty="0">
                  <a:solidFill>
                    <a:srgbClr val="0070C0"/>
                  </a:solidFill>
                  <a:latin typeface="FC Home" panose="020B0500040200020003" pitchFamily="34" charset="-34"/>
                  <a:cs typeface="FC Home" panose="020B0500040200020003" pitchFamily="34" charset="-34"/>
                </a:rPr>
                <a:t>2564</a:t>
              </a:r>
              <a:endParaRPr kumimoji="0" lang="th-TH" sz="2200" u="none" strike="noStrike" kern="1200" cap="none" spc="0" normalizeH="0" baseline="0" noProof="0" dirty="0">
                <a:ln>
                  <a:noFill/>
                </a:ln>
                <a:solidFill>
                  <a:srgbClr val="0070C0"/>
                </a:solidFill>
                <a:effectLst/>
                <a:uLnTx/>
                <a:uFillTx/>
                <a:latin typeface="FC Home" panose="020B0500040200020003" pitchFamily="34" charset="-34"/>
                <a:cs typeface="FC Home" panose="020B0500040200020003" pitchFamily="34" charset="-34"/>
              </a:endParaRPr>
            </a:p>
          </p:txBody>
        </p:sp>
        <p:sp>
          <p:nvSpPr>
            <p:cNvPr id="47" name="TextBox 7">
              <a:extLst>
                <a:ext uri="{FF2B5EF4-FFF2-40B4-BE49-F238E27FC236}">
                  <a16:creationId xmlns:a16="http://schemas.microsoft.com/office/drawing/2014/main" id="{B06C570F-6BBA-443B-96B7-26ABC704B23D}"/>
                </a:ext>
              </a:extLst>
            </p:cNvPr>
            <p:cNvSpPr txBox="1"/>
            <p:nvPr/>
          </p:nvSpPr>
          <p:spPr>
            <a:xfrm>
              <a:off x="8105392" y="915178"/>
              <a:ext cx="3134918" cy="52322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th-TH" sz="280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ทั้งสิ้น </a:t>
              </a:r>
              <a:r>
                <a:rPr kumimoji="0" lang="en-US" sz="2800" u="none" strike="noStrike" kern="1200" cap="none" spc="0" normalizeH="0" baseline="0" noProof="0" dirty="0">
                  <a:ln>
                    <a:noFill/>
                  </a:ln>
                  <a:solidFill>
                    <a:srgbClr val="FF0000"/>
                  </a:solidFill>
                  <a:effectLst/>
                  <a:uLnTx/>
                  <a:uFillTx/>
                  <a:latin typeface="FC Home" panose="020B0500040200020003" pitchFamily="34" charset="-34"/>
                  <a:cs typeface="FC Home" panose="020B0500040200020003" pitchFamily="34" charset="-34"/>
                </a:rPr>
                <a:t>20.3288</a:t>
              </a:r>
              <a:r>
                <a:rPr kumimoji="0" lang="en-US" sz="2800" u="none" strike="noStrike" kern="1200" cap="none" spc="0" normalizeH="0" baseline="0" noProof="0" dirty="0">
                  <a:ln>
                    <a:noFill/>
                  </a:ln>
                  <a:solidFill>
                    <a:srgbClr val="2D2D8A"/>
                  </a:solidFill>
                  <a:effectLst/>
                  <a:uLnTx/>
                  <a:uFillTx/>
                  <a:latin typeface="FC Home" panose="020B0500040200020003" pitchFamily="34" charset="-34"/>
                  <a:cs typeface="FC Home" panose="020B0500040200020003" pitchFamily="34" charset="-34"/>
                </a:rPr>
                <a:t> </a:t>
              </a:r>
              <a:r>
                <a:rPr kumimoji="0" lang="th-TH" sz="2800" u="none" strike="noStrike" kern="1200" cap="none" spc="0" normalizeH="0" baseline="0" noProof="0" dirty="0">
                  <a:ln>
                    <a:noFill/>
                  </a:ln>
                  <a:solidFill>
                    <a:srgbClr val="002060"/>
                  </a:solidFill>
                  <a:effectLst/>
                  <a:uLnTx/>
                  <a:uFillTx/>
                  <a:latin typeface="FC Home" panose="020B0500040200020003" pitchFamily="34" charset="-34"/>
                  <a:cs typeface="FC Home" panose="020B0500040200020003" pitchFamily="34" charset="-34"/>
                </a:rPr>
                <a:t>ล้านบาท </a:t>
              </a:r>
              <a:endParaRPr kumimoji="0" lang="en-US" sz="2800" u="none" strike="noStrike" kern="1200" cap="none" spc="0" normalizeH="0" baseline="0" noProof="0" dirty="0">
                <a:ln>
                  <a:noFill/>
                </a:ln>
                <a:solidFill>
                  <a:srgbClr val="2D2D8A"/>
                </a:solidFill>
                <a:effectLst/>
                <a:uLnTx/>
                <a:uFillTx/>
                <a:latin typeface="FC Home" panose="020B0500040200020003" pitchFamily="34" charset="-34"/>
                <a:cs typeface="FC Home" panose="020B0500040200020003" pitchFamily="34" charset="-34"/>
              </a:endParaRPr>
            </a:p>
          </p:txBody>
        </p:sp>
      </p:grpSp>
      <p:sp>
        <p:nvSpPr>
          <p:cNvPr id="48" name="TextBox 47">
            <a:extLst>
              <a:ext uri="{FF2B5EF4-FFF2-40B4-BE49-F238E27FC236}">
                <a16:creationId xmlns:a16="http://schemas.microsoft.com/office/drawing/2014/main" id="{B562FADE-DEFE-48FD-A506-8209CE1F6562}"/>
              </a:ext>
            </a:extLst>
          </p:cNvPr>
          <p:cNvSpPr txBox="1"/>
          <p:nvPr/>
        </p:nvSpPr>
        <p:spPr>
          <a:xfrm rot="16200000">
            <a:off x="6014632" y="4057371"/>
            <a:ext cx="1196969"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a:t>
            </a:r>
            <a:r>
              <a:rPr kumimoji="0" lang="th-TH"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rPr>
              <a:t>ล้านบาท)</a:t>
            </a:r>
            <a:endParaRPr kumimoji="0" lang="en-GB" sz="1600" i="0" u="none" strike="noStrike" kern="1200" cap="none" spc="0" normalizeH="0" baseline="0" noProof="0" dirty="0">
              <a:ln>
                <a:noFill/>
              </a:ln>
              <a:solidFill>
                <a:srgbClr val="000000"/>
              </a:solidFill>
              <a:effectLst/>
              <a:uLnTx/>
              <a:uFillTx/>
              <a:latin typeface="FC Home" panose="020B0500040200020003" pitchFamily="34" charset="-34"/>
              <a:cs typeface="FC Home" panose="020B0500040200020003" pitchFamily="34" charset="-34"/>
            </a:endParaRPr>
          </a:p>
        </p:txBody>
      </p:sp>
      <p:graphicFrame>
        <p:nvGraphicFramePr>
          <p:cNvPr id="2" name="Table 8">
            <a:extLst>
              <a:ext uri="{FF2B5EF4-FFF2-40B4-BE49-F238E27FC236}">
                <a16:creationId xmlns:a16="http://schemas.microsoft.com/office/drawing/2014/main" id="{D4AE9B26-BAF9-48CF-8B4A-DC1AEA399334}"/>
              </a:ext>
            </a:extLst>
          </p:cNvPr>
          <p:cNvGraphicFramePr>
            <a:graphicFrameLocks noGrp="1"/>
          </p:cNvGraphicFramePr>
          <p:nvPr>
            <p:extLst>
              <p:ext uri="{D42A27DB-BD31-4B8C-83A1-F6EECF244321}">
                <p14:modId xmlns:p14="http://schemas.microsoft.com/office/powerpoint/2010/main" val="1653656359"/>
              </p:ext>
            </p:extLst>
          </p:nvPr>
        </p:nvGraphicFramePr>
        <p:xfrm>
          <a:off x="374838" y="1697910"/>
          <a:ext cx="5819449" cy="1564640"/>
        </p:xfrm>
        <a:graphic>
          <a:graphicData uri="http://schemas.openxmlformats.org/drawingml/2006/table">
            <a:tbl>
              <a:tblPr firstRow="1" bandRow="1">
                <a:tableStyleId>{5C22544A-7EE6-4342-B048-85BDC9FD1C3A}</a:tableStyleId>
              </a:tblPr>
              <a:tblGrid>
                <a:gridCol w="3481275">
                  <a:extLst>
                    <a:ext uri="{9D8B030D-6E8A-4147-A177-3AD203B41FA5}">
                      <a16:colId xmlns:a16="http://schemas.microsoft.com/office/drawing/2014/main" val="1330393646"/>
                    </a:ext>
                  </a:extLst>
                </a:gridCol>
                <a:gridCol w="2338174">
                  <a:extLst>
                    <a:ext uri="{9D8B030D-6E8A-4147-A177-3AD203B41FA5}">
                      <a16:colId xmlns:a16="http://schemas.microsoft.com/office/drawing/2014/main" val="2197581899"/>
                    </a:ext>
                  </a:extLst>
                </a:gridCol>
              </a:tblGrid>
              <a:tr h="370840">
                <a:tc>
                  <a:txBody>
                    <a:bodyPr/>
                    <a:lstStyle/>
                    <a:p>
                      <a:pPr algn="ctr"/>
                      <a:r>
                        <a:rPr lang="th-TH" sz="1800" b="0" i="0" dirty="0">
                          <a:solidFill>
                            <a:srgbClr val="002060"/>
                          </a:solidFill>
                          <a:latin typeface="FC Home" panose="020B0500040200020003" pitchFamily="34" charset="-34"/>
                          <a:cs typeface="FC Home" panose="020B0500040200020003" pitchFamily="34" charset="-34"/>
                        </a:rPr>
                        <a:t>งบประมาณทั้งหมด</a:t>
                      </a:r>
                      <a:endParaRPr lang="en-GB" sz="1800" b="0" i="0" dirty="0">
                        <a:latin typeface="FC Home" panose="020B0500040200020003" pitchFamily="34" charset="-34"/>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algn="ctr"/>
                      <a:r>
                        <a:rPr lang="en-GB" sz="2400" b="0" i="0" kern="1200" dirty="0">
                          <a:solidFill>
                            <a:srgbClr val="FF0000"/>
                          </a:solidFill>
                          <a:latin typeface="FC Home" panose="020B0500040200020003" pitchFamily="34" charset="-34"/>
                          <a:ea typeface="+mn-ea"/>
                          <a:cs typeface="FC Home" panose="020B0500040200020003" pitchFamily="34" charset="-34"/>
                        </a:rPr>
                        <a:t>20.3288</a:t>
                      </a:r>
                      <a:r>
                        <a:rPr lang="en-GB" sz="1600" b="0" i="0" kern="1200" dirty="0">
                          <a:solidFill>
                            <a:schemeClr val="tx1"/>
                          </a:solidFill>
                          <a:latin typeface="FC Home" panose="020B0500040200020003" pitchFamily="34" charset="-34"/>
                          <a:ea typeface="+mn-ea"/>
                          <a:cs typeface="FC Home" panose="020B0500040200020003" pitchFamily="34" charset="-34"/>
                        </a:rPr>
                        <a:t>  </a:t>
                      </a:r>
                      <a:r>
                        <a:rPr lang="th-TH" sz="1800" b="0" i="0" kern="1200" dirty="0">
                          <a:solidFill>
                            <a:schemeClr val="tx1"/>
                          </a:solidFill>
                          <a:latin typeface="FC Home" panose="020B0500040200020003" pitchFamily="34" charset="-34"/>
                          <a:ea typeface="+mn-ea"/>
                          <a:cs typeface="FC Home" panose="020B0500040200020003" pitchFamily="34" charset="-34"/>
                        </a:rPr>
                        <a:t>ล้านบาท</a:t>
                      </a:r>
                      <a:endParaRPr lang="en-GB" sz="1800" b="0" i="0" kern="1200" dirty="0">
                        <a:solidFill>
                          <a:schemeClr val="tx1"/>
                        </a:solidFill>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45325953"/>
                  </a:ext>
                </a:extLst>
              </a:tr>
              <a:tr h="0">
                <a:tc>
                  <a:txBody>
                    <a:bodyPr/>
                    <a:lstStyle/>
                    <a:p>
                      <a:pPr marL="0" algn="l" defTabSz="914400" rtl="0" eaLnBrk="1" latinLnBrk="0" hangingPunct="1"/>
                      <a:r>
                        <a:rPr lang="th-TH" sz="1800" b="0" i="0" kern="1200" dirty="0">
                          <a:solidFill>
                            <a:srgbClr val="002060"/>
                          </a:solidFill>
                          <a:latin typeface="FC Home" panose="020B0500040200020003" pitchFamily="34" charset="-34"/>
                          <a:ea typeface="+mn-ea"/>
                          <a:cs typeface="FC Home" panose="020B0500040200020003" pitchFamily="34" charset="-34"/>
                        </a:rPr>
                        <a:t>เบื้องต้นได้รับการจัดสรร (งวดที่</a:t>
                      </a:r>
                      <a:r>
                        <a:rPr lang="en-GB" sz="1800" b="0" i="0" kern="1200" dirty="0">
                          <a:solidFill>
                            <a:srgbClr val="002060"/>
                          </a:solidFill>
                          <a:latin typeface="FC Home" panose="020B0500040200020003" pitchFamily="34" charset="-34"/>
                          <a:ea typeface="+mn-ea"/>
                          <a:cs typeface="FC Home" panose="020B0500040200020003" pitchFamily="34" charset="-34"/>
                        </a:rPr>
                        <a:t> 1)</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i="0" kern="1200" dirty="0">
                          <a:solidFill>
                            <a:schemeClr val="tx1"/>
                          </a:solidFill>
                          <a:latin typeface="FC Home" panose="020B0500040200020003" pitchFamily="34" charset="-34"/>
                          <a:ea typeface="+mn-ea"/>
                          <a:cs typeface="FC Home" panose="020B0500040200020003" pitchFamily="34" charset="-34"/>
                        </a:rPr>
                        <a:t>10.1644 </a:t>
                      </a:r>
                      <a:r>
                        <a:rPr lang="th-TH" sz="1600" b="0" i="0" kern="1200" dirty="0">
                          <a:solidFill>
                            <a:schemeClr val="tx1"/>
                          </a:solidFill>
                          <a:latin typeface="FC Home" panose="020B0500040200020003" pitchFamily="34" charset="-34"/>
                          <a:ea typeface="+mn-ea"/>
                          <a:cs typeface="FC Home" panose="020B0500040200020003" pitchFamily="34" charset="-34"/>
                        </a:rPr>
                        <a:t>ล้านบาท</a:t>
                      </a:r>
                      <a:r>
                        <a:rPr lang="en-GB" sz="1600" b="0" i="0" kern="1200" dirty="0">
                          <a:solidFill>
                            <a:schemeClr val="tx1"/>
                          </a:solidFill>
                          <a:latin typeface="FC Home" panose="020B0500040200020003" pitchFamily="34" charset="-34"/>
                          <a:ea typeface="+mn-ea"/>
                          <a:cs typeface="FC Home" panose="020B0500040200020003" pitchFamily="34" charset="-34"/>
                        </a:rPr>
                        <a:t> (50%)</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18318176"/>
                  </a:ext>
                </a:extLst>
              </a:tr>
              <a:tr h="370840">
                <a:tc>
                  <a:txBody>
                    <a:bodyPr/>
                    <a:lstStyle/>
                    <a:p>
                      <a:pPr marL="0" algn="l" defTabSz="914400" rtl="0" eaLnBrk="1" latinLnBrk="0" hangingPunct="1"/>
                      <a:r>
                        <a:rPr lang="th-TH" sz="1800" b="0" i="0" kern="1200" dirty="0">
                          <a:solidFill>
                            <a:srgbClr val="002060"/>
                          </a:solidFill>
                          <a:latin typeface="FC Home" panose="020B0500040200020003" pitchFamily="34" charset="-34"/>
                          <a:ea typeface="+mn-ea"/>
                          <a:cs typeface="FC Home" panose="020B0500040200020003" pitchFamily="34" charset="-34"/>
                        </a:rPr>
                        <a:t>เบื้องต้นได้รับการจัดสรร (งวดที่ </a:t>
                      </a:r>
                      <a:r>
                        <a:rPr lang="en-US" sz="1800" b="0" i="0" kern="1200" dirty="0">
                          <a:solidFill>
                            <a:srgbClr val="002060"/>
                          </a:solidFill>
                          <a:latin typeface="FC Home" panose="020B0500040200020003" pitchFamily="34" charset="-34"/>
                          <a:ea typeface="+mn-ea"/>
                          <a:cs typeface="FC Home" panose="020B0500040200020003" pitchFamily="34" charset="-34"/>
                        </a:rPr>
                        <a:t>2</a:t>
                      </a:r>
                      <a:r>
                        <a:rPr lang="th-TH" sz="1800" b="0" i="0" kern="1200" dirty="0">
                          <a:solidFill>
                            <a:srgbClr val="002060"/>
                          </a:solidFill>
                          <a:latin typeface="FC Home" panose="020B0500040200020003" pitchFamily="34" charset="-34"/>
                          <a:ea typeface="+mn-ea"/>
                          <a:cs typeface="FC Home" panose="020B0500040200020003" pitchFamily="34" charset="-34"/>
                        </a:rPr>
                        <a:t>)</a:t>
                      </a:r>
                      <a:r>
                        <a:rPr lang="en-US" sz="1800" b="0" i="0" kern="1200" dirty="0">
                          <a:solidFill>
                            <a:srgbClr val="002060"/>
                          </a:solidFill>
                          <a:latin typeface="FC Home" panose="020B0500040200020003" pitchFamily="34" charset="-34"/>
                          <a:ea typeface="+mn-ea"/>
                          <a:cs typeface="FC Home" panose="020B0500040200020003" pitchFamily="34" charset="-34"/>
                        </a:rPr>
                        <a:t> </a:t>
                      </a:r>
                      <a:r>
                        <a:rPr lang="th-TH" sz="1800" b="0" i="0" kern="1200" dirty="0">
                          <a:solidFill>
                            <a:srgbClr val="002060"/>
                          </a:solidFill>
                          <a:latin typeface="FC Home" panose="020B0500040200020003" pitchFamily="34" charset="-34"/>
                          <a:ea typeface="+mn-ea"/>
                          <a:cs typeface="FC Home" panose="020B0500040200020003" pitchFamily="34" charset="-34"/>
                        </a:rPr>
                        <a:t>ครั้งที่</a:t>
                      </a:r>
                      <a:r>
                        <a:rPr lang="en-GB" sz="1800" b="0" i="0" kern="1200" dirty="0">
                          <a:solidFill>
                            <a:srgbClr val="002060"/>
                          </a:solidFill>
                          <a:latin typeface="FC Home" panose="020B0500040200020003" pitchFamily="34" charset="-34"/>
                          <a:ea typeface="+mn-ea"/>
                          <a:cs typeface="FC Home" panose="020B0500040200020003" pitchFamily="34" charset="-34"/>
                        </a:rPr>
                        <a:t> 1</a:t>
                      </a:r>
                      <a:endParaRPr lang="th-TH" sz="1800" b="0" i="0" kern="1200" dirty="0">
                        <a:solidFill>
                          <a:srgbClr val="002060"/>
                        </a:solidFill>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4.6900 </a:t>
                      </a:r>
                      <a:r>
                        <a:rPr kumimoji="0" lang="th-TH" sz="16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ล้านบาท</a:t>
                      </a:r>
                      <a:r>
                        <a:rPr kumimoji="0" lang="en-GB" sz="1600" b="0" i="0" u="none" strike="noStrike" kern="1200" cap="none" spc="0" normalizeH="0" baseline="0" noProof="0" dirty="0">
                          <a:ln>
                            <a:noFill/>
                          </a:ln>
                          <a:solidFill>
                            <a:schemeClr val="tx1"/>
                          </a:solidFill>
                          <a:effectLst/>
                          <a:uLnTx/>
                          <a:uFillTx/>
                          <a:latin typeface="FC Home" panose="020B0500040200020003" pitchFamily="34" charset="-34"/>
                          <a:ea typeface="+mn-ea"/>
                          <a:cs typeface="FC Home" panose="020B0500040200020003" pitchFamily="34" charset="-34"/>
                        </a:rPr>
                        <a:t> (23%)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94182001"/>
                  </a:ext>
                </a:extLst>
              </a:tr>
              <a:tr h="370840">
                <a:tc>
                  <a:txBody>
                    <a:bodyPr/>
                    <a:lstStyle/>
                    <a:p>
                      <a:pPr marL="0" algn="l" defTabSz="914400" rtl="0" eaLnBrk="1" latinLnBrk="0" hangingPunct="1"/>
                      <a:r>
                        <a:rPr lang="th-TH" sz="1800" b="0" i="0" kern="1200" dirty="0">
                          <a:solidFill>
                            <a:srgbClr val="002060"/>
                          </a:solidFill>
                          <a:latin typeface="FC Home" panose="020B0500040200020003" pitchFamily="34" charset="-34"/>
                          <a:ea typeface="+mn-ea"/>
                          <a:cs typeface="FC Home" panose="020B0500040200020003" pitchFamily="34" charset="-34"/>
                        </a:rPr>
                        <a:t>คงเหลือรอรับการจัดสรรอีก</a:t>
                      </a:r>
                      <a:endParaRPr lang="en-GB" sz="1800" b="0" i="0" kern="1200" dirty="0">
                        <a:solidFill>
                          <a:srgbClr val="002060"/>
                        </a:solidFill>
                        <a:latin typeface="FC Home" panose="020B0500040200020003" pitchFamily="34" charset="-34"/>
                        <a:ea typeface="+mn-ea"/>
                        <a:cs typeface="FC Home" panose="020B0500040200020003" pitchFamily="34" charset="-34"/>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i="0" kern="1200" dirty="0">
                          <a:solidFill>
                            <a:srgbClr val="FF0000"/>
                          </a:solidFill>
                          <a:latin typeface="FC Home" panose="020B0500040200020003" pitchFamily="34" charset="-34"/>
                          <a:ea typeface="+mn-ea"/>
                          <a:cs typeface="FC Home" panose="020B0500040200020003" pitchFamily="34" charset="-34"/>
                        </a:rPr>
                        <a:t>5.4744 </a:t>
                      </a:r>
                      <a:r>
                        <a:rPr lang="th-TH" sz="1600" b="0" i="0" kern="1200" dirty="0">
                          <a:solidFill>
                            <a:srgbClr val="FF0000"/>
                          </a:solidFill>
                          <a:latin typeface="FC Home" panose="020B0500040200020003" pitchFamily="34" charset="-34"/>
                          <a:ea typeface="+mn-ea"/>
                          <a:cs typeface="FC Home" panose="020B0500040200020003" pitchFamily="34" charset="-34"/>
                        </a:rPr>
                        <a:t>ล้านบาท</a:t>
                      </a:r>
                      <a:r>
                        <a:rPr lang="en-GB" sz="1600" b="0" i="0" kern="1200" dirty="0">
                          <a:solidFill>
                            <a:srgbClr val="FF0000"/>
                          </a:solidFill>
                          <a:latin typeface="FC Home" panose="020B0500040200020003" pitchFamily="34" charset="-34"/>
                          <a:ea typeface="+mn-ea"/>
                          <a:cs typeface="FC Home" panose="020B0500040200020003" pitchFamily="34" charset="-34"/>
                        </a:rPr>
                        <a:t> (27%)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711626"/>
                  </a:ext>
                </a:extLst>
              </a:tr>
            </a:tbl>
          </a:graphicData>
        </a:graphic>
      </p:graphicFrame>
      <p:pic>
        <p:nvPicPr>
          <p:cNvPr id="49" name="Picture 48">
            <a:extLst>
              <a:ext uri="{FF2B5EF4-FFF2-40B4-BE49-F238E27FC236}">
                <a16:creationId xmlns:a16="http://schemas.microsoft.com/office/drawing/2014/main" id="{C7D4921D-B279-4130-B599-2A2C4403BD0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965388" y="1118218"/>
            <a:ext cx="993955" cy="1268880"/>
          </a:xfrm>
          <a:prstGeom prst="rect">
            <a:avLst/>
          </a:prstGeom>
        </p:spPr>
      </p:pic>
    </p:spTree>
    <p:extLst>
      <p:ext uri="{BB962C8B-B14F-4D97-AF65-F5344CB8AC3E}">
        <p14:creationId xmlns:p14="http://schemas.microsoft.com/office/powerpoint/2010/main" val="33256810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05A995-A651-41D6-BCC9-7D03942A5ADA}"/>
              </a:ext>
            </a:extLst>
          </p:cNvPr>
          <p:cNvPicPr>
            <a:picLocks noChangeAspect="1"/>
          </p:cNvPicPr>
          <p:nvPr/>
        </p:nvPicPr>
        <p:blipFill rotWithShape="1">
          <a:blip r:embed="rId2">
            <a:extLst>
              <a:ext uri="{28A0092B-C50C-407E-A947-70E740481C1C}">
                <a14:useLocalDpi xmlns:a14="http://schemas.microsoft.com/office/drawing/2010/main" val="0"/>
              </a:ext>
            </a:extLst>
          </a:blip>
          <a:srcRect l="18412" r="18412" b="12006"/>
          <a:stretch/>
        </p:blipFill>
        <p:spPr>
          <a:xfrm>
            <a:off x="1606" y="1922"/>
            <a:ext cx="7417432" cy="6880765"/>
          </a:xfrm>
          <a:prstGeom prst="rect">
            <a:avLst/>
          </a:prstGeom>
        </p:spPr>
      </p:pic>
      <p:sp>
        <p:nvSpPr>
          <p:cNvPr id="134" name="Freeform: Shape 133">
            <a:extLst>
              <a:ext uri="{FF2B5EF4-FFF2-40B4-BE49-F238E27FC236}">
                <a16:creationId xmlns:a16="http://schemas.microsoft.com/office/drawing/2014/main" id="{23A9BB8E-6F35-4E31-B43D-0786E6A17557}"/>
              </a:ext>
            </a:extLst>
          </p:cNvPr>
          <p:cNvSpPr/>
          <p:nvPr/>
        </p:nvSpPr>
        <p:spPr bwMode="auto">
          <a:xfrm>
            <a:off x="0" y="-2"/>
            <a:ext cx="8346598" cy="6899647"/>
          </a:xfrm>
          <a:custGeom>
            <a:avLst/>
            <a:gdLst>
              <a:gd name="connsiteX0" fmla="*/ 5528890 w 8346598"/>
              <a:gd name="connsiteY0" fmla="*/ 0 h 6899647"/>
              <a:gd name="connsiteX1" fmla="*/ 8346598 w 8346598"/>
              <a:gd name="connsiteY1" fmla="*/ 0 h 6899647"/>
              <a:gd name="connsiteX2" fmla="*/ 8346598 w 8346598"/>
              <a:gd name="connsiteY2" fmla="*/ 6899647 h 6899647"/>
              <a:gd name="connsiteX3" fmla="*/ 4327262 w 8346598"/>
              <a:gd name="connsiteY3" fmla="*/ 6899647 h 6899647"/>
              <a:gd name="connsiteX4" fmla="*/ 0 w 8346598"/>
              <a:gd name="connsiteY4" fmla="*/ 0 h 6899647"/>
              <a:gd name="connsiteX5" fmla="*/ 1908887 w 8346598"/>
              <a:gd name="connsiteY5" fmla="*/ 0 h 6899647"/>
              <a:gd name="connsiteX6" fmla="*/ 707259 w 8346598"/>
              <a:gd name="connsiteY6" fmla="*/ 6899647 h 6899647"/>
              <a:gd name="connsiteX7" fmla="*/ 0 w 8346598"/>
              <a:gd name="connsiteY7" fmla="*/ 6899647 h 689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6598" h="6899647">
                <a:moveTo>
                  <a:pt x="5528890" y="0"/>
                </a:moveTo>
                <a:lnTo>
                  <a:pt x="8346598" y="0"/>
                </a:lnTo>
                <a:lnTo>
                  <a:pt x="8346598" y="6899647"/>
                </a:lnTo>
                <a:lnTo>
                  <a:pt x="4327262" y="6899647"/>
                </a:lnTo>
                <a:close/>
                <a:moveTo>
                  <a:pt x="0" y="0"/>
                </a:moveTo>
                <a:lnTo>
                  <a:pt x="1908887" y="0"/>
                </a:lnTo>
                <a:lnTo>
                  <a:pt x="707259" y="6899647"/>
                </a:lnTo>
                <a:lnTo>
                  <a:pt x="0" y="6899647"/>
                </a:lnTo>
                <a:close/>
              </a:path>
            </a:pathLst>
          </a:custGeom>
          <a:gradFill>
            <a:gsLst>
              <a:gs pos="0">
                <a:schemeClr val="accent1">
                  <a:lumMod val="5000"/>
                  <a:lumOff val="95000"/>
                  <a:alpha val="70000"/>
                </a:schemeClr>
              </a:gs>
              <a:gs pos="100000">
                <a:schemeClr val="accent1">
                  <a:lumMod val="75000"/>
                  <a:alpha val="59000"/>
                </a:scheme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Parallelogram 14">
            <a:extLst>
              <a:ext uri="{FF2B5EF4-FFF2-40B4-BE49-F238E27FC236}">
                <a16:creationId xmlns:a16="http://schemas.microsoft.com/office/drawing/2014/main" id="{239DD8AA-161B-46B9-BAED-4556F0E703E5}"/>
              </a:ext>
            </a:extLst>
          </p:cNvPr>
          <p:cNvSpPr/>
          <p:nvPr/>
        </p:nvSpPr>
        <p:spPr bwMode="auto">
          <a:xfrm>
            <a:off x="4422335" y="-11"/>
            <a:ext cx="3394634" cy="6892896"/>
          </a:xfrm>
          <a:prstGeom prst="parallelogram">
            <a:avLst>
              <a:gd name="adj" fmla="val 34414"/>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1" name="Group 10">
            <a:extLst>
              <a:ext uri="{FF2B5EF4-FFF2-40B4-BE49-F238E27FC236}">
                <a16:creationId xmlns:a16="http://schemas.microsoft.com/office/drawing/2014/main" id="{7F3B22F1-B6F0-474E-877C-3C1FE5273F69}"/>
              </a:ext>
            </a:extLst>
          </p:cNvPr>
          <p:cNvGrpSpPr/>
          <p:nvPr/>
        </p:nvGrpSpPr>
        <p:grpSpPr>
          <a:xfrm>
            <a:off x="5516339" y="128082"/>
            <a:ext cx="5821234" cy="1162050"/>
            <a:chOff x="483113" y="119417"/>
            <a:chExt cx="5821234" cy="1162050"/>
          </a:xfrm>
        </p:grpSpPr>
        <p:sp>
          <p:nvSpPr>
            <p:cNvPr id="20" name="Rectangle 4"/>
            <p:cNvSpPr txBox="1">
              <a:spLocks noChangeArrowheads="1"/>
            </p:cNvSpPr>
            <p:nvPr/>
          </p:nvSpPr>
          <p:spPr bwMode="auto">
            <a:xfrm>
              <a:off x="483113" y="119417"/>
              <a:ext cx="278970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ข้อสั่งการ</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069948" y="385724"/>
              <a:ext cx="3234399"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5.2</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sp>
        <p:nvSpPr>
          <p:cNvPr id="12" name="Rectangle: Rounded Corners 11">
            <a:extLst>
              <a:ext uri="{FF2B5EF4-FFF2-40B4-BE49-F238E27FC236}">
                <a16:creationId xmlns:a16="http://schemas.microsoft.com/office/drawing/2014/main" id="{189A0CD4-1844-494F-87BE-C05173BF15C1}"/>
              </a:ext>
            </a:extLst>
          </p:cNvPr>
          <p:cNvSpPr/>
          <p:nvPr/>
        </p:nvSpPr>
        <p:spPr bwMode="auto">
          <a:xfrm>
            <a:off x="5580845" y="1230508"/>
            <a:ext cx="6336754" cy="4241339"/>
          </a:xfrm>
          <a:prstGeom prst="roundRect">
            <a:avLst>
              <a:gd name="adj" fmla="val 6024"/>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4" name="Straight Connector 13">
            <a:extLst>
              <a:ext uri="{FF2B5EF4-FFF2-40B4-BE49-F238E27FC236}">
                <a16:creationId xmlns:a16="http://schemas.microsoft.com/office/drawing/2014/main" id="{FDCE6FEA-754A-4321-B9D6-5830864387F2}"/>
              </a:ext>
            </a:extLst>
          </p:cNvPr>
          <p:cNvCxnSpPr/>
          <p:nvPr/>
        </p:nvCxnSpPr>
        <p:spPr bwMode="auto">
          <a:xfrm>
            <a:off x="5937515" y="186495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1" name="Straight Connector 250">
            <a:extLst>
              <a:ext uri="{FF2B5EF4-FFF2-40B4-BE49-F238E27FC236}">
                <a16:creationId xmlns:a16="http://schemas.microsoft.com/office/drawing/2014/main" id="{CF71F80A-9B4D-47D3-BF42-2055B5F4547A}"/>
              </a:ext>
            </a:extLst>
          </p:cNvPr>
          <p:cNvCxnSpPr/>
          <p:nvPr/>
        </p:nvCxnSpPr>
        <p:spPr bwMode="auto">
          <a:xfrm>
            <a:off x="5937515" y="249289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3" name="Straight Connector 252">
            <a:extLst>
              <a:ext uri="{FF2B5EF4-FFF2-40B4-BE49-F238E27FC236}">
                <a16:creationId xmlns:a16="http://schemas.microsoft.com/office/drawing/2014/main" id="{5E58BB24-714E-488C-944B-76E4E9774CA1}"/>
              </a:ext>
            </a:extLst>
          </p:cNvPr>
          <p:cNvCxnSpPr/>
          <p:nvPr/>
        </p:nvCxnSpPr>
        <p:spPr bwMode="auto">
          <a:xfrm>
            <a:off x="5937515" y="316110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4" name="Straight Connector 253">
            <a:extLst>
              <a:ext uri="{FF2B5EF4-FFF2-40B4-BE49-F238E27FC236}">
                <a16:creationId xmlns:a16="http://schemas.microsoft.com/office/drawing/2014/main" id="{1EFA4506-41FB-4FD0-8A56-B1B5F21DEF50}"/>
              </a:ext>
            </a:extLst>
          </p:cNvPr>
          <p:cNvCxnSpPr/>
          <p:nvPr/>
        </p:nvCxnSpPr>
        <p:spPr bwMode="auto">
          <a:xfrm>
            <a:off x="5937515" y="378904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5" name="Straight Connector 254">
            <a:extLst>
              <a:ext uri="{FF2B5EF4-FFF2-40B4-BE49-F238E27FC236}">
                <a16:creationId xmlns:a16="http://schemas.microsoft.com/office/drawing/2014/main" id="{2D5352FC-455D-43B3-83B2-A37A957CC607}"/>
              </a:ext>
            </a:extLst>
          </p:cNvPr>
          <p:cNvCxnSpPr/>
          <p:nvPr/>
        </p:nvCxnSpPr>
        <p:spPr bwMode="auto">
          <a:xfrm>
            <a:off x="5937515" y="438523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6" name="Straight Connector 255">
            <a:extLst>
              <a:ext uri="{FF2B5EF4-FFF2-40B4-BE49-F238E27FC236}">
                <a16:creationId xmlns:a16="http://schemas.microsoft.com/office/drawing/2014/main" id="{01EC1290-D0A5-44BE-B6FE-AB95511BDD36}"/>
              </a:ext>
            </a:extLst>
          </p:cNvPr>
          <p:cNvCxnSpPr/>
          <p:nvPr/>
        </p:nvCxnSpPr>
        <p:spPr bwMode="auto">
          <a:xfrm>
            <a:off x="5937515" y="501317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grpSp>
        <p:nvGrpSpPr>
          <p:cNvPr id="127" name="Group 126">
            <a:extLst>
              <a:ext uri="{FF2B5EF4-FFF2-40B4-BE49-F238E27FC236}">
                <a16:creationId xmlns:a16="http://schemas.microsoft.com/office/drawing/2014/main" id="{0C3C8B5E-8AE1-4911-BBA9-1EB3F4FFAE0E}"/>
              </a:ext>
            </a:extLst>
          </p:cNvPr>
          <p:cNvGrpSpPr/>
          <p:nvPr/>
        </p:nvGrpSpPr>
        <p:grpSpPr>
          <a:xfrm>
            <a:off x="0" y="5519518"/>
            <a:ext cx="12195372" cy="1409456"/>
            <a:chOff x="0" y="5519518"/>
            <a:chExt cx="12195372" cy="1409456"/>
          </a:xfrm>
        </p:grpSpPr>
        <p:grpSp>
          <p:nvGrpSpPr>
            <p:cNvPr id="128" name="Group 127">
              <a:extLst>
                <a:ext uri="{FF2B5EF4-FFF2-40B4-BE49-F238E27FC236}">
                  <a16:creationId xmlns:a16="http://schemas.microsoft.com/office/drawing/2014/main" id="{957C1E1B-DDA4-4F6C-BF6B-723BBFE580C2}"/>
                </a:ext>
              </a:extLst>
            </p:cNvPr>
            <p:cNvGrpSpPr/>
            <p:nvPr/>
          </p:nvGrpSpPr>
          <p:grpSpPr>
            <a:xfrm>
              <a:off x="0" y="5519518"/>
              <a:ext cx="12195372" cy="1409456"/>
              <a:chOff x="0" y="5519518"/>
              <a:chExt cx="12195372" cy="1409456"/>
            </a:xfrm>
          </p:grpSpPr>
          <p:grpSp>
            <p:nvGrpSpPr>
              <p:cNvPr id="258" name="Group 257">
                <a:extLst>
                  <a:ext uri="{FF2B5EF4-FFF2-40B4-BE49-F238E27FC236}">
                    <a16:creationId xmlns:a16="http://schemas.microsoft.com/office/drawing/2014/main" id="{A03F5A01-C3D9-48C9-9A96-4F6A41FB2C01}"/>
                  </a:ext>
                </a:extLst>
              </p:cNvPr>
              <p:cNvGrpSpPr/>
              <p:nvPr/>
            </p:nvGrpSpPr>
            <p:grpSpPr>
              <a:xfrm>
                <a:off x="1742" y="5519518"/>
                <a:ext cx="12190258" cy="1409456"/>
                <a:chOff x="1742" y="5435629"/>
                <a:chExt cx="12190258" cy="1409456"/>
              </a:xfrm>
              <a:solidFill>
                <a:schemeClr val="accent5">
                  <a:lumMod val="75000"/>
                </a:schemeClr>
              </a:solidFill>
            </p:grpSpPr>
            <p:grpSp>
              <p:nvGrpSpPr>
                <p:cNvPr id="314" name="Group 313">
                  <a:extLst>
                    <a:ext uri="{FF2B5EF4-FFF2-40B4-BE49-F238E27FC236}">
                      <a16:creationId xmlns:a16="http://schemas.microsoft.com/office/drawing/2014/main" id="{4F1DCE54-C15D-4097-8000-B6F279A89440}"/>
                    </a:ext>
                  </a:extLst>
                </p:cNvPr>
                <p:cNvGrpSpPr/>
                <p:nvPr/>
              </p:nvGrpSpPr>
              <p:grpSpPr>
                <a:xfrm>
                  <a:off x="5037541" y="5435629"/>
                  <a:ext cx="3157007" cy="1371226"/>
                  <a:chOff x="9116208" y="4547715"/>
                  <a:chExt cx="3157007" cy="1371226"/>
                </a:xfrm>
                <a:grpFill/>
              </p:grpSpPr>
              <p:sp>
                <p:nvSpPr>
                  <p:cNvPr id="347" name="Oval 346">
                    <a:extLst>
                      <a:ext uri="{FF2B5EF4-FFF2-40B4-BE49-F238E27FC236}">
                        <a16:creationId xmlns:a16="http://schemas.microsoft.com/office/drawing/2014/main" id="{21312A04-36D0-47B4-960B-A75505F78BE3}"/>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93B45185-BB0C-4359-9F04-89ABFE6B1F00}"/>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4C3B2BFC-F8C1-49D1-88CE-63BF725EF3CD}"/>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9DFFD1AE-D36C-4F7E-8E80-39B27FDDD607}"/>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14DA0165-AFE5-4A61-B7FD-37B9F010CE4E}"/>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676715ED-A187-4D49-ADFC-1E4DEC49A2C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0A7AFD85-B10B-482F-8DBC-6C6758BAD548}"/>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C8803F31-B083-42B5-BA97-828D3227BB13}"/>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D4FF2355-DDDB-495D-A595-3C05FAEB9F23}"/>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15" name="Group 314">
                  <a:extLst>
                    <a:ext uri="{FF2B5EF4-FFF2-40B4-BE49-F238E27FC236}">
                      <a16:creationId xmlns:a16="http://schemas.microsoft.com/office/drawing/2014/main" id="{93D08A86-1F11-4109-84F7-D217D53D48D9}"/>
                    </a:ext>
                  </a:extLst>
                </p:cNvPr>
                <p:cNvGrpSpPr/>
                <p:nvPr/>
              </p:nvGrpSpPr>
              <p:grpSpPr>
                <a:xfrm>
                  <a:off x="1742" y="5567890"/>
                  <a:ext cx="5485937" cy="1252345"/>
                  <a:chOff x="-51736" y="4811236"/>
                  <a:chExt cx="4754749" cy="1209795"/>
                </a:xfrm>
                <a:grpFill/>
              </p:grpSpPr>
              <p:sp>
                <p:nvSpPr>
                  <p:cNvPr id="335" name="Oval 334">
                    <a:extLst>
                      <a:ext uri="{FF2B5EF4-FFF2-40B4-BE49-F238E27FC236}">
                        <a16:creationId xmlns:a16="http://schemas.microsoft.com/office/drawing/2014/main" id="{3F52CE62-6AB4-4AFD-8E92-ACCC6564667E}"/>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3CC71912-F500-4E43-A5B6-2D5C2EA41F77}"/>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5A144410-9F28-485A-8ED8-308A7AF5AFB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BEFA00AA-A2C9-426B-8D75-B3C9EB426AE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F569DB88-C201-4A08-BB3E-6702B2916484}"/>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1C105207-3B34-43B1-8292-CC59EF0C1F5F}"/>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F12B441C-DB9C-4C30-95F6-670D2E2601A7}"/>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743D1B77-425C-4EE2-A62E-2648A5B2E177}"/>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Rectangle 342">
                    <a:extLst>
                      <a:ext uri="{FF2B5EF4-FFF2-40B4-BE49-F238E27FC236}">
                        <a16:creationId xmlns:a16="http://schemas.microsoft.com/office/drawing/2014/main" id="{0E10A9D7-67EC-4A9F-89FA-4CCFCABFA105}"/>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CCD4E383-27FF-4D65-A44B-74F73F9455E7}"/>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F3B55996-3441-41B7-A81C-397C3F986206}"/>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0392F805-EE57-4362-899F-78622BAA23F1}"/>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6" name="Oval 315">
                  <a:extLst>
                    <a:ext uri="{FF2B5EF4-FFF2-40B4-BE49-F238E27FC236}">
                      <a16:creationId xmlns:a16="http://schemas.microsoft.com/office/drawing/2014/main" id="{F44BC0DA-1BC8-4906-A53F-D8F495A134CC}"/>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현 96">
                  <a:extLst>
                    <a:ext uri="{FF2B5EF4-FFF2-40B4-BE49-F238E27FC236}">
                      <a16:creationId xmlns:a16="http://schemas.microsoft.com/office/drawing/2014/main" id="{03706E2D-24F4-4612-977B-8939A87FB807}"/>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현 97">
                  <a:extLst>
                    <a:ext uri="{FF2B5EF4-FFF2-40B4-BE49-F238E27FC236}">
                      <a16:creationId xmlns:a16="http://schemas.microsoft.com/office/drawing/2014/main" id="{69ED3CAE-075F-4610-B34A-42E12696FD09}"/>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현 96">
                  <a:extLst>
                    <a:ext uri="{FF2B5EF4-FFF2-40B4-BE49-F238E27FC236}">
                      <a16:creationId xmlns:a16="http://schemas.microsoft.com/office/drawing/2014/main" id="{C488D250-1373-459D-A902-B6440DA392CE}"/>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20" name="Group 319">
                  <a:extLst>
                    <a:ext uri="{FF2B5EF4-FFF2-40B4-BE49-F238E27FC236}">
                      <a16:creationId xmlns:a16="http://schemas.microsoft.com/office/drawing/2014/main" id="{F58FBE47-CB3C-4BB7-BB45-E52FB4A08405}"/>
                    </a:ext>
                  </a:extLst>
                </p:cNvPr>
                <p:cNvGrpSpPr/>
                <p:nvPr/>
              </p:nvGrpSpPr>
              <p:grpSpPr>
                <a:xfrm flipH="1">
                  <a:off x="7769092" y="5591016"/>
                  <a:ext cx="4422908" cy="1216204"/>
                  <a:chOff x="8005970" y="4483310"/>
                  <a:chExt cx="4422908" cy="1216204"/>
                </a:xfrm>
                <a:grpFill/>
              </p:grpSpPr>
              <p:sp>
                <p:nvSpPr>
                  <p:cNvPr id="321" name="Oval 320">
                    <a:extLst>
                      <a:ext uri="{FF2B5EF4-FFF2-40B4-BE49-F238E27FC236}">
                        <a16:creationId xmlns:a16="http://schemas.microsoft.com/office/drawing/2014/main" id="{11F2D835-C65C-4E76-B802-B6D00AEA0C12}"/>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71768E2A-217B-4A33-A09B-B80914ADB6B8}"/>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01AE53BC-1AAE-4DA3-91CC-93A5BC630547}"/>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0EA07132-5B85-4A80-8180-3A23EF288E3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AC6E3040-68EB-4353-A4CC-BEE0C3B1DC41}"/>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8BA78E0C-5B90-4249-A422-4DEACB802FAF}"/>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Rectangle 326">
                    <a:extLst>
                      <a:ext uri="{FF2B5EF4-FFF2-40B4-BE49-F238E27FC236}">
                        <a16:creationId xmlns:a16="http://schemas.microsoft.com/office/drawing/2014/main" id="{EA388DD6-4B3D-4E10-BDF1-7FCC23977B51}"/>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87595ED0-87B7-4B41-AC2E-4C804B22D16A}"/>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40B4B62-175D-4C38-AE46-BF64EB3CF3BF}"/>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6CCEF9B9-E593-4F54-9FB1-C5847F2BE4FC}"/>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C026FDC8-0D06-40F0-BC9D-E4A889077D71}"/>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78BF1352-33AA-4A50-96DB-185A12DC0ED5}"/>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A84D50BD-A2EB-44FC-997F-3D510377CC5E}"/>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E7668E3A-829A-4192-B377-90E05502A9FD}"/>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9" name="Group 258">
                <a:extLst>
                  <a:ext uri="{FF2B5EF4-FFF2-40B4-BE49-F238E27FC236}">
                    <a16:creationId xmlns:a16="http://schemas.microsoft.com/office/drawing/2014/main" id="{B57899D1-15AD-407B-AF9C-AEBF847C747F}"/>
                  </a:ext>
                </a:extLst>
              </p:cNvPr>
              <p:cNvGrpSpPr/>
              <p:nvPr/>
            </p:nvGrpSpPr>
            <p:grpSpPr>
              <a:xfrm>
                <a:off x="0" y="5815425"/>
                <a:ext cx="12195372" cy="1095421"/>
                <a:chOff x="-3372" y="5771635"/>
                <a:chExt cx="12195372" cy="1095421"/>
              </a:xfrm>
              <a:solidFill>
                <a:schemeClr val="accent5">
                  <a:lumMod val="50000"/>
                </a:schemeClr>
              </a:solidFill>
            </p:grpSpPr>
            <p:grpSp>
              <p:nvGrpSpPr>
                <p:cNvPr id="260" name="Group 259">
                  <a:extLst>
                    <a:ext uri="{FF2B5EF4-FFF2-40B4-BE49-F238E27FC236}">
                      <a16:creationId xmlns:a16="http://schemas.microsoft.com/office/drawing/2014/main" id="{9B66D185-517F-428B-AC95-6A1286B4B354}"/>
                    </a:ext>
                  </a:extLst>
                </p:cNvPr>
                <p:cNvGrpSpPr/>
                <p:nvPr/>
              </p:nvGrpSpPr>
              <p:grpSpPr>
                <a:xfrm>
                  <a:off x="-3372" y="6002404"/>
                  <a:ext cx="2653222" cy="855594"/>
                  <a:chOff x="5208276" y="5677120"/>
                  <a:chExt cx="3880949" cy="1251508"/>
                </a:xfrm>
                <a:grpFill/>
              </p:grpSpPr>
              <p:sp>
                <p:nvSpPr>
                  <p:cNvPr id="301" name="Oval 300">
                    <a:extLst>
                      <a:ext uri="{FF2B5EF4-FFF2-40B4-BE49-F238E27FC236}">
                        <a16:creationId xmlns:a16="http://schemas.microsoft.com/office/drawing/2014/main" id="{D083E5C4-C320-4C47-B219-67ADCA35075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3703E166-45B5-4FE9-992F-D5BB38C947F8}"/>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614E156B-7234-49BF-9A91-00AAAA93030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FD337A62-F860-479B-B83C-B33F33F3C141}"/>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F89461C4-D336-4BEA-B0C9-327EF623443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DFDDD04D-0795-4AC3-ACFC-A1928C965805}"/>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29F9D6EA-411D-48E1-877E-3BBF82E5A00F}"/>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61B78CD1-780E-4F79-A851-C1F0B46DAF55}"/>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Rectangle 308">
                    <a:extLst>
                      <a:ext uri="{FF2B5EF4-FFF2-40B4-BE49-F238E27FC236}">
                        <a16:creationId xmlns:a16="http://schemas.microsoft.com/office/drawing/2014/main" id="{64BC8869-85D2-4A4A-A2B3-A2F95A8EA0A7}"/>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1ED6D10F-A884-4B99-8D2E-1593D21D847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0D16160A-3646-401F-853E-219B38BE33FC}"/>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0A509FAC-1AD4-4913-8807-C74A5129BC21}"/>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23F6A283-F2D3-40D0-85B3-0E804C1FE08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1" name="Group 260">
                  <a:extLst>
                    <a:ext uri="{FF2B5EF4-FFF2-40B4-BE49-F238E27FC236}">
                      <a16:creationId xmlns:a16="http://schemas.microsoft.com/office/drawing/2014/main" id="{5D59B24C-A680-4D98-A99A-CCC62C8BC24A}"/>
                    </a:ext>
                  </a:extLst>
                </p:cNvPr>
                <p:cNvGrpSpPr/>
                <p:nvPr/>
              </p:nvGrpSpPr>
              <p:grpSpPr>
                <a:xfrm>
                  <a:off x="2503359" y="5771635"/>
                  <a:ext cx="3430784" cy="1088468"/>
                  <a:chOff x="5096347" y="5677120"/>
                  <a:chExt cx="3992878" cy="1266805"/>
                </a:xfrm>
                <a:grpFill/>
              </p:grpSpPr>
              <p:sp>
                <p:nvSpPr>
                  <p:cNvPr id="288" name="Oval 287">
                    <a:extLst>
                      <a:ext uri="{FF2B5EF4-FFF2-40B4-BE49-F238E27FC236}">
                        <a16:creationId xmlns:a16="http://schemas.microsoft.com/office/drawing/2014/main" id="{975D7E12-BF10-4782-A248-4A91742ED630}"/>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D1F33586-E7BF-4EA4-95D6-6F65389D2A56}"/>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8B282BD1-A5C9-4AC1-B4FA-876767F501E6}"/>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3DF8F099-B85B-4E6B-88AD-96CD87D9DBE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850964D4-D13A-4D7D-98D7-B5091E272EA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4E08D034-CFB1-4724-BD07-1CC86A68322F}"/>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4D6A3733-DD0E-471B-AF2D-D6217D1CD738}"/>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2AD71420-56DB-4721-9BC4-58389743AE74}"/>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4ECC004E-A8D9-452A-8670-EB71240DBC04}"/>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6CC7EBCD-5813-478F-837A-ABB11E311D6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18505DF1-E6CC-4E3A-A483-6AECC38B5E15}"/>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7B0FCDB0-59F2-4FD8-882A-114B468FDAFF}"/>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EBD85CFD-E384-4A5B-89E7-ED7675CE5DD6}"/>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2" name="Group 261">
                  <a:extLst>
                    <a:ext uri="{FF2B5EF4-FFF2-40B4-BE49-F238E27FC236}">
                      <a16:creationId xmlns:a16="http://schemas.microsoft.com/office/drawing/2014/main" id="{2EF2931F-73A1-4553-850A-E389789776F3}"/>
                    </a:ext>
                  </a:extLst>
                </p:cNvPr>
                <p:cNvGrpSpPr/>
                <p:nvPr/>
              </p:nvGrpSpPr>
              <p:grpSpPr>
                <a:xfrm flipH="1">
                  <a:off x="5700882" y="5865298"/>
                  <a:ext cx="3453808" cy="994002"/>
                  <a:chOff x="5155809" y="5783050"/>
                  <a:chExt cx="4019674" cy="1156862"/>
                </a:xfrm>
                <a:grpFill/>
              </p:grpSpPr>
              <p:sp>
                <p:nvSpPr>
                  <p:cNvPr id="276" name="Oval 275">
                    <a:extLst>
                      <a:ext uri="{FF2B5EF4-FFF2-40B4-BE49-F238E27FC236}">
                        <a16:creationId xmlns:a16="http://schemas.microsoft.com/office/drawing/2014/main" id="{CE18E805-0C33-4F95-94F7-199E7274D761}"/>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747D9018-1E4D-4640-A0F4-144ACB98098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EBFD57C6-0182-4542-B427-F0082C1CBCA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2771E5FE-F580-42AC-8B61-35AD2D853E2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8B742B4D-32FA-4ADB-B66A-346C9495668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86F71319-14BF-4B1F-B16B-7FE546391248}"/>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D3609A21-DFFD-4370-84D0-742C787AE4B8}"/>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7D76AC5A-D273-459F-8C52-B4BF3DEA7976}"/>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5F86196D-C2CE-48B4-B067-346D0F07CC08}"/>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FC985737-D431-4CB3-9B6D-BBCB55733CD9}"/>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0078CAB1-9FE5-4612-B08B-AA0F1CC13B07}"/>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CB021602-4DAD-4686-862E-A3DE8E25184B}"/>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3" name="Group 262">
                  <a:extLst>
                    <a:ext uri="{FF2B5EF4-FFF2-40B4-BE49-F238E27FC236}">
                      <a16:creationId xmlns:a16="http://schemas.microsoft.com/office/drawing/2014/main" id="{D76C9D5D-63C9-4C06-896E-83EFAC3AFCC7}"/>
                    </a:ext>
                  </a:extLst>
                </p:cNvPr>
                <p:cNvGrpSpPr/>
                <p:nvPr/>
              </p:nvGrpSpPr>
              <p:grpSpPr>
                <a:xfrm flipH="1">
                  <a:off x="8843757" y="5862656"/>
                  <a:ext cx="3348243" cy="1004400"/>
                  <a:chOff x="5192411" y="5783050"/>
                  <a:chExt cx="3896814" cy="1168963"/>
                </a:xfrm>
                <a:grpFill/>
              </p:grpSpPr>
              <p:sp>
                <p:nvSpPr>
                  <p:cNvPr id="264" name="Oval 263">
                    <a:extLst>
                      <a:ext uri="{FF2B5EF4-FFF2-40B4-BE49-F238E27FC236}">
                        <a16:creationId xmlns:a16="http://schemas.microsoft.com/office/drawing/2014/main" id="{651F0682-36BE-4A18-86E7-5C07B06E923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536F1D6D-FF31-4525-8287-52AF787951F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BF46934D-E49D-4A01-ABB6-C375BCEFD5EE}"/>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5D2C763-9E29-40B1-A372-611B1546AFA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1FE60584-1C85-4B98-BDA5-9C249887C5E5}"/>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8A514A0E-3D53-48B2-9541-E61EE2252561}"/>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6D58F57A-6683-4B27-951A-331B76AB3E5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Rectangle 270">
                    <a:extLst>
                      <a:ext uri="{FF2B5EF4-FFF2-40B4-BE49-F238E27FC236}">
                        <a16:creationId xmlns:a16="http://schemas.microsoft.com/office/drawing/2014/main" id="{5E5E6911-2A2A-4FED-9670-DE68761AB2DD}"/>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F69B8EF3-0969-4D2C-8A48-2060FFCEDAB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8867122F-D4C6-423C-92B8-359AB8D1D0AE}"/>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A9698C6E-CBA3-4D8B-9768-F65F2FA91F21}"/>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7FECEE6D-C87D-4C6C-9A94-696B5ED0958B}"/>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9" name="Group 128">
              <a:extLst>
                <a:ext uri="{FF2B5EF4-FFF2-40B4-BE49-F238E27FC236}">
                  <a16:creationId xmlns:a16="http://schemas.microsoft.com/office/drawing/2014/main" id="{ACBCF718-E831-45C3-B1F8-CC788E900480}"/>
                </a:ext>
              </a:extLst>
            </p:cNvPr>
            <p:cNvGrpSpPr/>
            <p:nvPr/>
          </p:nvGrpSpPr>
          <p:grpSpPr>
            <a:xfrm>
              <a:off x="227391" y="6183786"/>
              <a:ext cx="11769448" cy="615038"/>
              <a:chOff x="228244" y="6131048"/>
              <a:chExt cx="11769448" cy="615038"/>
            </a:xfrm>
          </p:grpSpPr>
          <p:grpSp>
            <p:nvGrpSpPr>
              <p:cNvPr id="130" name="Group 129">
                <a:extLst>
                  <a:ext uri="{FF2B5EF4-FFF2-40B4-BE49-F238E27FC236}">
                    <a16:creationId xmlns:a16="http://schemas.microsoft.com/office/drawing/2014/main" id="{B8A3A981-0525-4EBC-B335-274B6C788779}"/>
                  </a:ext>
                </a:extLst>
              </p:cNvPr>
              <p:cNvGrpSpPr/>
              <p:nvPr/>
            </p:nvGrpSpPr>
            <p:grpSpPr>
              <a:xfrm>
                <a:off x="228244" y="6131048"/>
                <a:ext cx="5522830" cy="605918"/>
                <a:chOff x="228244" y="6131048"/>
                <a:chExt cx="5522830" cy="605918"/>
              </a:xfrm>
            </p:grpSpPr>
            <p:grpSp>
              <p:nvGrpSpPr>
                <p:cNvPr id="136" name="Group 135">
                  <a:extLst>
                    <a:ext uri="{FF2B5EF4-FFF2-40B4-BE49-F238E27FC236}">
                      <a16:creationId xmlns:a16="http://schemas.microsoft.com/office/drawing/2014/main" id="{9247115C-B502-4D3F-BEE6-9BCB47827F30}"/>
                    </a:ext>
                  </a:extLst>
                </p:cNvPr>
                <p:cNvGrpSpPr/>
                <p:nvPr/>
              </p:nvGrpSpPr>
              <p:grpSpPr>
                <a:xfrm>
                  <a:off x="228244" y="6131048"/>
                  <a:ext cx="967564" cy="582669"/>
                  <a:chOff x="4583832" y="398744"/>
                  <a:chExt cx="2989030" cy="1800000"/>
                </a:xfrm>
              </p:grpSpPr>
              <p:pic>
                <p:nvPicPr>
                  <p:cNvPr id="252" name="Picture 7" descr="logo dwr">
                    <a:extLst>
                      <a:ext uri="{FF2B5EF4-FFF2-40B4-BE49-F238E27FC236}">
                        <a16:creationId xmlns:a16="http://schemas.microsoft.com/office/drawing/2014/main" id="{181E6E50-C93F-4CFC-894A-51B242F518A2}"/>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7" name="Picture 2" descr="ผลการค้นหารูปภาพสำหรับ โลโก้ กระทรวงทรัพ">
                    <a:extLst>
                      <a:ext uri="{FF2B5EF4-FFF2-40B4-BE49-F238E27FC236}">
                        <a16:creationId xmlns:a16="http://schemas.microsoft.com/office/drawing/2014/main" id="{B512948C-6492-4F0F-9BFE-2C69F4FA8461}"/>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7" name="Group 136">
                  <a:extLst>
                    <a:ext uri="{FF2B5EF4-FFF2-40B4-BE49-F238E27FC236}">
                      <a16:creationId xmlns:a16="http://schemas.microsoft.com/office/drawing/2014/main" id="{A95A3E3A-1D54-48A5-8323-44EFDCD1B628}"/>
                    </a:ext>
                  </a:extLst>
                </p:cNvPr>
                <p:cNvGrpSpPr/>
                <p:nvPr/>
              </p:nvGrpSpPr>
              <p:grpSpPr>
                <a:xfrm>
                  <a:off x="1195807" y="6248208"/>
                  <a:ext cx="4555267" cy="488758"/>
                  <a:chOff x="1205469" y="6184641"/>
                  <a:chExt cx="4555267" cy="488758"/>
                </a:xfrm>
              </p:grpSpPr>
              <p:sp>
                <p:nvSpPr>
                  <p:cNvPr id="249" name="Rectangle 4">
                    <a:extLst>
                      <a:ext uri="{FF2B5EF4-FFF2-40B4-BE49-F238E27FC236}">
                        <a16:creationId xmlns:a16="http://schemas.microsoft.com/office/drawing/2014/main" id="{A1DE1EC1-F72D-47D3-9FD8-1057C1671CEE}"/>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50" name="Rectangle 4">
                    <a:extLst>
                      <a:ext uri="{FF2B5EF4-FFF2-40B4-BE49-F238E27FC236}">
                        <a16:creationId xmlns:a16="http://schemas.microsoft.com/office/drawing/2014/main" id="{68983ADB-ED9C-459C-8DE1-8EBFC816E6B4}"/>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1" name="Group 130">
                <a:extLst>
                  <a:ext uri="{FF2B5EF4-FFF2-40B4-BE49-F238E27FC236}">
                    <a16:creationId xmlns:a16="http://schemas.microsoft.com/office/drawing/2014/main" id="{69232BD1-DE57-4535-AC5C-0D9F7106F978}"/>
                  </a:ext>
                </a:extLst>
              </p:cNvPr>
              <p:cNvGrpSpPr/>
              <p:nvPr/>
            </p:nvGrpSpPr>
            <p:grpSpPr>
              <a:xfrm>
                <a:off x="7529621" y="6287843"/>
                <a:ext cx="4468071" cy="458243"/>
                <a:chOff x="7529621" y="6239350"/>
                <a:chExt cx="4468071" cy="458243"/>
              </a:xfrm>
            </p:grpSpPr>
            <p:sp>
              <p:nvSpPr>
                <p:cNvPr id="132" name="Rectangle 4">
                  <a:extLst>
                    <a:ext uri="{FF2B5EF4-FFF2-40B4-BE49-F238E27FC236}">
                      <a16:creationId xmlns:a16="http://schemas.microsoft.com/office/drawing/2014/main" id="{6B2DDD1F-47A2-41B2-BC24-D9217128A59B}"/>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3" name="Picture 132">
                  <a:extLst>
                    <a:ext uri="{FF2B5EF4-FFF2-40B4-BE49-F238E27FC236}">
                      <a16:creationId xmlns:a16="http://schemas.microsoft.com/office/drawing/2014/main" id="{62186570-1E64-462E-816C-B362D568402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5" name="Picture 134">
                  <a:extLst>
                    <a:ext uri="{FF2B5EF4-FFF2-40B4-BE49-F238E27FC236}">
                      <a16:creationId xmlns:a16="http://schemas.microsoft.com/office/drawing/2014/main" id="{8FE1EC99-9E7E-43B1-980C-44D609BC918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7531769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16000">
              <a:schemeClr val="accent5">
                <a:lumMod val="0"/>
                <a:lumOff val="100000"/>
              </a:schemeClr>
            </a:gs>
            <a:gs pos="100000">
              <a:srgbClr val="9ED3D7"/>
            </a:gs>
          </a:gsLst>
          <a:path path="circle">
            <a:fillToRect l="50000" t="50000" r="50000" b="50000"/>
          </a:path>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01461024-D74E-47CB-84DE-EBACB2FD164B}"/>
              </a:ext>
            </a:extLst>
          </p:cNvPr>
          <p:cNvGrpSpPr/>
          <p:nvPr/>
        </p:nvGrpSpPr>
        <p:grpSpPr>
          <a:xfrm>
            <a:off x="3594449" y="1844824"/>
            <a:ext cx="5003102" cy="2058523"/>
            <a:chOff x="1797224" y="1844824"/>
            <a:chExt cx="5003102" cy="2058523"/>
          </a:xfrm>
        </p:grpSpPr>
        <p:sp>
          <p:nvSpPr>
            <p:cNvPr id="20" name="Rectangle 4"/>
            <p:cNvSpPr txBox="1">
              <a:spLocks noChangeArrowheads="1"/>
            </p:cNvSpPr>
            <p:nvPr/>
          </p:nvSpPr>
          <p:spPr bwMode="auto">
            <a:xfrm>
              <a:off x="1797224" y="1844824"/>
              <a:ext cx="5003102"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6:</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2969006" y="2982779"/>
              <a:ext cx="2659538"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เรื่องอื่นๆ</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grpSp>
      <p:grpSp>
        <p:nvGrpSpPr>
          <p:cNvPr id="118" name="Group 117">
            <a:extLst>
              <a:ext uri="{FF2B5EF4-FFF2-40B4-BE49-F238E27FC236}">
                <a16:creationId xmlns:a16="http://schemas.microsoft.com/office/drawing/2014/main" id="{A4CE3702-DB13-45F2-AC00-0E010D6E0228}"/>
              </a:ext>
            </a:extLst>
          </p:cNvPr>
          <p:cNvGrpSpPr/>
          <p:nvPr/>
        </p:nvGrpSpPr>
        <p:grpSpPr>
          <a:xfrm>
            <a:off x="0" y="5519518"/>
            <a:ext cx="12195372" cy="1409456"/>
            <a:chOff x="0" y="5519518"/>
            <a:chExt cx="12195372" cy="1409456"/>
          </a:xfrm>
        </p:grpSpPr>
        <p:grpSp>
          <p:nvGrpSpPr>
            <p:cNvPr id="119" name="Group 118">
              <a:extLst>
                <a:ext uri="{FF2B5EF4-FFF2-40B4-BE49-F238E27FC236}">
                  <a16:creationId xmlns:a16="http://schemas.microsoft.com/office/drawing/2014/main" id="{139A6990-2785-4E4C-B428-014431B4A926}"/>
                </a:ext>
              </a:extLst>
            </p:cNvPr>
            <p:cNvGrpSpPr/>
            <p:nvPr/>
          </p:nvGrpSpPr>
          <p:grpSpPr>
            <a:xfrm>
              <a:off x="0" y="5519518"/>
              <a:ext cx="12195372" cy="1409456"/>
              <a:chOff x="0" y="5519518"/>
              <a:chExt cx="12195372" cy="1409456"/>
            </a:xfrm>
          </p:grpSpPr>
          <p:grpSp>
            <p:nvGrpSpPr>
              <p:cNvPr id="132" name="Group 131">
                <a:extLst>
                  <a:ext uri="{FF2B5EF4-FFF2-40B4-BE49-F238E27FC236}">
                    <a16:creationId xmlns:a16="http://schemas.microsoft.com/office/drawing/2014/main" id="{7AA3F7F3-A2BB-4740-A41F-19788B559C7C}"/>
                  </a:ext>
                </a:extLst>
              </p:cNvPr>
              <p:cNvGrpSpPr/>
              <p:nvPr/>
            </p:nvGrpSpPr>
            <p:grpSpPr>
              <a:xfrm>
                <a:off x="1742" y="5519518"/>
                <a:ext cx="12190258" cy="1409456"/>
                <a:chOff x="1742" y="5435629"/>
                <a:chExt cx="12190258" cy="1409456"/>
              </a:xfrm>
              <a:solidFill>
                <a:schemeClr val="accent5">
                  <a:lumMod val="75000"/>
                </a:schemeClr>
              </a:solidFill>
            </p:grpSpPr>
            <p:grpSp>
              <p:nvGrpSpPr>
                <p:cNvPr id="300" name="Group 299">
                  <a:extLst>
                    <a:ext uri="{FF2B5EF4-FFF2-40B4-BE49-F238E27FC236}">
                      <a16:creationId xmlns:a16="http://schemas.microsoft.com/office/drawing/2014/main" id="{74EACDBB-A5BD-4891-88CA-564DABA06BFF}"/>
                    </a:ext>
                  </a:extLst>
                </p:cNvPr>
                <p:cNvGrpSpPr/>
                <p:nvPr/>
              </p:nvGrpSpPr>
              <p:grpSpPr>
                <a:xfrm>
                  <a:off x="5037541" y="5435629"/>
                  <a:ext cx="3157007" cy="1371226"/>
                  <a:chOff x="9116208" y="4547715"/>
                  <a:chExt cx="3157007" cy="1371226"/>
                </a:xfrm>
                <a:grpFill/>
              </p:grpSpPr>
              <p:sp>
                <p:nvSpPr>
                  <p:cNvPr id="333" name="Oval 332">
                    <a:extLst>
                      <a:ext uri="{FF2B5EF4-FFF2-40B4-BE49-F238E27FC236}">
                        <a16:creationId xmlns:a16="http://schemas.microsoft.com/office/drawing/2014/main" id="{8E1E0096-D7BD-4F8F-A470-013DF382DCD6}"/>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6BCC20B3-3AAF-40E7-99CC-B0B3507491A1}"/>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F9A24603-107A-497E-8947-E1BDE393948B}"/>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DE1BDE2B-B4CF-4665-AF85-20468D8CE748}"/>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A41C7A1A-CCA1-440A-9F80-29BA31C3FB9E}"/>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88FB86F3-DC12-42BD-A4E7-66FFC71E4B8F}"/>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Rectangle 338">
                    <a:extLst>
                      <a:ext uri="{FF2B5EF4-FFF2-40B4-BE49-F238E27FC236}">
                        <a16:creationId xmlns:a16="http://schemas.microsoft.com/office/drawing/2014/main" id="{B48A21A6-A31E-47AD-ABCD-E2350FB13748}"/>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F175DDC1-AA61-42F2-89E3-541834B50BFF}"/>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DE6B9C44-EC88-49A4-80B4-A32748F7A7E3}"/>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1" name="Group 300">
                  <a:extLst>
                    <a:ext uri="{FF2B5EF4-FFF2-40B4-BE49-F238E27FC236}">
                      <a16:creationId xmlns:a16="http://schemas.microsoft.com/office/drawing/2014/main" id="{36F02C99-24BB-439D-8AFA-05722745D447}"/>
                    </a:ext>
                  </a:extLst>
                </p:cNvPr>
                <p:cNvGrpSpPr/>
                <p:nvPr/>
              </p:nvGrpSpPr>
              <p:grpSpPr>
                <a:xfrm>
                  <a:off x="1742" y="5567890"/>
                  <a:ext cx="5485937" cy="1252345"/>
                  <a:chOff x="-51736" y="4811236"/>
                  <a:chExt cx="4754749" cy="1209795"/>
                </a:xfrm>
                <a:grpFill/>
              </p:grpSpPr>
              <p:sp>
                <p:nvSpPr>
                  <p:cNvPr id="321" name="Oval 320">
                    <a:extLst>
                      <a:ext uri="{FF2B5EF4-FFF2-40B4-BE49-F238E27FC236}">
                        <a16:creationId xmlns:a16="http://schemas.microsoft.com/office/drawing/2014/main" id="{9E5BF74A-3234-4012-83A5-7DAFB322C113}"/>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491E2802-5015-41A3-8B1B-0E231B5737DE}"/>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2DE77A9F-6184-4B01-BB1F-A2439C01CF2A}"/>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0899D13A-5C5A-4BD9-8E9F-AB67FB0C8807}"/>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8116FF71-C566-48C2-A532-5ED832E19FE5}"/>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1544BFF5-75B8-48E2-9DD6-8E9F3CBFCF84}"/>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EAF1CD92-06D2-4784-99F5-55D6589A67C5}"/>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1A1BB0B1-9C41-4387-8FE1-CDD2603590E9}"/>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Rectangle 328">
                    <a:extLst>
                      <a:ext uri="{FF2B5EF4-FFF2-40B4-BE49-F238E27FC236}">
                        <a16:creationId xmlns:a16="http://schemas.microsoft.com/office/drawing/2014/main" id="{C65B7BCB-9DEA-4C22-963B-3A7EBCFBF5B8}"/>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FB5B67D4-5F09-4024-9969-A9857F020D4C}"/>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6CF3AB4C-5613-4F0B-BD47-39FCEEEFEB70}"/>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8B083C86-2D5E-483E-B8BE-BA2805977864}"/>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2" name="Oval 301">
                  <a:extLst>
                    <a:ext uri="{FF2B5EF4-FFF2-40B4-BE49-F238E27FC236}">
                      <a16:creationId xmlns:a16="http://schemas.microsoft.com/office/drawing/2014/main" id="{38E2BE3A-74B9-4D49-9252-2A0148B8CD9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3" name="현 96">
                  <a:extLst>
                    <a:ext uri="{FF2B5EF4-FFF2-40B4-BE49-F238E27FC236}">
                      <a16:creationId xmlns:a16="http://schemas.microsoft.com/office/drawing/2014/main" id="{EACF660E-EB46-4D5D-A5DF-83CF5AA9EAB8}"/>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현 97">
                  <a:extLst>
                    <a:ext uri="{FF2B5EF4-FFF2-40B4-BE49-F238E27FC236}">
                      <a16:creationId xmlns:a16="http://schemas.microsoft.com/office/drawing/2014/main" id="{A4D05111-7728-47A1-AD19-67A72DCA3791}"/>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6">
                  <a:extLst>
                    <a:ext uri="{FF2B5EF4-FFF2-40B4-BE49-F238E27FC236}">
                      <a16:creationId xmlns:a16="http://schemas.microsoft.com/office/drawing/2014/main" id="{EBE5EA86-0EA6-4A0C-A423-39558A4C3236}"/>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6" name="Group 305">
                  <a:extLst>
                    <a:ext uri="{FF2B5EF4-FFF2-40B4-BE49-F238E27FC236}">
                      <a16:creationId xmlns:a16="http://schemas.microsoft.com/office/drawing/2014/main" id="{CB7D5688-F9DB-483A-962E-8032972B5C51}"/>
                    </a:ext>
                  </a:extLst>
                </p:cNvPr>
                <p:cNvGrpSpPr/>
                <p:nvPr/>
              </p:nvGrpSpPr>
              <p:grpSpPr>
                <a:xfrm flipH="1">
                  <a:off x="7769092" y="5591016"/>
                  <a:ext cx="4422908" cy="1216204"/>
                  <a:chOff x="8005970" y="4483310"/>
                  <a:chExt cx="4422908" cy="1216204"/>
                </a:xfrm>
                <a:grpFill/>
              </p:grpSpPr>
              <p:sp>
                <p:nvSpPr>
                  <p:cNvPr id="307" name="Oval 306">
                    <a:extLst>
                      <a:ext uri="{FF2B5EF4-FFF2-40B4-BE49-F238E27FC236}">
                        <a16:creationId xmlns:a16="http://schemas.microsoft.com/office/drawing/2014/main" id="{BDF53D1C-DDBD-4C5E-A4F5-233157A1645D}"/>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BD87FE5D-5EB5-4677-8A67-6710A629F9A0}"/>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821C8738-DBFF-4984-945C-754D4C5E7D3A}"/>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2A813BB6-DD69-415D-A267-85596E50F5E5}"/>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EF03D7E1-ADCF-4636-A6F1-6193A3D679D0}"/>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71805F10-8758-412B-851B-803CAFAE47CB}"/>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Rectangle 312">
                    <a:extLst>
                      <a:ext uri="{FF2B5EF4-FFF2-40B4-BE49-F238E27FC236}">
                        <a16:creationId xmlns:a16="http://schemas.microsoft.com/office/drawing/2014/main" id="{42BF2392-BBCF-45CF-A00C-55B31DF50D3C}"/>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4E7CC5F9-14B3-49A8-AFF7-DE9EFB6B9ACE}"/>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C7BFCABD-CC41-405F-9AA5-44485140CE77}"/>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901BC132-4DC2-4363-95AD-B5024780075C}"/>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2F22867F-D1AD-4A37-A02B-115A25CD07AB}"/>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0A44D918-BF85-4EDD-95AA-6F90E8D5031C}"/>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B71ECB85-353A-492B-8D0E-0B69B69186CB}"/>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F5348BB3-CC9B-479D-BD50-F845418259A3}"/>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3" name="Group 132">
                <a:extLst>
                  <a:ext uri="{FF2B5EF4-FFF2-40B4-BE49-F238E27FC236}">
                    <a16:creationId xmlns:a16="http://schemas.microsoft.com/office/drawing/2014/main" id="{FFE7FDE3-876A-40B0-93D5-146087240667}"/>
                  </a:ext>
                </a:extLst>
              </p:cNvPr>
              <p:cNvGrpSpPr/>
              <p:nvPr/>
            </p:nvGrpSpPr>
            <p:grpSpPr>
              <a:xfrm>
                <a:off x="0" y="5815425"/>
                <a:ext cx="12195372" cy="1095421"/>
                <a:chOff x="-3372" y="5771635"/>
                <a:chExt cx="12195372" cy="1095421"/>
              </a:xfrm>
              <a:solidFill>
                <a:schemeClr val="accent5">
                  <a:lumMod val="50000"/>
                </a:schemeClr>
              </a:solidFill>
            </p:grpSpPr>
            <p:grpSp>
              <p:nvGrpSpPr>
                <p:cNvPr id="134" name="Group 133">
                  <a:extLst>
                    <a:ext uri="{FF2B5EF4-FFF2-40B4-BE49-F238E27FC236}">
                      <a16:creationId xmlns:a16="http://schemas.microsoft.com/office/drawing/2014/main" id="{E1ED784A-C942-4DCA-B2D3-3B30D707A8A4}"/>
                    </a:ext>
                  </a:extLst>
                </p:cNvPr>
                <p:cNvGrpSpPr/>
                <p:nvPr/>
              </p:nvGrpSpPr>
              <p:grpSpPr>
                <a:xfrm>
                  <a:off x="-3372" y="6002404"/>
                  <a:ext cx="2653222" cy="855594"/>
                  <a:chOff x="5208276" y="5677120"/>
                  <a:chExt cx="3880949" cy="1251508"/>
                </a:xfrm>
                <a:grpFill/>
              </p:grpSpPr>
              <p:sp>
                <p:nvSpPr>
                  <p:cNvPr id="287" name="Oval 286">
                    <a:extLst>
                      <a:ext uri="{FF2B5EF4-FFF2-40B4-BE49-F238E27FC236}">
                        <a16:creationId xmlns:a16="http://schemas.microsoft.com/office/drawing/2014/main" id="{EA14971B-4CD9-4DC0-811D-4827A2D15ED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312CDA5F-6D6F-4C1C-B129-1B234C8798E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78113878-B181-47E7-800D-FE7ADF7B18A0}"/>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06AD50F4-32B4-40AF-A713-91C8487C6B23}"/>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EDDA70E9-1491-4BCC-8C95-5BDB720CDF31}"/>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EE78B413-64BE-4CCC-A94F-5BDA17845089}"/>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194BF602-9480-45C7-901E-F8A7A728AA32}"/>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41C9485-BF63-401D-AB4D-93183D475040}"/>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Rectangle 294">
                    <a:extLst>
                      <a:ext uri="{FF2B5EF4-FFF2-40B4-BE49-F238E27FC236}">
                        <a16:creationId xmlns:a16="http://schemas.microsoft.com/office/drawing/2014/main" id="{657788DD-9DE7-4B0B-AD26-2746695009DA}"/>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55A056B1-9C98-4E82-A35A-82829DD2EA4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7EDD9133-B456-4F26-BA47-B4E0B3B1893B}"/>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5F33EE7B-BFC1-427D-9776-BFA10ABBCC7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31241F03-342E-4CF4-ACEC-2B4D9E82C2F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7" name="Group 246">
                  <a:extLst>
                    <a:ext uri="{FF2B5EF4-FFF2-40B4-BE49-F238E27FC236}">
                      <a16:creationId xmlns:a16="http://schemas.microsoft.com/office/drawing/2014/main" id="{6CE9C374-9B13-4987-8B9E-9024F04DEC99}"/>
                    </a:ext>
                  </a:extLst>
                </p:cNvPr>
                <p:cNvGrpSpPr/>
                <p:nvPr/>
              </p:nvGrpSpPr>
              <p:grpSpPr>
                <a:xfrm>
                  <a:off x="2503359" y="5771635"/>
                  <a:ext cx="3430784" cy="1088468"/>
                  <a:chOff x="5096347" y="5677120"/>
                  <a:chExt cx="3992878" cy="1266805"/>
                </a:xfrm>
                <a:grpFill/>
              </p:grpSpPr>
              <p:sp>
                <p:nvSpPr>
                  <p:cNvPr id="274" name="Oval 273">
                    <a:extLst>
                      <a:ext uri="{FF2B5EF4-FFF2-40B4-BE49-F238E27FC236}">
                        <a16:creationId xmlns:a16="http://schemas.microsoft.com/office/drawing/2014/main" id="{23CFF20D-8A08-4C2F-B603-77BAEF58B5B8}"/>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172D6688-ECAD-48D0-8EBA-C19852A7E6FC}"/>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3560F8A5-5C2A-4465-A60F-4A8EC379570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270806FD-8D20-4A70-913B-99B99518E329}"/>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252EE244-C132-4C6B-B75D-81FF37600129}"/>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5CD522C0-7979-4451-BA7A-6E991F1F6CB3}"/>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0049133A-D0E8-48AF-A665-A0DC7BB68AB9}"/>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E22FA63E-BAC3-4ADF-A9FA-DC9D68602913}"/>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Rectangle 281">
                    <a:extLst>
                      <a:ext uri="{FF2B5EF4-FFF2-40B4-BE49-F238E27FC236}">
                        <a16:creationId xmlns:a16="http://schemas.microsoft.com/office/drawing/2014/main" id="{092E5FDA-BC52-4FAE-905D-F285AC789D99}"/>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2E2CC46B-1AB4-41BF-9CD8-82BFB1A1B50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751DB4B1-DFEC-4B97-A1E1-543FB239C665}"/>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6AFB9467-7042-42C7-9D14-900A6B48F92F}"/>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9EC8FDEF-ADBA-4BF7-9BBF-C25F30ED97EF}"/>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8" name="Group 247">
                  <a:extLst>
                    <a:ext uri="{FF2B5EF4-FFF2-40B4-BE49-F238E27FC236}">
                      <a16:creationId xmlns:a16="http://schemas.microsoft.com/office/drawing/2014/main" id="{9C97FC8B-4199-493B-A581-6026AFCAD1DF}"/>
                    </a:ext>
                  </a:extLst>
                </p:cNvPr>
                <p:cNvGrpSpPr/>
                <p:nvPr/>
              </p:nvGrpSpPr>
              <p:grpSpPr>
                <a:xfrm flipH="1">
                  <a:off x="5700882" y="5865298"/>
                  <a:ext cx="3453808" cy="994002"/>
                  <a:chOff x="5155809" y="5783050"/>
                  <a:chExt cx="4019674" cy="1156862"/>
                </a:xfrm>
                <a:grpFill/>
              </p:grpSpPr>
              <p:sp>
                <p:nvSpPr>
                  <p:cNvPr id="262" name="Oval 261">
                    <a:extLst>
                      <a:ext uri="{FF2B5EF4-FFF2-40B4-BE49-F238E27FC236}">
                        <a16:creationId xmlns:a16="http://schemas.microsoft.com/office/drawing/2014/main" id="{A170281E-6EA5-4C55-999C-C8F8590404B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3" name="Oval 262">
                    <a:extLst>
                      <a:ext uri="{FF2B5EF4-FFF2-40B4-BE49-F238E27FC236}">
                        <a16:creationId xmlns:a16="http://schemas.microsoft.com/office/drawing/2014/main" id="{2A9EDD79-3F21-4AF2-849C-9D5516EF54BF}"/>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9D953CC9-0151-4A8C-A2AB-7187FC13D359}"/>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1C3F0077-3B0B-48DC-A2AD-63538C1A67E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EF77579A-AE5C-4864-84F0-1ADD593DF659}"/>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0B51497A-6843-42E4-B454-E7395B55E5B6}"/>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30649739-89F4-4D32-8DE8-5888241B856C}"/>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Rectangle 268">
                    <a:extLst>
                      <a:ext uri="{FF2B5EF4-FFF2-40B4-BE49-F238E27FC236}">
                        <a16:creationId xmlns:a16="http://schemas.microsoft.com/office/drawing/2014/main" id="{31E879A1-EA1F-49A1-AE3D-41C5F3E36403}"/>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D008A01E-3120-4804-8C11-6721BC8C2E09}"/>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2842FCA9-352F-4754-A260-EF7B438DB6B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92992367-9435-49F6-89C0-6770BB051A5C}"/>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B295AB5D-71AA-4452-86B5-0AB986891686}"/>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9" name="Group 248">
                  <a:extLst>
                    <a:ext uri="{FF2B5EF4-FFF2-40B4-BE49-F238E27FC236}">
                      <a16:creationId xmlns:a16="http://schemas.microsoft.com/office/drawing/2014/main" id="{6261AF0C-24E2-47EF-B23D-EF0084E7D64B}"/>
                    </a:ext>
                  </a:extLst>
                </p:cNvPr>
                <p:cNvGrpSpPr/>
                <p:nvPr/>
              </p:nvGrpSpPr>
              <p:grpSpPr>
                <a:xfrm flipH="1">
                  <a:off x="8843757" y="5862656"/>
                  <a:ext cx="3348243" cy="1004400"/>
                  <a:chOff x="5192411" y="5783050"/>
                  <a:chExt cx="3896814" cy="1168963"/>
                </a:xfrm>
                <a:grpFill/>
              </p:grpSpPr>
              <p:sp>
                <p:nvSpPr>
                  <p:cNvPr id="250" name="Oval 249">
                    <a:extLst>
                      <a:ext uri="{FF2B5EF4-FFF2-40B4-BE49-F238E27FC236}">
                        <a16:creationId xmlns:a16="http://schemas.microsoft.com/office/drawing/2014/main" id="{4F876E51-6C92-42C6-AD7E-824E4F14A53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1" name="Oval 250">
                    <a:extLst>
                      <a:ext uri="{FF2B5EF4-FFF2-40B4-BE49-F238E27FC236}">
                        <a16:creationId xmlns:a16="http://schemas.microsoft.com/office/drawing/2014/main" id="{C19D35C0-2C3F-4A07-B803-E20BA55142FE}"/>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2" name="Oval 251">
                    <a:extLst>
                      <a:ext uri="{FF2B5EF4-FFF2-40B4-BE49-F238E27FC236}">
                        <a16:creationId xmlns:a16="http://schemas.microsoft.com/office/drawing/2014/main" id="{F3C21899-523F-403D-92F9-917DB2D0C93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3" name="Oval 252">
                    <a:extLst>
                      <a:ext uri="{FF2B5EF4-FFF2-40B4-BE49-F238E27FC236}">
                        <a16:creationId xmlns:a16="http://schemas.microsoft.com/office/drawing/2014/main" id="{0D6EF656-A058-4D5B-B7A5-BFE4B6BDDB3B}"/>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3078846F-EC70-46C6-81E8-72631C3852F3}"/>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3110730D-E0D3-45E2-9DE3-1141E4110084}"/>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4E1FAEBC-278B-40D1-91D2-A01B83837112}"/>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7" name="Rectangle 256">
                    <a:extLst>
                      <a:ext uri="{FF2B5EF4-FFF2-40B4-BE49-F238E27FC236}">
                        <a16:creationId xmlns:a16="http://schemas.microsoft.com/office/drawing/2014/main" id="{76270B53-70C5-4B5D-9710-F7C3802A6615}"/>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Oval 257">
                    <a:extLst>
                      <a:ext uri="{FF2B5EF4-FFF2-40B4-BE49-F238E27FC236}">
                        <a16:creationId xmlns:a16="http://schemas.microsoft.com/office/drawing/2014/main" id="{EB84916D-33E8-4E07-A6A1-94DF3BDCAAB1}"/>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11B97B44-ABA9-4987-9598-362C170093AB}"/>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4CAAFC6D-DEA9-4CE1-B362-6E3C5E302779}"/>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D9822337-F96D-422C-A4F2-EBC28B1A8BA5}"/>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0" name="Group 119">
              <a:extLst>
                <a:ext uri="{FF2B5EF4-FFF2-40B4-BE49-F238E27FC236}">
                  <a16:creationId xmlns:a16="http://schemas.microsoft.com/office/drawing/2014/main" id="{DA1AEDF0-967C-4AC9-9941-DCA078D704C9}"/>
                </a:ext>
              </a:extLst>
            </p:cNvPr>
            <p:cNvGrpSpPr/>
            <p:nvPr/>
          </p:nvGrpSpPr>
          <p:grpSpPr>
            <a:xfrm>
              <a:off x="227391" y="6183786"/>
              <a:ext cx="11769448" cy="615038"/>
              <a:chOff x="228244" y="6131048"/>
              <a:chExt cx="11769448" cy="615038"/>
            </a:xfrm>
          </p:grpSpPr>
          <p:grpSp>
            <p:nvGrpSpPr>
              <p:cNvPr id="121" name="Group 120">
                <a:extLst>
                  <a:ext uri="{FF2B5EF4-FFF2-40B4-BE49-F238E27FC236}">
                    <a16:creationId xmlns:a16="http://schemas.microsoft.com/office/drawing/2014/main" id="{5A1A17E1-AE4C-4BF7-A282-818D8F25FB40}"/>
                  </a:ext>
                </a:extLst>
              </p:cNvPr>
              <p:cNvGrpSpPr/>
              <p:nvPr/>
            </p:nvGrpSpPr>
            <p:grpSpPr>
              <a:xfrm>
                <a:off x="228244" y="6131048"/>
                <a:ext cx="5522830" cy="605918"/>
                <a:chOff x="228244" y="6131048"/>
                <a:chExt cx="5522830" cy="605918"/>
              </a:xfrm>
            </p:grpSpPr>
            <p:grpSp>
              <p:nvGrpSpPr>
                <p:cNvPr id="126" name="Group 125">
                  <a:extLst>
                    <a:ext uri="{FF2B5EF4-FFF2-40B4-BE49-F238E27FC236}">
                      <a16:creationId xmlns:a16="http://schemas.microsoft.com/office/drawing/2014/main" id="{AED65634-447A-4CA4-A61D-FC6D762EAB20}"/>
                    </a:ext>
                  </a:extLst>
                </p:cNvPr>
                <p:cNvGrpSpPr/>
                <p:nvPr/>
              </p:nvGrpSpPr>
              <p:grpSpPr>
                <a:xfrm>
                  <a:off x="228244" y="6131048"/>
                  <a:ext cx="967564" cy="582669"/>
                  <a:chOff x="4583832" y="398744"/>
                  <a:chExt cx="2989030" cy="1800000"/>
                </a:xfrm>
              </p:grpSpPr>
              <p:pic>
                <p:nvPicPr>
                  <p:cNvPr id="130" name="Picture 7" descr="logo dwr">
                    <a:extLst>
                      <a:ext uri="{FF2B5EF4-FFF2-40B4-BE49-F238E27FC236}">
                        <a16:creationId xmlns:a16="http://schemas.microsoft.com/office/drawing/2014/main" id="{12E59316-4733-4188-BC7A-6AC31E3CD94E}"/>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1" name="Picture 2" descr="ผลการค้นหารูปภาพสำหรับ โลโก้ กระทรวงทรัพ">
                    <a:extLst>
                      <a:ext uri="{FF2B5EF4-FFF2-40B4-BE49-F238E27FC236}">
                        <a16:creationId xmlns:a16="http://schemas.microsoft.com/office/drawing/2014/main" id="{42BA8562-A1AA-485C-8E71-4E78B1A90485}"/>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7" name="Group 126">
                  <a:extLst>
                    <a:ext uri="{FF2B5EF4-FFF2-40B4-BE49-F238E27FC236}">
                      <a16:creationId xmlns:a16="http://schemas.microsoft.com/office/drawing/2014/main" id="{88C8513A-4D4A-41CB-BD0F-D8D1DCDB436E}"/>
                    </a:ext>
                  </a:extLst>
                </p:cNvPr>
                <p:cNvGrpSpPr/>
                <p:nvPr/>
              </p:nvGrpSpPr>
              <p:grpSpPr>
                <a:xfrm>
                  <a:off x="1195807" y="6248208"/>
                  <a:ext cx="4555267" cy="488758"/>
                  <a:chOff x="1205469" y="6184641"/>
                  <a:chExt cx="4555267" cy="488758"/>
                </a:xfrm>
              </p:grpSpPr>
              <p:sp>
                <p:nvSpPr>
                  <p:cNvPr id="128" name="Rectangle 4">
                    <a:extLst>
                      <a:ext uri="{FF2B5EF4-FFF2-40B4-BE49-F238E27FC236}">
                        <a16:creationId xmlns:a16="http://schemas.microsoft.com/office/drawing/2014/main" id="{DB6A7AAF-75EB-4843-BF31-4823A94EF246}"/>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29" name="Rectangle 4">
                    <a:extLst>
                      <a:ext uri="{FF2B5EF4-FFF2-40B4-BE49-F238E27FC236}">
                        <a16:creationId xmlns:a16="http://schemas.microsoft.com/office/drawing/2014/main" id="{38D62D13-0F19-440D-AB8E-7142F82FEDAE}"/>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2" name="Group 121">
                <a:extLst>
                  <a:ext uri="{FF2B5EF4-FFF2-40B4-BE49-F238E27FC236}">
                    <a16:creationId xmlns:a16="http://schemas.microsoft.com/office/drawing/2014/main" id="{A66EDE20-10E0-4351-BE04-44B8D2838E57}"/>
                  </a:ext>
                </a:extLst>
              </p:cNvPr>
              <p:cNvGrpSpPr/>
              <p:nvPr/>
            </p:nvGrpSpPr>
            <p:grpSpPr>
              <a:xfrm>
                <a:off x="7529621" y="6287843"/>
                <a:ext cx="4468071" cy="458243"/>
                <a:chOff x="7529621" y="6239350"/>
                <a:chExt cx="4468071" cy="458243"/>
              </a:xfrm>
            </p:grpSpPr>
            <p:sp>
              <p:nvSpPr>
                <p:cNvPr id="123" name="Rectangle 4">
                  <a:extLst>
                    <a:ext uri="{FF2B5EF4-FFF2-40B4-BE49-F238E27FC236}">
                      <a16:creationId xmlns:a16="http://schemas.microsoft.com/office/drawing/2014/main" id="{61C51C78-0A53-4AC2-B2D0-6C2D316E243A}"/>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4" name="Picture 123">
                  <a:extLst>
                    <a:ext uri="{FF2B5EF4-FFF2-40B4-BE49-F238E27FC236}">
                      <a16:creationId xmlns:a16="http://schemas.microsoft.com/office/drawing/2014/main" id="{DD6EEF39-C464-4C19-BE68-FDEFDB2C2B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5" name="Picture 124">
                  <a:extLst>
                    <a:ext uri="{FF2B5EF4-FFF2-40B4-BE49-F238E27FC236}">
                      <a16:creationId xmlns:a16="http://schemas.microsoft.com/office/drawing/2014/main" id="{30F654CD-DE76-497E-82B7-637FCC0ED2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5899280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05A995-A651-41D6-BCC9-7D03942A5ADA}"/>
              </a:ext>
            </a:extLst>
          </p:cNvPr>
          <p:cNvPicPr>
            <a:picLocks noChangeAspect="1"/>
          </p:cNvPicPr>
          <p:nvPr/>
        </p:nvPicPr>
        <p:blipFill rotWithShape="1">
          <a:blip r:embed="rId2">
            <a:extLst>
              <a:ext uri="{28A0092B-C50C-407E-A947-70E740481C1C}">
                <a14:useLocalDpi xmlns:a14="http://schemas.microsoft.com/office/drawing/2010/main" val="0"/>
              </a:ext>
            </a:extLst>
          </a:blip>
          <a:srcRect l="40512" t="757" r="6854" b="-727"/>
          <a:stretch/>
        </p:blipFill>
        <p:spPr>
          <a:xfrm>
            <a:off x="3372" y="3966"/>
            <a:ext cx="5650522" cy="6878721"/>
          </a:xfrm>
          <a:prstGeom prst="rect">
            <a:avLst/>
          </a:prstGeom>
        </p:spPr>
      </p:pic>
      <p:sp>
        <p:nvSpPr>
          <p:cNvPr id="134" name="Freeform: Shape 133">
            <a:extLst>
              <a:ext uri="{FF2B5EF4-FFF2-40B4-BE49-F238E27FC236}">
                <a16:creationId xmlns:a16="http://schemas.microsoft.com/office/drawing/2014/main" id="{23A9BB8E-6F35-4E31-B43D-0786E6A17557}"/>
              </a:ext>
            </a:extLst>
          </p:cNvPr>
          <p:cNvSpPr/>
          <p:nvPr/>
        </p:nvSpPr>
        <p:spPr bwMode="auto">
          <a:xfrm>
            <a:off x="0" y="-2"/>
            <a:ext cx="8346598" cy="6899647"/>
          </a:xfrm>
          <a:custGeom>
            <a:avLst/>
            <a:gdLst>
              <a:gd name="connsiteX0" fmla="*/ 5528890 w 8346598"/>
              <a:gd name="connsiteY0" fmla="*/ 0 h 6899647"/>
              <a:gd name="connsiteX1" fmla="*/ 8346598 w 8346598"/>
              <a:gd name="connsiteY1" fmla="*/ 0 h 6899647"/>
              <a:gd name="connsiteX2" fmla="*/ 8346598 w 8346598"/>
              <a:gd name="connsiteY2" fmla="*/ 6899647 h 6899647"/>
              <a:gd name="connsiteX3" fmla="*/ 4327262 w 8346598"/>
              <a:gd name="connsiteY3" fmla="*/ 6899647 h 6899647"/>
              <a:gd name="connsiteX4" fmla="*/ 0 w 8346598"/>
              <a:gd name="connsiteY4" fmla="*/ 0 h 6899647"/>
              <a:gd name="connsiteX5" fmla="*/ 1908887 w 8346598"/>
              <a:gd name="connsiteY5" fmla="*/ 0 h 6899647"/>
              <a:gd name="connsiteX6" fmla="*/ 707259 w 8346598"/>
              <a:gd name="connsiteY6" fmla="*/ 6899647 h 6899647"/>
              <a:gd name="connsiteX7" fmla="*/ 0 w 8346598"/>
              <a:gd name="connsiteY7" fmla="*/ 6899647 h 689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6598" h="6899647">
                <a:moveTo>
                  <a:pt x="5528890" y="0"/>
                </a:moveTo>
                <a:lnTo>
                  <a:pt x="8346598" y="0"/>
                </a:lnTo>
                <a:lnTo>
                  <a:pt x="8346598" y="6899647"/>
                </a:lnTo>
                <a:lnTo>
                  <a:pt x="4327262" y="6899647"/>
                </a:lnTo>
                <a:close/>
                <a:moveTo>
                  <a:pt x="0" y="0"/>
                </a:moveTo>
                <a:lnTo>
                  <a:pt x="1908887" y="0"/>
                </a:lnTo>
                <a:lnTo>
                  <a:pt x="707259" y="6899647"/>
                </a:lnTo>
                <a:lnTo>
                  <a:pt x="0" y="6899647"/>
                </a:lnTo>
                <a:close/>
              </a:path>
            </a:pathLst>
          </a:custGeom>
          <a:gradFill>
            <a:gsLst>
              <a:gs pos="0">
                <a:schemeClr val="accent1">
                  <a:lumMod val="5000"/>
                  <a:lumOff val="95000"/>
                  <a:alpha val="70000"/>
                </a:schemeClr>
              </a:gs>
              <a:gs pos="100000">
                <a:schemeClr val="accent1">
                  <a:lumMod val="75000"/>
                  <a:alpha val="59000"/>
                </a:schemeClr>
              </a:gs>
            </a:gsLst>
            <a:lin ang="108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Parallelogram 14">
            <a:extLst>
              <a:ext uri="{FF2B5EF4-FFF2-40B4-BE49-F238E27FC236}">
                <a16:creationId xmlns:a16="http://schemas.microsoft.com/office/drawing/2014/main" id="{239DD8AA-161B-46B9-BAED-4556F0E703E5}"/>
              </a:ext>
            </a:extLst>
          </p:cNvPr>
          <p:cNvSpPr/>
          <p:nvPr/>
        </p:nvSpPr>
        <p:spPr bwMode="auto">
          <a:xfrm>
            <a:off x="4422335" y="-11"/>
            <a:ext cx="3394634" cy="6892896"/>
          </a:xfrm>
          <a:prstGeom prst="parallelogram">
            <a:avLst>
              <a:gd name="adj" fmla="val 34414"/>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1" name="Group 10">
            <a:extLst>
              <a:ext uri="{FF2B5EF4-FFF2-40B4-BE49-F238E27FC236}">
                <a16:creationId xmlns:a16="http://schemas.microsoft.com/office/drawing/2014/main" id="{7F3B22F1-B6F0-474E-877C-3C1FE5273F69}"/>
              </a:ext>
            </a:extLst>
          </p:cNvPr>
          <p:cNvGrpSpPr/>
          <p:nvPr/>
        </p:nvGrpSpPr>
        <p:grpSpPr>
          <a:xfrm>
            <a:off x="5516339" y="128082"/>
            <a:ext cx="5821234" cy="1162050"/>
            <a:chOff x="483113" y="119417"/>
            <a:chExt cx="5821234" cy="1162050"/>
          </a:xfrm>
        </p:grpSpPr>
        <p:sp>
          <p:nvSpPr>
            <p:cNvPr id="20" name="Rectangle 4"/>
            <p:cNvSpPr txBox="1">
              <a:spLocks noChangeArrowheads="1"/>
            </p:cNvSpPr>
            <p:nvPr/>
          </p:nvSpPr>
          <p:spPr bwMode="auto">
            <a:xfrm>
              <a:off x="483113" y="119417"/>
              <a:ext cx="278970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ข้อสั่งการ</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069948" y="385724"/>
              <a:ext cx="3234399"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a:t>
              </a:r>
              <a:r>
                <a:rPr kumimoji="0" lang="en-US"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6</a:t>
              </a:r>
              <a:endParaRPr kumimoji="0" lang="en-GB" sz="4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grpSp>
      <p:sp>
        <p:nvSpPr>
          <p:cNvPr id="12" name="Rectangle: Rounded Corners 11">
            <a:extLst>
              <a:ext uri="{FF2B5EF4-FFF2-40B4-BE49-F238E27FC236}">
                <a16:creationId xmlns:a16="http://schemas.microsoft.com/office/drawing/2014/main" id="{189A0CD4-1844-494F-87BE-C05173BF15C1}"/>
              </a:ext>
            </a:extLst>
          </p:cNvPr>
          <p:cNvSpPr/>
          <p:nvPr/>
        </p:nvSpPr>
        <p:spPr bwMode="auto">
          <a:xfrm>
            <a:off x="5580845" y="1230508"/>
            <a:ext cx="6336754" cy="4241339"/>
          </a:xfrm>
          <a:prstGeom prst="roundRect">
            <a:avLst>
              <a:gd name="adj" fmla="val 6024"/>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cxnSp>
        <p:nvCxnSpPr>
          <p:cNvPr id="14" name="Straight Connector 13">
            <a:extLst>
              <a:ext uri="{FF2B5EF4-FFF2-40B4-BE49-F238E27FC236}">
                <a16:creationId xmlns:a16="http://schemas.microsoft.com/office/drawing/2014/main" id="{FDCE6FEA-754A-4321-B9D6-5830864387F2}"/>
              </a:ext>
            </a:extLst>
          </p:cNvPr>
          <p:cNvCxnSpPr/>
          <p:nvPr/>
        </p:nvCxnSpPr>
        <p:spPr bwMode="auto">
          <a:xfrm>
            <a:off x="5937515" y="186495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1" name="Straight Connector 250">
            <a:extLst>
              <a:ext uri="{FF2B5EF4-FFF2-40B4-BE49-F238E27FC236}">
                <a16:creationId xmlns:a16="http://schemas.microsoft.com/office/drawing/2014/main" id="{CF71F80A-9B4D-47D3-BF42-2055B5F4547A}"/>
              </a:ext>
            </a:extLst>
          </p:cNvPr>
          <p:cNvCxnSpPr/>
          <p:nvPr/>
        </p:nvCxnSpPr>
        <p:spPr bwMode="auto">
          <a:xfrm>
            <a:off x="5937515" y="249289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3" name="Straight Connector 252">
            <a:extLst>
              <a:ext uri="{FF2B5EF4-FFF2-40B4-BE49-F238E27FC236}">
                <a16:creationId xmlns:a16="http://schemas.microsoft.com/office/drawing/2014/main" id="{5E58BB24-714E-488C-944B-76E4E9774CA1}"/>
              </a:ext>
            </a:extLst>
          </p:cNvPr>
          <p:cNvCxnSpPr/>
          <p:nvPr/>
        </p:nvCxnSpPr>
        <p:spPr bwMode="auto">
          <a:xfrm>
            <a:off x="5937515" y="316110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4" name="Straight Connector 253">
            <a:extLst>
              <a:ext uri="{FF2B5EF4-FFF2-40B4-BE49-F238E27FC236}">
                <a16:creationId xmlns:a16="http://schemas.microsoft.com/office/drawing/2014/main" id="{1EFA4506-41FB-4FD0-8A56-B1B5F21DEF50}"/>
              </a:ext>
            </a:extLst>
          </p:cNvPr>
          <p:cNvCxnSpPr/>
          <p:nvPr/>
        </p:nvCxnSpPr>
        <p:spPr bwMode="auto">
          <a:xfrm>
            <a:off x="5937515" y="3789040"/>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5" name="Straight Connector 254">
            <a:extLst>
              <a:ext uri="{FF2B5EF4-FFF2-40B4-BE49-F238E27FC236}">
                <a16:creationId xmlns:a16="http://schemas.microsoft.com/office/drawing/2014/main" id="{2D5352FC-455D-43B3-83B2-A37A957CC607}"/>
              </a:ext>
            </a:extLst>
          </p:cNvPr>
          <p:cNvCxnSpPr/>
          <p:nvPr/>
        </p:nvCxnSpPr>
        <p:spPr bwMode="auto">
          <a:xfrm>
            <a:off x="5937515" y="438523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cxnSp>
        <p:nvCxnSpPr>
          <p:cNvPr id="256" name="Straight Connector 255">
            <a:extLst>
              <a:ext uri="{FF2B5EF4-FFF2-40B4-BE49-F238E27FC236}">
                <a16:creationId xmlns:a16="http://schemas.microsoft.com/office/drawing/2014/main" id="{01EC1290-D0A5-44BE-B6FE-AB95511BDD36}"/>
              </a:ext>
            </a:extLst>
          </p:cNvPr>
          <p:cNvCxnSpPr/>
          <p:nvPr/>
        </p:nvCxnSpPr>
        <p:spPr bwMode="auto">
          <a:xfrm>
            <a:off x="5937515" y="5013176"/>
            <a:ext cx="5585107" cy="0"/>
          </a:xfrm>
          <a:prstGeom prst="line">
            <a:avLst/>
          </a:prstGeom>
          <a:solidFill>
            <a:schemeClr val="accent1"/>
          </a:solidFill>
          <a:ln w="25400" cap="rnd" cmpd="sng" algn="ctr">
            <a:solidFill>
              <a:schemeClr val="tx1">
                <a:lumMod val="65000"/>
                <a:lumOff val="35000"/>
              </a:schemeClr>
            </a:solidFill>
            <a:prstDash val="sysDot"/>
            <a:round/>
            <a:headEnd type="none" w="med" len="med"/>
            <a:tailEnd type="none" w="med" len="med"/>
          </a:ln>
          <a:effectLst/>
        </p:spPr>
      </p:cxnSp>
      <p:grpSp>
        <p:nvGrpSpPr>
          <p:cNvPr id="127" name="Group 126">
            <a:extLst>
              <a:ext uri="{FF2B5EF4-FFF2-40B4-BE49-F238E27FC236}">
                <a16:creationId xmlns:a16="http://schemas.microsoft.com/office/drawing/2014/main" id="{E37905D5-F4B1-4C67-946D-9A478DD2DCE9}"/>
              </a:ext>
            </a:extLst>
          </p:cNvPr>
          <p:cNvGrpSpPr/>
          <p:nvPr/>
        </p:nvGrpSpPr>
        <p:grpSpPr>
          <a:xfrm>
            <a:off x="0" y="5519518"/>
            <a:ext cx="12195372" cy="1409456"/>
            <a:chOff x="0" y="5519518"/>
            <a:chExt cx="12195372" cy="1409456"/>
          </a:xfrm>
        </p:grpSpPr>
        <p:grpSp>
          <p:nvGrpSpPr>
            <p:cNvPr id="128" name="Group 127">
              <a:extLst>
                <a:ext uri="{FF2B5EF4-FFF2-40B4-BE49-F238E27FC236}">
                  <a16:creationId xmlns:a16="http://schemas.microsoft.com/office/drawing/2014/main" id="{F862B1D5-DEC5-4D75-AD1E-F974A92BCCDE}"/>
                </a:ext>
              </a:extLst>
            </p:cNvPr>
            <p:cNvGrpSpPr/>
            <p:nvPr/>
          </p:nvGrpSpPr>
          <p:grpSpPr>
            <a:xfrm>
              <a:off x="0" y="5519518"/>
              <a:ext cx="12195372" cy="1409456"/>
              <a:chOff x="0" y="5519518"/>
              <a:chExt cx="12195372" cy="1409456"/>
            </a:xfrm>
          </p:grpSpPr>
          <p:grpSp>
            <p:nvGrpSpPr>
              <p:cNvPr id="258" name="Group 257">
                <a:extLst>
                  <a:ext uri="{FF2B5EF4-FFF2-40B4-BE49-F238E27FC236}">
                    <a16:creationId xmlns:a16="http://schemas.microsoft.com/office/drawing/2014/main" id="{E64E9ABA-5416-4093-8367-5DC19405B7DB}"/>
                  </a:ext>
                </a:extLst>
              </p:cNvPr>
              <p:cNvGrpSpPr/>
              <p:nvPr/>
            </p:nvGrpSpPr>
            <p:grpSpPr>
              <a:xfrm>
                <a:off x="1742" y="5519518"/>
                <a:ext cx="12190258" cy="1409456"/>
                <a:chOff x="1742" y="5435629"/>
                <a:chExt cx="12190258" cy="1409456"/>
              </a:xfrm>
              <a:solidFill>
                <a:schemeClr val="accent5">
                  <a:lumMod val="75000"/>
                </a:schemeClr>
              </a:solidFill>
            </p:grpSpPr>
            <p:grpSp>
              <p:nvGrpSpPr>
                <p:cNvPr id="314" name="Group 313">
                  <a:extLst>
                    <a:ext uri="{FF2B5EF4-FFF2-40B4-BE49-F238E27FC236}">
                      <a16:creationId xmlns:a16="http://schemas.microsoft.com/office/drawing/2014/main" id="{E69FAD58-D267-4B46-92D9-48E55627FBF7}"/>
                    </a:ext>
                  </a:extLst>
                </p:cNvPr>
                <p:cNvGrpSpPr/>
                <p:nvPr/>
              </p:nvGrpSpPr>
              <p:grpSpPr>
                <a:xfrm>
                  <a:off x="5037541" y="5435629"/>
                  <a:ext cx="3157007" cy="1371226"/>
                  <a:chOff x="9116208" y="4547715"/>
                  <a:chExt cx="3157007" cy="1371226"/>
                </a:xfrm>
                <a:grpFill/>
              </p:grpSpPr>
              <p:sp>
                <p:nvSpPr>
                  <p:cNvPr id="347" name="Oval 346">
                    <a:extLst>
                      <a:ext uri="{FF2B5EF4-FFF2-40B4-BE49-F238E27FC236}">
                        <a16:creationId xmlns:a16="http://schemas.microsoft.com/office/drawing/2014/main" id="{12DC85E9-1292-4B4A-B5D7-64C545E805A1}"/>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382610B3-496B-4DDC-B076-60AA8B3789E7}"/>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EB9C8EB1-B1BC-44A9-A672-91EE767BFD85}"/>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0" name="Oval 349">
                    <a:extLst>
                      <a:ext uri="{FF2B5EF4-FFF2-40B4-BE49-F238E27FC236}">
                        <a16:creationId xmlns:a16="http://schemas.microsoft.com/office/drawing/2014/main" id="{D8D716A0-295E-466F-A20A-A0642360FECD}"/>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1" name="Oval 350">
                    <a:extLst>
                      <a:ext uri="{FF2B5EF4-FFF2-40B4-BE49-F238E27FC236}">
                        <a16:creationId xmlns:a16="http://schemas.microsoft.com/office/drawing/2014/main" id="{8C11FC9E-97CB-497C-A7D7-9136017008A7}"/>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2" name="Oval 351">
                    <a:extLst>
                      <a:ext uri="{FF2B5EF4-FFF2-40B4-BE49-F238E27FC236}">
                        <a16:creationId xmlns:a16="http://schemas.microsoft.com/office/drawing/2014/main" id="{AB9EED69-EFC4-415D-82A8-AB60F4977DB1}"/>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3" name="Rectangle 352">
                    <a:extLst>
                      <a:ext uri="{FF2B5EF4-FFF2-40B4-BE49-F238E27FC236}">
                        <a16:creationId xmlns:a16="http://schemas.microsoft.com/office/drawing/2014/main" id="{775EA5BC-5F12-4E57-B76E-A32D80DA7AD4}"/>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4" name="Oval 353">
                    <a:extLst>
                      <a:ext uri="{FF2B5EF4-FFF2-40B4-BE49-F238E27FC236}">
                        <a16:creationId xmlns:a16="http://schemas.microsoft.com/office/drawing/2014/main" id="{F5B36B12-9C04-4D22-8EA3-2925FBE0AD39}"/>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55" name="Oval 354">
                    <a:extLst>
                      <a:ext uri="{FF2B5EF4-FFF2-40B4-BE49-F238E27FC236}">
                        <a16:creationId xmlns:a16="http://schemas.microsoft.com/office/drawing/2014/main" id="{6BEAAA65-116A-4717-9778-80D8873D8FCD}"/>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15" name="Group 314">
                  <a:extLst>
                    <a:ext uri="{FF2B5EF4-FFF2-40B4-BE49-F238E27FC236}">
                      <a16:creationId xmlns:a16="http://schemas.microsoft.com/office/drawing/2014/main" id="{5E40E669-1196-4D20-9FCF-65F4F3FF4C24}"/>
                    </a:ext>
                  </a:extLst>
                </p:cNvPr>
                <p:cNvGrpSpPr/>
                <p:nvPr/>
              </p:nvGrpSpPr>
              <p:grpSpPr>
                <a:xfrm>
                  <a:off x="1742" y="5567890"/>
                  <a:ext cx="5485937" cy="1252345"/>
                  <a:chOff x="-51736" y="4811236"/>
                  <a:chExt cx="4754749" cy="1209795"/>
                </a:xfrm>
                <a:grpFill/>
              </p:grpSpPr>
              <p:sp>
                <p:nvSpPr>
                  <p:cNvPr id="335" name="Oval 334">
                    <a:extLst>
                      <a:ext uri="{FF2B5EF4-FFF2-40B4-BE49-F238E27FC236}">
                        <a16:creationId xmlns:a16="http://schemas.microsoft.com/office/drawing/2014/main" id="{92E0A934-DD41-40D6-AC0F-28F4D1D153D6}"/>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8A66AFA6-953E-4F2C-A4A0-790475834D50}"/>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7251470C-7729-47A5-A37B-D782B0598F47}"/>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9C1864F6-8B69-4449-A808-E98FE9F77DFF}"/>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281376B8-307E-42F4-A0B9-12A9A97C4647}"/>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DBD089A2-1E42-43A3-974B-F51A82705475}"/>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EAF2DE18-8856-4B38-98B0-35711DEEAD36}"/>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C0C41676-FACD-4B14-AE21-00C6C3D32E70}"/>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Rectangle 342">
                    <a:extLst>
                      <a:ext uri="{FF2B5EF4-FFF2-40B4-BE49-F238E27FC236}">
                        <a16:creationId xmlns:a16="http://schemas.microsoft.com/office/drawing/2014/main" id="{7316142D-5850-4788-9FEC-FDC29E1723B5}"/>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4344C088-F4FC-48C1-9016-DE7E4E1A6586}"/>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F8CFFF53-FEE5-41AB-9A38-CB61533CED07}"/>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5395D500-6D38-4DD9-BD34-47AB8BD35C12}"/>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6" name="Oval 315">
                  <a:extLst>
                    <a:ext uri="{FF2B5EF4-FFF2-40B4-BE49-F238E27FC236}">
                      <a16:creationId xmlns:a16="http://schemas.microsoft.com/office/drawing/2014/main" id="{18655D96-43A7-4241-AB44-83A7291AB0C8}"/>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현 96">
                  <a:extLst>
                    <a:ext uri="{FF2B5EF4-FFF2-40B4-BE49-F238E27FC236}">
                      <a16:creationId xmlns:a16="http://schemas.microsoft.com/office/drawing/2014/main" id="{E9071CDB-B3FC-4095-A7A8-E4D7B2DDF848}"/>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현 97">
                  <a:extLst>
                    <a:ext uri="{FF2B5EF4-FFF2-40B4-BE49-F238E27FC236}">
                      <a16:creationId xmlns:a16="http://schemas.microsoft.com/office/drawing/2014/main" id="{1407FE74-DFFC-438C-ACB2-64DB5AC60EEC}"/>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현 96">
                  <a:extLst>
                    <a:ext uri="{FF2B5EF4-FFF2-40B4-BE49-F238E27FC236}">
                      <a16:creationId xmlns:a16="http://schemas.microsoft.com/office/drawing/2014/main" id="{4E2E48C0-766F-4E28-A726-C2D341B4EB48}"/>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20" name="Group 319">
                  <a:extLst>
                    <a:ext uri="{FF2B5EF4-FFF2-40B4-BE49-F238E27FC236}">
                      <a16:creationId xmlns:a16="http://schemas.microsoft.com/office/drawing/2014/main" id="{3FAA7727-D56B-4FBC-8214-D09318451348}"/>
                    </a:ext>
                  </a:extLst>
                </p:cNvPr>
                <p:cNvGrpSpPr/>
                <p:nvPr/>
              </p:nvGrpSpPr>
              <p:grpSpPr>
                <a:xfrm flipH="1">
                  <a:off x="7769092" y="5591016"/>
                  <a:ext cx="4422908" cy="1216204"/>
                  <a:chOff x="8005970" y="4483310"/>
                  <a:chExt cx="4422908" cy="1216204"/>
                </a:xfrm>
                <a:grpFill/>
              </p:grpSpPr>
              <p:sp>
                <p:nvSpPr>
                  <p:cNvPr id="321" name="Oval 320">
                    <a:extLst>
                      <a:ext uri="{FF2B5EF4-FFF2-40B4-BE49-F238E27FC236}">
                        <a16:creationId xmlns:a16="http://schemas.microsoft.com/office/drawing/2014/main" id="{118A66BE-F8C1-4B41-B675-819819B80989}"/>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FFFFB77A-BAC6-4AB0-AA3C-8DAE5606AE50}"/>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ED51213A-F9E3-4FDE-AFA4-D4EEA17F33EB}"/>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3616C150-B343-4F19-9B56-6A180D6F4DDE}"/>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C58466DC-C684-4D61-A4B5-B260851030BC}"/>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41446983-1A50-46AE-8893-6D0DB919813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Rectangle 326">
                    <a:extLst>
                      <a:ext uri="{FF2B5EF4-FFF2-40B4-BE49-F238E27FC236}">
                        <a16:creationId xmlns:a16="http://schemas.microsoft.com/office/drawing/2014/main" id="{46ED6D75-B587-464E-8F36-9474E8F74B95}"/>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2389E12F-8838-4E18-ADF5-5A3D7B18B681}"/>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A9E53254-6E1F-4911-AFC6-075E9DAAA4DA}"/>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BD2B1B4F-A915-41E1-99C9-082F176F5F2C}"/>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C9E689DE-2322-4DDB-956B-C8A20B1B8F91}"/>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7071A56C-F6C3-4B67-8BD6-78E273BD179A}"/>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5A68FD33-CC25-403A-8775-1712476B64CF}"/>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E1974BDF-AD8A-4F45-AA07-206574D3AD03}"/>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9" name="Group 258">
                <a:extLst>
                  <a:ext uri="{FF2B5EF4-FFF2-40B4-BE49-F238E27FC236}">
                    <a16:creationId xmlns:a16="http://schemas.microsoft.com/office/drawing/2014/main" id="{11900AF8-B0F3-4AB0-B9C9-BA3AA79C8FBE}"/>
                  </a:ext>
                </a:extLst>
              </p:cNvPr>
              <p:cNvGrpSpPr/>
              <p:nvPr/>
            </p:nvGrpSpPr>
            <p:grpSpPr>
              <a:xfrm>
                <a:off x="0" y="5815425"/>
                <a:ext cx="12195372" cy="1095421"/>
                <a:chOff x="-3372" y="5771635"/>
                <a:chExt cx="12195372" cy="1095421"/>
              </a:xfrm>
              <a:solidFill>
                <a:schemeClr val="accent5">
                  <a:lumMod val="50000"/>
                </a:schemeClr>
              </a:solidFill>
            </p:grpSpPr>
            <p:grpSp>
              <p:nvGrpSpPr>
                <p:cNvPr id="260" name="Group 259">
                  <a:extLst>
                    <a:ext uri="{FF2B5EF4-FFF2-40B4-BE49-F238E27FC236}">
                      <a16:creationId xmlns:a16="http://schemas.microsoft.com/office/drawing/2014/main" id="{2A7DB69E-36AC-4810-B778-23EB9A9E3F61}"/>
                    </a:ext>
                  </a:extLst>
                </p:cNvPr>
                <p:cNvGrpSpPr/>
                <p:nvPr/>
              </p:nvGrpSpPr>
              <p:grpSpPr>
                <a:xfrm>
                  <a:off x="-3372" y="6002404"/>
                  <a:ext cx="2653222" cy="855594"/>
                  <a:chOff x="5208276" y="5677120"/>
                  <a:chExt cx="3880949" cy="1251508"/>
                </a:xfrm>
                <a:grpFill/>
              </p:grpSpPr>
              <p:sp>
                <p:nvSpPr>
                  <p:cNvPr id="301" name="Oval 300">
                    <a:extLst>
                      <a:ext uri="{FF2B5EF4-FFF2-40B4-BE49-F238E27FC236}">
                        <a16:creationId xmlns:a16="http://schemas.microsoft.com/office/drawing/2014/main" id="{68F88740-C858-468C-80F0-D43736C4172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7CE2DC2F-E09A-4974-AAD3-FBC4B77CE68E}"/>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Oval 302">
                    <a:extLst>
                      <a:ext uri="{FF2B5EF4-FFF2-40B4-BE49-F238E27FC236}">
                        <a16:creationId xmlns:a16="http://schemas.microsoft.com/office/drawing/2014/main" id="{32F3637C-2812-417E-BBFF-712DB73AE301}"/>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DAA3B79E-3A7F-4352-8380-59AFD945532B}"/>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901FB768-2C0C-4074-9772-B2007FBEEBA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128BC346-D188-4524-A30B-F78A955FA1F8}"/>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38209EF1-4E52-4FCC-9026-445FEE0AC240}"/>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8" name="Oval 307">
                    <a:extLst>
                      <a:ext uri="{FF2B5EF4-FFF2-40B4-BE49-F238E27FC236}">
                        <a16:creationId xmlns:a16="http://schemas.microsoft.com/office/drawing/2014/main" id="{740FDBE0-F833-46DF-BC6A-693D1771DFFF}"/>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Rectangle 308">
                    <a:extLst>
                      <a:ext uri="{FF2B5EF4-FFF2-40B4-BE49-F238E27FC236}">
                        <a16:creationId xmlns:a16="http://schemas.microsoft.com/office/drawing/2014/main" id="{D93B64C4-E5D8-4F3C-AAB0-0E53E827B4B1}"/>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2676CAB2-A549-4ED3-BE7A-086CB0C0663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A8852F29-2B90-4DA0-8F29-77727D18F606}"/>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F5DD0614-6871-417B-8849-69BEA1A32E3E}"/>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0CFB6962-C883-4F4F-942B-07CC39AC61DE}"/>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1" name="Group 260">
                  <a:extLst>
                    <a:ext uri="{FF2B5EF4-FFF2-40B4-BE49-F238E27FC236}">
                      <a16:creationId xmlns:a16="http://schemas.microsoft.com/office/drawing/2014/main" id="{FC1EB25E-A248-40B2-A72E-10481330D815}"/>
                    </a:ext>
                  </a:extLst>
                </p:cNvPr>
                <p:cNvGrpSpPr/>
                <p:nvPr/>
              </p:nvGrpSpPr>
              <p:grpSpPr>
                <a:xfrm>
                  <a:off x="2503359" y="5771635"/>
                  <a:ext cx="3430784" cy="1088468"/>
                  <a:chOff x="5096347" y="5677120"/>
                  <a:chExt cx="3992878" cy="1266805"/>
                </a:xfrm>
                <a:grpFill/>
              </p:grpSpPr>
              <p:sp>
                <p:nvSpPr>
                  <p:cNvPr id="288" name="Oval 287">
                    <a:extLst>
                      <a:ext uri="{FF2B5EF4-FFF2-40B4-BE49-F238E27FC236}">
                        <a16:creationId xmlns:a16="http://schemas.microsoft.com/office/drawing/2014/main" id="{079A9B8B-B2BA-480B-9090-52943DC787A0}"/>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15875CEC-A657-4ACA-B1FB-84E18070ACEE}"/>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0DBA6BF5-2E4E-4CDC-B5BB-900243DDFB33}"/>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D97B3BA9-589B-450D-9081-25EA284DEC0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B4826EBC-5162-4B96-8ACE-65536BF05B9F}"/>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0B0D390C-9B51-486D-94F3-B834E0E5F525}"/>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17E4C000-236B-41B9-9E59-B4634F5A9E64}"/>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6DDA2AFF-2BC5-424F-BB9C-3F3C48F6B85C}"/>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AA029E79-C1C0-4FB7-8F4A-73B1A34C2E24}"/>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9C9D91B8-88CB-466C-A4C9-B7F4F24EB14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CE50AB96-D878-4C3C-8EE1-378551DE3CEB}"/>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491FE29A-993B-4D25-B1E8-0E6C0CE14DA5}"/>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98FB7F05-458D-433C-9EC7-4D3C2B39616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2" name="Group 261">
                  <a:extLst>
                    <a:ext uri="{FF2B5EF4-FFF2-40B4-BE49-F238E27FC236}">
                      <a16:creationId xmlns:a16="http://schemas.microsoft.com/office/drawing/2014/main" id="{10E0D186-8BB9-4476-869D-D074C1ABD597}"/>
                    </a:ext>
                  </a:extLst>
                </p:cNvPr>
                <p:cNvGrpSpPr/>
                <p:nvPr/>
              </p:nvGrpSpPr>
              <p:grpSpPr>
                <a:xfrm flipH="1">
                  <a:off x="5700882" y="5865298"/>
                  <a:ext cx="3453808" cy="994002"/>
                  <a:chOff x="5155809" y="5783050"/>
                  <a:chExt cx="4019674" cy="1156862"/>
                </a:xfrm>
                <a:grpFill/>
              </p:grpSpPr>
              <p:sp>
                <p:nvSpPr>
                  <p:cNvPr id="276" name="Oval 275">
                    <a:extLst>
                      <a:ext uri="{FF2B5EF4-FFF2-40B4-BE49-F238E27FC236}">
                        <a16:creationId xmlns:a16="http://schemas.microsoft.com/office/drawing/2014/main" id="{951CA56C-007F-4477-BFB7-0BD67BAA92F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03F21745-03D4-4B3A-AEE8-BC59ECBFC7E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5A4AEEBD-C3D0-4978-95A5-88235409B09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3899684F-8805-4954-9B25-0CF56EA58AB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5EA4B512-B2C8-4EF9-A171-1A82D1AB9E8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E160A4CC-EC08-4C1A-BA69-C713B28FDB90}"/>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2C6E4CCE-B737-45E0-AE46-538DEEB8B86E}"/>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8FF3816C-BC2B-47B3-9F06-5029CA57F3EA}"/>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CA514444-A85E-44FC-ACA6-17E1415A88A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F8BA6FE8-6EAB-4D14-8A59-37EA5C767C40}"/>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01838915-60A0-433C-9B86-D4BC10399F10}"/>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D3AD6FCD-AF5D-45B0-BB51-94B43FEF7B0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63" name="Group 262">
                  <a:extLst>
                    <a:ext uri="{FF2B5EF4-FFF2-40B4-BE49-F238E27FC236}">
                      <a16:creationId xmlns:a16="http://schemas.microsoft.com/office/drawing/2014/main" id="{F4CBFE03-3519-4495-8B7C-A2CFACCFB878}"/>
                    </a:ext>
                  </a:extLst>
                </p:cNvPr>
                <p:cNvGrpSpPr/>
                <p:nvPr/>
              </p:nvGrpSpPr>
              <p:grpSpPr>
                <a:xfrm flipH="1">
                  <a:off x="8843757" y="5862656"/>
                  <a:ext cx="3348243" cy="1004400"/>
                  <a:chOff x="5192411" y="5783050"/>
                  <a:chExt cx="3896814" cy="1168963"/>
                </a:xfrm>
                <a:grpFill/>
              </p:grpSpPr>
              <p:sp>
                <p:nvSpPr>
                  <p:cNvPr id="264" name="Oval 263">
                    <a:extLst>
                      <a:ext uri="{FF2B5EF4-FFF2-40B4-BE49-F238E27FC236}">
                        <a16:creationId xmlns:a16="http://schemas.microsoft.com/office/drawing/2014/main" id="{0F32A420-D20A-4180-8194-B29628F7751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0F66A961-E81D-4E98-83CB-2479B24848D9}"/>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8FA9A9E4-9161-41E7-B5C9-5B66418EA0B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2A6ACAC-4B4B-47EA-BE54-7848FF0D2A97}"/>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431BCEFC-A62B-42BA-BB7F-44342F3D49FD}"/>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37E63FE8-C2DD-41F0-8AC2-14D0AE718040}"/>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624B0C88-AAA3-4786-A8F1-4C6C2C0524AA}"/>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Rectangle 270">
                    <a:extLst>
                      <a:ext uri="{FF2B5EF4-FFF2-40B4-BE49-F238E27FC236}">
                        <a16:creationId xmlns:a16="http://schemas.microsoft.com/office/drawing/2014/main" id="{832F466B-83F4-42E2-82B6-D78EA8313501}"/>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EA236EEF-2530-4A74-A541-0D1C3060BA45}"/>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628305AF-FA95-498C-BB68-7DA918BDBB38}"/>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DD3933D1-C0F8-40E4-8096-BF4AC5469865}"/>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0746277C-ADB9-48B1-B475-9EBF4C9292A6}"/>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9" name="Group 128">
              <a:extLst>
                <a:ext uri="{FF2B5EF4-FFF2-40B4-BE49-F238E27FC236}">
                  <a16:creationId xmlns:a16="http://schemas.microsoft.com/office/drawing/2014/main" id="{489B1DAE-C1E8-494A-84C5-1B1DAA273FA4}"/>
                </a:ext>
              </a:extLst>
            </p:cNvPr>
            <p:cNvGrpSpPr/>
            <p:nvPr/>
          </p:nvGrpSpPr>
          <p:grpSpPr>
            <a:xfrm>
              <a:off x="227391" y="6183786"/>
              <a:ext cx="11769448" cy="615038"/>
              <a:chOff x="228244" y="6131048"/>
              <a:chExt cx="11769448" cy="615038"/>
            </a:xfrm>
          </p:grpSpPr>
          <p:grpSp>
            <p:nvGrpSpPr>
              <p:cNvPr id="130" name="Group 129">
                <a:extLst>
                  <a:ext uri="{FF2B5EF4-FFF2-40B4-BE49-F238E27FC236}">
                    <a16:creationId xmlns:a16="http://schemas.microsoft.com/office/drawing/2014/main" id="{24DD5AB6-B752-4BCC-8790-8A65A2C36450}"/>
                  </a:ext>
                </a:extLst>
              </p:cNvPr>
              <p:cNvGrpSpPr/>
              <p:nvPr/>
            </p:nvGrpSpPr>
            <p:grpSpPr>
              <a:xfrm>
                <a:off x="228244" y="6131048"/>
                <a:ext cx="5522830" cy="605918"/>
                <a:chOff x="228244" y="6131048"/>
                <a:chExt cx="5522830" cy="605918"/>
              </a:xfrm>
            </p:grpSpPr>
            <p:grpSp>
              <p:nvGrpSpPr>
                <p:cNvPr id="136" name="Group 135">
                  <a:extLst>
                    <a:ext uri="{FF2B5EF4-FFF2-40B4-BE49-F238E27FC236}">
                      <a16:creationId xmlns:a16="http://schemas.microsoft.com/office/drawing/2014/main" id="{EAF712B3-6D51-4A14-BA06-047FB03CB1CE}"/>
                    </a:ext>
                  </a:extLst>
                </p:cNvPr>
                <p:cNvGrpSpPr/>
                <p:nvPr/>
              </p:nvGrpSpPr>
              <p:grpSpPr>
                <a:xfrm>
                  <a:off x="228244" y="6131048"/>
                  <a:ext cx="967564" cy="582669"/>
                  <a:chOff x="4583832" y="398744"/>
                  <a:chExt cx="2989030" cy="1800000"/>
                </a:xfrm>
              </p:grpSpPr>
              <p:pic>
                <p:nvPicPr>
                  <p:cNvPr id="252" name="Picture 7" descr="logo dwr">
                    <a:extLst>
                      <a:ext uri="{FF2B5EF4-FFF2-40B4-BE49-F238E27FC236}">
                        <a16:creationId xmlns:a16="http://schemas.microsoft.com/office/drawing/2014/main" id="{FEE2B582-45D1-419B-9493-F6E068470F88}"/>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7" name="Picture 2" descr="ผลการค้นหารูปภาพสำหรับ โลโก้ กระทรวงทรัพ">
                    <a:extLst>
                      <a:ext uri="{FF2B5EF4-FFF2-40B4-BE49-F238E27FC236}">
                        <a16:creationId xmlns:a16="http://schemas.microsoft.com/office/drawing/2014/main" id="{28AC7E87-DC9E-42E1-9CE2-60B7EA5332EE}"/>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7" name="Group 136">
                  <a:extLst>
                    <a:ext uri="{FF2B5EF4-FFF2-40B4-BE49-F238E27FC236}">
                      <a16:creationId xmlns:a16="http://schemas.microsoft.com/office/drawing/2014/main" id="{82704A07-6D9A-4288-8039-FB2AD467E9B4}"/>
                    </a:ext>
                  </a:extLst>
                </p:cNvPr>
                <p:cNvGrpSpPr/>
                <p:nvPr/>
              </p:nvGrpSpPr>
              <p:grpSpPr>
                <a:xfrm>
                  <a:off x="1195807" y="6248208"/>
                  <a:ext cx="4555267" cy="488758"/>
                  <a:chOff x="1205469" y="6184641"/>
                  <a:chExt cx="4555267" cy="488758"/>
                </a:xfrm>
              </p:grpSpPr>
              <p:sp>
                <p:nvSpPr>
                  <p:cNvPr id="249" name="Rectangle 4">
                    <a:extLst>
                      <a:ext uri="{FF2B5EF4-FFF2-40B4-BE49-F238E27FC236}">
                        <a16:creationId xmlns:a16="http://schemas.microsoft.com/office/drawing/2014/main" id="{BD602C8C-81D5-4A49-95D6-0996A9580BCE}"/>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250" name="Rectangle 4">
                    <a:extLst>
                      <a:ext uri="{FF2B5EF4-FFF2-40B4-BE49-F238E27FC236}">
                        <a16:creationId xmlns:a16="http://schemas.microsoft.com/office/drawing/2014/main" id="{6E287A8D-4640-428D-8B00-D0DFF9D402BB}"/>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1" name="Group 130">
                <a:extLst>
                  <a:ext uri="{FF2B5EF4-FFF2-40B4-BE49-F238E27FC236}">
                    <a16:creationId xmlns:a16="http://schemas.microsoft.com/office/drawing/2014/main" id="{373BD452-165D-4426-8A86-A7D91FA4E9C0}"/>
                  </a:ext>
                </a:extLst>
              </p:cNvPr>
              <p:cNvGrpSpPr/>
              <p:nvPr/>
            </p:nvGrpSpPr>
            <p:grpSpPr>
              <a:xfrm>
                <a:off x="7529621" y="6287843"/>
                <a:ext cx="4468071" cy="458243"/>
                <a:chOff x="7529621" y="6239350"/>
                <a:chExt cx="4468071" cy="458243"/>
              </a:xfrm>
            </p:grpSpPr>
            <p:sp>
              <p:nvSpPr>
                <p:cNvPr id="132" name="Rectangle 4">
                  <a:extLst>
                    <a:ext uri="{FF2B5EF4-FFF2-40B4-BE49-F238E27FC236}">
                      <a16:creationId xmlns:a16="http://schemas.microsoft.com/office/drawing/2014/main" id="{F3497AC2-8F1F-445A-8253-7DC3347C892A}"/>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3" name="Picture 132">
                  <a:extLst>
                    <a:ext uri="{FF2B5EF4-FFF2-40B4-BE49-F238E27FC236}">
                      <a16:creationId xmlns:a16="http://schemas.microsoft.com/office/drawing/2014/main" id="{2821B222-DB11-4E94-BAA7-7937A1BE5C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5" name="Picture 134">
                  <a:extLst>
                    <a:ext uri="{FF2B5EF4-FFF2-40B4-BE49-F238E27FC236}">
                      <a16:creationId xmlns:a16="http://schemas.microsoft.com/office/drawing/2014/main" id="{EDE5041F-F5F3-4EA5-A94B-7C85472EBE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1992937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16000">
              <a:schemeClr val="accent5">
                <a:lumMod val="0"/>
                <a:lumOff val="100000"/>
              </a:schemeClr>
            </a:gs>
            <a:gs pos="100000">
              <a:srgbClr val="9ED3D7"/>
            </a:gs>
          </a:gsLst>
          <a:path path="circle">
            <a:fillToRect l="50000" t="50000" r="50000" b="50000"/>
          </a:path>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0F57222C-09C6-460B-AB3E-DCBE7316F91B}"/>
              </a:ext>
            </a:extLst>
          </p:cNvPr>
          <p:cNvGrpSpPr/>
          <p:nvPr/>
        </p:nvGrpSpPr>
        <p:grpSpPr>
          <a:xfrm>
            <a:off x="3240842" y="359314"/>
            <a:ext cx="5710316" cy="5147009"/>
            <a:chOff x="1621355" y="359314"/>
            <a:chExt cx="5710316" cy="5147009"/>
          </a:xfrm>
        </p:grpSpPr>
        <p:sp>
          <p:nvSpPr>
            <p:cNvPr id="20" name="Rectangle 4"/>
            <p:cNvSpPr txBox="1">
              <a:spLocks noChangeArrowheads="1"/>
            </p:cNvSpPr>
            <p:nvPr/>
          </p:nvSpPr>
          <p:spPr bwMode="auto">
            <a:xfrm>
              <a:off x="2434267" y="359314"/>
              <a:ext cx="4084493"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ผู้ประสานงาน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1830219" y="1648688"/>
              <a:ext cx="5292588"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นายยิ่งยง  ลิคะสิริ</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3" name="Rectangle 4">
              <a:extLst>
                <a:ext uri="{FF2B5EF4-FFF2-40B4-BE49-F238E27FC236}">
                  <a16:creationId xmlns:a16="http://schemas.microsoft.com/office/drawing/2014/main" id="{1E014842-BC89-4A1E-B0D4-CA5809304DA5}"/>
                </a:ext>
              </a:extLst>
            </p:cNvPr>
            <p:cNvSpPr txBox="1">
              <a:spLocks noChangeArrowheads="1"/>
            </p:cNvSpPr>
            <p:nvPr/>
          </p:nvSpPr>
          <p:spPr bwMode="auto">
            <a:xfrm>
              <a:off x="1621355" y="3658034"/>
              <a:ext cx="5710316" cy="920568"/>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นายจิรวัฒน์ ประชีพฉาย</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4" name="Rectangle 4">
              <a:extLst>
                <a:ext uri="{FF2B5EF4-FFF2-40B4-BE49-F238E27FC236}">
                  <a16:creationId xmlns:a16="http://schemas.microsoft.com/office/drawing/2014/main" id="{653286D7-6439-4EE0-8F65-2021411A6BCF}"/>
                </a:ext>
              </a:extLst>
            </p:cNvPr>
            <p:cNvSpPr txBox="1">
              <a:spLocks noChangeArrowheads="1"/>
            </p:cNvSpPr>
            <p:nvPr/>
          </p:nvSpPr>
          <p:spPr bwMode="auto">
            <a:xfrm>
              <a:off x="1621355" y="2609769"/>
              <a:ext cx="5710316" cy="8749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เบอร์โทรศัพท์: </a:t>
              </a: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081</a:t>
              </a: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8012785</a:t>
              </a:r>
              <a:endPar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E-mail: yyl2548@gmail.com</a:t>
              </a:r>
              <a:endParaRPr kumimoji="0" lang="en-GB"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sp>
          <p:nvSpPr>
            <p:cNvPr id="25" name="Rectangle 4">
              <a:extLst>
                <a:ext uri="{FF2B5EF4-FFF2-40B4-BE49-F238E27FC236}">
                  <a16:creationId xmlns:a16="http://schemas.microsoft.com/office/drawing/2014/main" id="{5EE06E5D-5F85-44C6-995D-620F1639555F}"/>
                </a:ext>
              </a:extLst>
            </p:cNvPr>
            <p:cNvSpPr txBox="1">
              <a:spLocks noChangeArrowheads="1"/>
            </p:cNvSpPr>
            <p:nvPr/>
          </p:nvSpPr>
          <p:spPr bwMode="auto">
            <a:xfrm>
              <a:off x="1830219" y="4631325"/>
              <a:ext cx="5292588" cy="87499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เบอร์โทรศัพท์: 086</a:t>
              </a: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a:t>
              </a: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3388212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E-mail: </a:t>
              </a:r>
              <a:r>
                <a:rPr lang="en-US" sz="2400" b="0" i="1" kern="0" dirty="0" err="1">
                  <a:solidFill>
                    <a:srgbClr val="01244A"/>
                  </a:solidFill>
                  <a:latin typeface="FC Home" panose="020B0500040200020003" pitchFamily="34" charset="-34"/>
                  <a:cs typeface="FC Home" panose="020B0500040200020003" pitchFamily="34" charset="-34"/>
                </a:rPr>
                <a:t>anspalo</a:t>
              </a:r>
              <a:r>
                <a:rPr kumimoji="0" lang="en-US"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@hotmail.com</a:t>
              </a:r>
              <a:endParaRPr kumimoji="0" lang="en-GB"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grpSp>
        <p:nvGrpSpPr>
          <p:cNvPr id="121" name="Group 120">
            <a:extLst>
              <a:ext uri="{FF2B5EF4-FFF2-40B4-BE49-F238E27FC236}">
                <a16:creationId xmlns:a16="http://schemas.microsoft.com/office/drawing/2014/main" id="{107DF49C-3204-4567-9599-E2CBF7E2A160}"/>
              </a:ext>
            </a:extLst>
          </p:cNvPr>
          <p:cNvGrpSpPr/>
          <p:nvPr/>
        </p:nvGrpSpPr>
        <p:grpSpPr>
          <a:xfrm>
            <a:off x="0" y="5519518"/>
            <a:ext cx="12195372" cy="1409456"/>
            <a:chOff x="0" y="5519518"/>
            <a:chExt cx="12195372" cy="1409456"/>
          </a:xfrm>
        </p:grpSpPr>
        <p:grpSp>
          <p:nvGrpSpPr>
            <p:cNvPr id="122" name="Group 121">
              <a:extLst>
                <a:ext uri="{FF2B5EF4-FFF2-40B4-BE49-F238E27FC236}">
                  <a16:creationId xmlns:a16="http://schemas.microsoft.com/office/drawing/2014/main" id="{22DF67B7-DBA0-4DCA-BBE8-67A46DFCD2C6}"/>
                </a:ext>
              </a:extLst>
            </p:cNvPr>
            <p:cNvGrpSpPr/>
            <p:nvPr/>
          </p:nvGrpSpPr>
          <p:grpSpPr>
            <a:xfrm>
              <a:off x="0" y="5519518"/>
              <a:ext cx="12195372" cy="1409456"/>
              <a:chOff x="0" y="5519518"/>
              <a:chExt cx="12195372" cy="1409456"/>
            </a:xfrm>
          </p:grpSpPr>
          <p:grpSp>
            <p:nvGrpSpPr>
              <p:cNvPr id="135" name="Group 134">
                <a:extLst>
                  <a:ext uri="{FF2B5EF4-FFF2-40B4-BE49-F238E27FC236}">
                    <a16:creationId xmlns:a16="http://schemas.microsoft.com/office/drawing/2014/main" id="{4028623F-93F0-42CE-AB46-E1097442DB9F}"/>
                  </a:ext>
                </a:extLst>
              </p:cNvPr>
              <p:cNvGrpSpPr/>
              <p:nvPr/>
            </p:nvGrpSpPr>
            <p:grpSpPr>
              <a:xfrm>
                <a:off x="1742" y="5519518"/>
                <a:ext cx="12190258" cy="1409456"/>
                <a:chOff x="1742" y="5435629"/>
                <a:chExt cx="12190258" cy="1409456"/>
              </a:xfrm>
              <a:solidFill>
                <a:schemeClr val="accent5">
                  <a:lumMod val="75000"/>
                </a:schemeClr>
              </a:solidFill>
            </p:grpSpPr>
            <p:grpSp>
              <p:nvGrpSpPr>
                <p:cNvPr id="303" name="Group 302">
                  <a:extLst>
                    <a:ext uri="{FF2B5EF4-FFF2-40B4-BE49-F238E27FC236}">
                      <a16:creationId xmlns:a16="http://schemas.microsoft.com/office/drawing/2014/main" id="{7594E4E4-301C-404F-BB9D-813239A8CF5E}"/>
                    </a:ext>
                  </a:extLst>
                </p:cNvPr>
                <p:cNvGrpSpPr/>
                <p:nvPr/>
              </p:nvGrpSpPr>
              <p:grpSpPr>
                <a:xfrm>
                  <a:off x="5037541" y="5435629"/>
                  <a:ext cx="3157007" cy="1371226"/>
                  <a:chOff x="9116208" y="4547715"/>
                  <a:chExt cx="3157007" cy="1371226"/>
                </a:xfrm>
                <a:grpFill/>
              </p:grpSpPr>
              <p:sp>
                <p:nvSpPr>
                  <p:cNvPr id="336" name="Oval 335">
                    <a:extLst>
                      <a:ext uri="{FF2B5EF4-FFF2-40B4-BE49-F238E27FC236}">
                        <a16:creationId xmlns:a16="http://schemas.microsoft.com/office/drawing/2014/main" id="{F37C7E6D-2180-42D6-8AE1-D28A88FC5E99}"/>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51562B9B-D933-4F88-8300-22FA5E30E5EF}"/>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E6164879-BE63-448F-A878-E75218348A0B}"/>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1229A558-AABC-47A0-87C0-5B3900EF88A8}"/>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279D9CFC-BAFD-44B4-AF56-EC372A32E735}"/>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3B8A3CF9-FF61-4BF3-8F22-7422506D6CF0}"/>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Rectangle 341">
                    <a:extLst>
                      <a:ext uri="{FF2B5EF4-FFF2-40B4-BE49-F238E27FC236}">
                        <a16:creationId xmlns:a16="http://schemas.microsoft.com/office/drawing/2014/main" id="{7B4BE83C-54CC-4803-949C-9F98CE042014}"/>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0673A838-E16F-425B-8174-6FC3635451BC}"/>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3A4F3D75-5F6D-49F2-A20D-38AD07B785DF}"/>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4" name="Group 303">
                  <a:extLst>
                    <a:ext uri="{FF2B5EF4-FFF2-40B4-BE49-F238E27FC236}">
                      <a16:creationId xmlns:a16="http://schemas.microsoft.com/office/drawing/2014/main" id="{FD007860-12FA-458F-A770-D834D63652B8}"/>
                    </a:ext>
                  </a:extLst>
                </p:cNvPr>
                <p:cNvGrpSpPr/>
                <p:nvPr/>
              </p:nvGrpSpPr>
              <p:grpSpPr>
                <a:xfrm>
                  <a:off x="1742" y="5567890"/>
                  <a:ext cx="5485937" cy="1252345"/>
                  <a:chOff x="-51736" y="4811236"/>
                  <a:chExt cx="4754749" cy="1209795"/>
                </a:xfrm>
                <a:grpFill/>
              </p:grpSpPr>
              <p:sp>
                <p:nvSpPr>
                  <p:cNvPr id="324" name="Oval 323">
                    <a:extLst>
                      <a:ext uri="{FF2B5EF4-FFF2-40B4-BE49-F238E27FC236}">
                        <a16:creationId xmlns:a16="http://schemas.microsoft.com/office/drawing/2014/main" id="{FF5F80BE-0D0E-4D71-AA35-C494AF994097}"/>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E0E425B8-FBC0-4DE6-9F98-502B077B20C6}"/>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C8DC977A-A065-4110-A8B2-689B9A338DE7}"/>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8A084284-3DDD-4A91-8BA6-3DF4BB828D47}"/>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1D7AB57A-8C7D-4850-B025-0F0166E1D5DB}"/>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0178CD2-D7B0-4D59-9162-1E0AE58D2ED1}"/>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D354B809-EBF8-47EB-84A4-C7F6288266F9}"/>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D1CC7745-6AB5-460B-B155-25B8664BE184}"/>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Rectangle 331">
                    <a:extLst>
                      <a:ext uri="{FF2B5EF4-FFF2-40B4-BE49-F238E27FC236}">
                        <a16:creationId xmlns:a16="http://schemas.microsoft.com/office/drawing/2014/main" id="{93DB5D7F-8080-4742-8891-DF11E5AE01DC}"/>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6CC65DC7-55AC-40F7-BB76-A7A9CA312CC9}"/>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863B9618-A6B1-4286-A89A-509FFA1EA57E}"/>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95DD4E40-4C8D-468A-A956-282C6EB93185}"/>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5" name="Oval 304">
                  <a:extLst>
                    <a:ext uri="{FF2B5EF4-FFF2-40B4-BE49-F238E27FC236}">
                      <a16:creationId xmlns:a16="http://schemas.microsoft.com/office/drawing/2014/main" id="{75F77E9B-CE43-4458-BAFD-54A15FCD7CD7}"/>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45A73690-EACB-4D49-9402-CF7FBA4111CC}"/>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7" name="현 97">
                  <a:extLst>
                    <a:ext uri="{FF2B5EF4-FFF2-40B4-BE49-F238E27FC236}">
                      <a16:creationId xmlns:a16="http://schemas.microsoft.com/office/drawing/2014/main" id="{7F4F23E7-FBB1-4F46-AA02-F7D2F6901CCA}"/>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8" name="현 96">
                  <a:extLst>
                    <a:ext uri="{FF2B5EF4-FFF2-40B4-BE49-F238E27FC236}">
                      <a16:creationId xmlns:a16="http://schemas.microsoft.com/office/drawing/2014/main" id="{6EC89163-18DA-4ED2-A7DD-0914046F3886}"/>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9" name="Group 308">
                  <a:extLst>
                    <a:ext uri="{FF2B5EF4-FFF2-40B4-BE49-F238E27FC236}">
                      <a16:creationId xmlns:a16="http://schemas.microsoft.com/office/drawing/2014/main" id="{37D4B9A3-6139-4571-BD9C-C3559D918376}"/>
                    </a:ext>
                  </a:extLst>
                </p:cNvPr>
                <p:cNvGrpSpPr/>
                <p:nvPr/>
              </p:nvGrpSpPr>
              <p:grpSpPr>
                <a:xfrm flipH="1">
                  <a:off x="7769092" y="5591016"/>
                  <a:ext cx="4422908" cy="1216204"/>
                  <a:chOff x="8005970" y="4483310"/>
                  <a:chExt cx="4422908" cy="1216204"/>
                </a:xfrm>
                <a:grpFill/>
              </p:grpSpPr>
              <p:sp>
                <p:nvSpPr>
                  <p:cNvPr id="310" name="Oval 309">
                    <a:extLst>
                      <a:ext uri="{FF2B5EF4-FFF2-40B4-BE49-F238E27FC236}">
                        <a16:creationId xmlns:a16="http://schemas.microsoft.com/office/drawing/2014/main" id="{6E262300-562B-4DE6-93BE-C3754A74A90E}"/>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A9D29E4A-7DF1-4A63-A60E-91C048624EB7}"/>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97A885AB-B453-4691-963C-B925FC2D5487}"/>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1C78AEAC-5524-4AFF-BA03-E77EB54AD44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Oval 313">
                    <a:extLst>
                      <a:ext uri="{FF2B5EF4-FFF2-40B4-BE49-F238E27FC236}">
                        <a16:creationId xmlns:a16="http://schemas.microsoft.com/office/drawing/2014/main" id="{66903D2F-95E4-4EDF-8EF4-B22884F16FA4}"/>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3E2C4733-B413-4FC6-A97E-41605C8DFB1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Rectangle 315">
                    <a:extLst>
                      <a:ext uri="{FF2B5EF4-FFF2-40B4-BE49-F238E27FC236}">
                        <a16:creationId xmlns:a16="http://schemas.microsoft.com/office/drawing/2014/main" id="{AD5DCEB0-B052-4C5B-8773-99CD168C9C91}"/>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8392224F-EBDD-4439-A758-D3F8A71BE88C}"/>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99F2CF7F-AEC0-4D66-820E-D646EA67E803}"/>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B55F5B35-E4BC-4A1C-9CFC-096F3731F350}"/>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82450497-1854-4EC1-8C3C-59F028B0386F}"/>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9075476A-CF72-4498-B9F3-615BA265FD26}"/>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FAB22DC7-D8AD-490A-A2CC-34B6327C8236}"/>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CFC2E4F4-5F10-48B6-AE05-885FC54E60F0}"/>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6" name="Group 135">
                <a:extLst>
                  <a:ext uri="{FF2B5EF4-FFF2-40B4-BE49-F238E27FC236}">
                    <a16:creationId xmlns:a16="http://schemas.microsoft.com/office/drawing/2014/main" id="{D8F5285D-C842-4FC2-B96E-A74A036515A1}"/>
                  </a:ext>
                </a:extLst>
              </p:cNvPr>
              <p:cNvGrpSpPr/>
              <p:nvPr/>
            </p:nvGrpSpPr>
            <p:grpSpPr>
              <a:xfrm>
                <a:off x="0" y="5815425"/>
                <a:ext cx="12195372" cy="1095421"/>
                <a:chOff x="-3372" y="5771635"/>
                <a:chExt cx="12195372" cy="1095421"/>
              </a:xfrm>
              <a:solidFill>
                <a:schemeClr val="accent5">
                  <a:lumMod val="50000"/>
                </a:schemeClr>
              </a:solidFill>
            </p:grpSpPr>
            <p:grpSp>
              <p:nvGrpSpPr>
                <p:cNvPr id="137" name="Group 136">
                  <a:extLst>
                    <a:ext uri="{FF2B5EF4-FFF2-40B4-BE49-F238E27FC236}">
                      <a16:creationId xmlns:a16="http://schemas.microsoft.com/office/drawing/2014/main" id="{98A7029F-7E8B-4B1A-B271-679A7F7A0DC9}"/>
                    </a:ext>
                  </a:extLst>
                </p:cNvPr>
                <p:cNvGrpSpPr/>
                <p:nvPr/>
              </p:nvGrpSpPr>
              <p:grpSpPr>
                <a:xfrm>
                  <a:off x="-3372" y="6002404"/>
                  <a:ext cx="2653222" cy="855594"/>
                  <a:chOff x="5208276" y="5677120"/>
                  <a:chExt cx="3880949" cy="1251508"/>
                </a:xfrm>
                <a:grpFill/>
              </p:grpSpPr>
              <p:sp>
                <p:nvSpPr>
                  <p:cNvPr id="290" name="Oval 289">
                    <a:extLst>
                      <a:ext uri="{FF2B5EF4-FFF2-40B4-BE49-F238E27FC236}">
                        <a16:creationId xmlns:a16="http://schemas.microsoft.com/office/drawing/2014/main" id="{7438DAE3-0E2E-4DEE-AF08-C92048CDA674}"/>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89FFE01F-6A59-4659-B69E-5152DC24FB8D}"/>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5F9276AD-A9A2-4C21-BBC1-6B653923CFE6}"/>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C629768F-2065-4972-A803-058D89DCBD9E}"/>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A4C921AB-1E79-4760-83A7-CDA822E8DFF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B5283A5C-6F5A-4CA8-8148-F892B5ED6167}"/>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DFB95965-A236-4957-8955-64F62A422AB5}"/>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10113C42-9CBC-402D-9C38-C5B29B291903}"/>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Rectangle 297">
                    <a:extLst>
                      <a:ext uri="{FF2B5EF4-FFF2-40B4-BE49-F238E27FC236}">
                        <a16:creationId xmlns:a16="http://schemas.microsoft.com/office/drawing/2014/main" id="{1DA48CD5-82A0-4080-BC00-E0927248D5A0}"/>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51A36542-0393-42FD-AC64-6C005004FCC2}"/>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F9B9C09A-421A-4C82-B09F-8ED30D04ADD9}"/>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3065B9D8-028B-4F68-9E31-07D784BFDFF9}"/>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1A9971E2-8F8E-4AD3-9FA2-C0C2FD392C4B}"/>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0" name="Group 249">
                  <a:extLst>
                    <a:ext uri="{FF2B5EF4-FFF2-40B4-BE49-F238E27FC236}">
                      <a16:creationId xmlns:a16="http://schemas.microsoft.com/office/drawing/2014/main" id="{18D5E020-958D-480F-90E1-BC1D8199EC65}"/>
                    </a:ext>
                  </a:extLst>
                </p:cNvPr>
                <p:cNvGrpSpPr/>
                <p:nvPr/>
              </p:nvGrpSpPr>
              <p:grpSpPr>
                <a:xfrm>
                  <a:off x="2503359" y="5771635"/>
                  <a:ext cx="3430784" cy="1088468"/>
                  <a:chOff x="5096347" y="5677120"/>
                  <a:chExt cx="3992878" cy="1266805"/>
                </a:xfrm>
                <a:grpFill/>
              </p:grpSpPr>
              <p:sp>
                <p:nvSpPr>
                  <p:cNvPr id="277" name="Oval 276">
                    <a:extLst>
                      <a:ext uri="{FF2B5EF4-FFF2-40B4-BE49-F238E27FC236}">
                        <a16:creationId xmlns:a16="http://schemas.microsoft.com/office/drawing/2014/main" id="{0ED430BE-FA39-4A12-9DFA-6FF7B6D4206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71366135-BA81-469F-9214-23B5055BEAEF}"/>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0047EAC1-95A4-4B3E-A843-E174BF02F01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63EBF013-4F6F-4070-BC79-02A143421B1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9E8EFC67-7A31-4AE0-BC52-9D67BA7E848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D512A2FE-8482-4D90-8966-2D8927C28679}"/>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80FC81A4-38C9-41FE-86B9-C41DCE86BC49}"/>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E0BB2830-1851-41CE-801A-50259B5BA4D5}"/>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Rectangle 284">
                    <a:extLst>
                      <a:ext uri="{FF2B5EF4-FFF2-40B4-BE49-F238E27FC236}">
                        <a16:creationId xmlns:a16="http://schemas.microsoft.com/office/drawing/2014/main" id="{D6180F14-1140-45E1-BF5F-2B7252CA1536}"/>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C40992D4-1AF8-4F12-8777-E788C9F8AE5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038E792B-B450-495D-ADB8-A0D1E73F87F5}"/>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36E8EC7E-604C-47AB-A853-A34F628F7348}"/>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4CA1008E-C3EE-48DB-9CD4-4D4ED62B008C}"/>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1" name="Group 250">
                  <a:extLst>
                    <a:ext uri="{FF2B5EF4-FFF2-40B4-BE49-F238E27FC236}">
                      <a16:creationId xmlns:a16="http://schemas.microsoft.com/office/drawing/2014/main" id="{92936AE5-CD2C-4878-B795-6F384604E6B4}"/>
                    </a:ext>
                  </a:extLst>
                </p:cNvPr>
                <p:cNvGrpSpPr/>
                <p:nvPr/>
              </p:nvGrpSpPr>
              <p:grpSpPr>
                <a:xfrm flipH="1">
                  <a:off x="5700882" y="5865298"/>
                  <a:ext cx="3453808" cy="994002"/>
                  <a:chOff x="5155809" y="5783050"/>
                  <a:chExt cx="4019674" cy="1156862"/>
                </a:xfrm>
                <a:grpFill/>
              </p:grpSpPr>
              <p:sp>
                <p:nvSpPr>
                  <p:cNvPr id="265" name="Oval 264">
                    <a:extLst>
                      <a:ext uri="{FF2B5EF4-FFF2-40B4-BE49-F238E27FC236}">
                        <a16:creationId xmlns:a16="http://schemas.microsoft.com/office/drawing/2014/main" id="{A89338BF-22F7-461A-A7C0-273C1EC91DE2}"/>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5486D7A6-5E26-401E-9C4F-6F67A8E46DB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2BEF0104-4148-4E77-86FE-94B84BE30395}"/>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1B84B70D-08ED-4E32-8EE8-B98D172A89B6}"/>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42AE147A-41B3-4BC6-B7BC-CD9171C65B21}"/>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Oval 269">
                    <a:extLst>
                      <a:ext uri="{FF2B5EF4-FFF2-40B4-BE49-F238E27FC236}">
                        <a16:creationId xmlns:a16="http://schemas.microsoft.com/office/drawing/2014/main" id="{87EABD35-E487-4D76-AD77-928EE76F089B}"/>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64A63283-7D50-4B0C-A358-04DF4B2D277A}"/>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Rectangle 271">
                    <a:extLst>
                      <a:ext uri="{FF2B5EF4-FFF2-40B4-BE49-F238E27FC236}">
                        <a16:creationId xmlns:a16="http://schemas.microsoft.com/office/drawing/2014/main" id="{B9ABF2D5-B362-43A5-ABE9-B70D72A0509A}"/>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2CEBE5C6-E299-4DD4-97E5-290984E4D48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6C5382F6-EAC2-46C2-8428-64698F8A3B34}"/>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7495FC71-451D-4628-954B-B00CC3594251}"/>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E8755389-FF5D-4BF5-92AF-E53992845E41}"/>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2" name="Group 251">
                  <a:extLst>
                    <a:ext uri="{FF2B5EF4-FFF2-40B4-BE49-F238E27FC236}">
                      <a16:creationId xmlns:a16="http://schemas.microsoft.com/office/drawing/2014/main" id="{AAD0D88D-2D4D-44DB-A28F-9DE6AFAB1CB9}"/>
                    </a:ext>
                  </a:extLst>
                </p:cNvPr>
                <p:cNvGrpSpPr/>
                <p:nvPr/>
              </p:nvGrpSpPr>
              <p:grpSpPr>
                <a:xfrm flipH="1">
                  <a:off x="8843757" y="5862656"/>
                  <a:ext cx="3348243" cy="1004400"/>
                  <a:chOff x="5192411" y="5783050"/>
                  <a:chExt cx="3896814" cy="1168963"/>
                </a:xfrm>
                <a:grpFill/>
              </p:grpSpPr>
              <p:sp>
                <p:nvSpPr>
                  <p:cNvPr id="253" name="Oval 252">
                    <a:extLst>
                      <a:ext uri="{FF2B5EF4-FFF2-40B4-BE49-F238E27FC236}">
                        <a16:creationId xmlns:a16="http://schemas.microsoft.com/office/drawing/2014/main" id="{559E23CF-BD84-45EE-8B6B-02038B70F231}"/>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62BA7880-C05E-4431-8AE1-D3D2D1C18046}"/>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F92D936E-1DFF-4462-B2F7-B1B170BBEE44}"/>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DC3FAC88-C3D4-45F2-8D55-C68DA3086F5F}"/>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E89940ED-949E-4DD7-96DA-6511370F64B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Oval 257">
                    <a:extLst>
                      <a:ext uri="{FF2B5EF4-FFF2-40B4-BE49-F238E27FC236}">
                        <a16:creationId xmlns:a16="http://schemas.microsoft.com/office/drawing/2014/main" id="{80F1AC27-63B4-4142-B793-6FE3C4E1D44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DFF7FA46-3304-48F6-8424-22E4C92AF931}"/>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Rectangle 259">
                    <a:extLst>
                      <a:ext uri="{FF2B5EF4-FFF2-40B4-BE49-F238E27FC236}">
                        <a16:creationId xmlns:a16="http://schemas.microsoft.com/office/drawing/2014/main" id="{2A6138E4-6CE3-4494-8247-A3E099CD0C7A}"/>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08927577-192F-40C3-96D0-4688AE1FB8D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3AEA65E3-C7A1-4830-936D-B0E93DACD3C9}"/>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3" name="Oval 262">
                    <a:extLst>
                      <a:ext uri="{FF2B5EF4-FFF2-40B4-BE49-F238E27FC236}">
                        <a16:creationId xmlns:a16="http://schemas.microsoft.com/office/drawing/2014/main" id="{20FCAC0A-018A-4331-8336-94F2074B7C3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713971E7-476D-49C4-A218-ECF46EE998D8}"/>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3" name="Group 122">
              <a:extLst>
                <a:ext uri="{FF2B5EF4-FFF2-40B4-BE49-F238E27FC236}">
                  <a16:creationId xmlns:a16="http://schemas.microsoft.com/office/drawing/2014/main" id="{7C978A2B-8B52-438C-9853-77B86747E307}"/>
                </a:ext>
              </a:extLst>
            </p:cNvPr>
            <p:cNvGrpSpPr/>
            <p:nvPr/>
          </p:nvGrpSpPr>
          <p:grpSpPr>
            <a:xfrm>
              <a:off x="227391" y="6183786"/>
              <a:ext cx="11769448" cy="615038"/>
              <a:chOff x="228244" y="6131048"/>
              <a:chExt cx="11769448" cy="615038"/>
            </a:xfrm>
          </p:grpSpPr>
          <p:grpSp>
            <p:nvGrpSpPr>
              <p:cNvPr id="124" name="Group 123">
                <a:extLst>
                  <a:ext uri="{FF2B5EF4-FFF2-40B4-BE49-F238E27FC236}">
                    <a16:creationId xmlns:a16="http://schemas.microsoft.com/office/drawing/2014/main" id="{F5937B1F-EB40-4775-9644-07571F9D53B6}"/>
                  </a:ext>
                </a:extLst>
              </p:cNvPr>
              <p:cNvGrpSpPr/>
              <p:nvPr/>
            </p:nvGrpSpPr>
            <p:grpSpPr>
              <a:xfrm>
                <a:off x="228244" y="6131048"/>
                <a:ext cx="5522830" cy="605918"/>
                <a:chOff x="228244" y="6131048"/>
                <a:chExt cx="5522830" cy="605918"/>
              </a:xfrm>
            </p:grpSpPr>
            <p:grpSp>
              <p:nvGrpSpPr>
                <p:cNvPr id="129" name="Group 128">
                  <a:extLst>
                    <a:ext uri="{FF2B5EF4-FFF2-40B4-BE49-F238E27FC236}">
                      <a16:creationId xmlns:a16="http://schemas.microsoft.com/office/drawing/2014/main" id="{ACCF1A50-7BD3-4037-9BE9-B9226CCDA87C}"/>
                    </a:ext>
                  </a:extLst>
                </p:cNvPr>
                <p:cNvGrpSpPr/>
                <p:nvPr/>
              </p:nvGrpSpPr>
              <p:grpSpPr>
                <a:xfrm>
                  <a:off x="228244" y="6131048"/>
                  <a:ext cx="967564" cy="582669"/>
                  <a:chOff x="4583832" y="398744"/>
                  <a:chExt cx="2989030" cy="1800000"/>
                </a:xfrm>
              </p:grpSpPr>
              <p:pic>
                <p:nvPicPr>
                  <p:cNvPr id="133" name="Picture 7" descr="logo dwr">
                    <a:extLst>
                      <a:ext uri="{FF2B5EF4-FFF2-40B4-BE49-F238E27FC236}">
                        <a16:creationId xmlns:a16="http://schemas.microsoft.com/office/drawing/2014/main" id="{80E929F7-D435-4FA8-BD9A-154184908A92}"/>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4" name="Picture 2" descr="ผลการค้นหารูปภาพสำหรับ โลโก้ กระทรวงทรัพ">
                    <a:extLst>
                      <a:ext uri="{FF2B5EF4-FFF2-40B4-BE49-F238E27FC236}">
                        <a16:creationId xmlns:a16="http://schemas.microsoft.com/office/drawing/2014/main" id="{9339D744-87BC-49D4-B28B-00DA14A7E83E}"/>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0" name="Group 129">
                  <a:extLst>
                    <a:ext uri="{FF2B5EF4-FFF2-40B4-BE49-F238E27FC236}">
                      <a16:creationId xmlns:a16="http://schemas.microsoft.com/office/drawing/2014/main" id="{CC57AB8C-3AD4-48D3-A155-ED81F7CB5EB5}"/>
                    </a:ext>
                  </a:extLst>
                </p:cNvPr>
                <p:cNvGrpSpPr/>
                <p:nvPr/>
              </p:nvGrpSpPr>
              <p:grpSpPr>
                <a:xfrm>
                  <a:off x="1195807" y="6248208"/>
                  <a:ext cx="4555267" cy="488758"/>
                  <a:chOff x="1205469" y="6184641"/>
                  <a:chExt cx="4555267" cy="488758"/>
                </a:xfrm>
              </p:grpSpPr>
              <p:sp>
                <p:nvSpPr>
                  <p:cNvPr id="131" name="Rectangle 4">
                    <a:extLst>
                      <a:ext uri="{FF2B5EF4-FFF2-40B4-BE49-F238E27FC236}">
                        <a16:creationId xmlns:a16="http://schemas.microsoft.com/office/drawing/2014/main" id="{9D162DA7-9D92-4740-B9D9-1A7626F8DEF4}"/>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2" name="Rectangle 4">
                    <a:extLst>
                      <a:ext uri="{FF2B5EF4-FFF2-40B4-BE49-F238E27FC236}">
                        <a16:creationId xmlns:a16="http://schemas.microsoft.com/office/drawing/2014/main" id="{03C2BCFA-86CF-45A8-851F-8324D36AE07A}"/>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5" name="Group 124">
                <a:extLst>
                  <a:ext uri="{FF2B5EF4-FFF2-40B4-BE49-F238E27FC236}">
                    <a16:creationId xmlns:a16="http://schemas.microsoft.com/office/drawing/2014/main" id="{5E740427-F97E-499E-85FD-FF3B77739006}"/>
                  </a:ext>
                </a:extLst>
              </p:cNvPr>
              <p:cNvGrpSpPr/>
              <p:nvPr/>
            </p:nvGrpSpPr>
            <p:grpSpPr>
              <a:xfrm>
                <a:off x="7529621" y="6287843"/>
                <a:ext cx="4468071" cy="458243"/>
                <a:chOff x="7529621" y="6239350"/>
                <a:chExt cx="4468071" cy="458243"/>
              </a:xfrm>
            </p:grpSpPr>
            <p:sp>
              <p:nvSpPr>
                <p:cNvPr id="126" name="Rectangle 4">
                  <a:extLst>
                    <a:ext uri="{FF2B5EF4-FFF2-40B4-BE49-F238E27FC236}">
                      <a16:creationId xmlns:a16="http://schemas.microsoft.com/office/drawing/2014/main" id="{CA74FFC9-EA39-46FF-9EAB-6110D643E74C}"/>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7" name="Picture 126">
                  <a:extLst>
                    <a:ext uri="{FF2B5EF4-FFF2-40B4-BE49-F238E27FC236}">
                      <a16:creationId xmlns:a16="http://schemas.microsoft.com/office/drawing/2014/main" id="{D8D2214E-644A-448A-8AA1-46F3C15BC1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8" name="Picture 127">
                  <a:extLst>
                    <a:ext uri="{FF2B5EF4-FFF2-40B4-BE49-F238E27FC236}">
                      <a16:creationId xmlns:a16="http://schemas.microsoft.com/office/drawing/2014/main" id="{120C1DC1-0752-48C2-B821-D3976BD15B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7418925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16000">
              <a:schemeClr val="accent5">
                <a:lumMod val="0"/>
                <a:lumOff val="100000"/>
              </a:schemeClr>
            </a:gs>
            <a:gs pos="100000">
              <a:srgbClr val="9ED3D7"/>
            </a:gs>
          </a:gsLst>
          <a:path path="circle">
            <a:fillToRect l="50000" t="50000" r="50000" b="50000"/>
          </a:path>
        </a:gradFill>
        <a:effectLst/>
      </p:bgPr>
    </p:bg>
    <p:spTree>
      <p:nvGrpSpPr>
        <p:cNvPr id="1" name=""/>
        <p:cNvGrpSpPr/>
        <p:nvPr/>
      </p:nvGrpSpPr>
      <p:grpSpPr>
        <a:xfrm>
          <a:off x="0" y="0"/>
          <a:ext cx="0" cy="0"/>
          <a:chOff x="0" y="0"/>
          <a:chExt cx="0" cy="0"/>
        </a:xfrm>
      </p:grpSpPr>
      <p:sp>
        <p:nvSpPr>
          <p:cNvPr id="76802" name="Rectangle 4"/>
          <p:cNvSpPr>
            <a:spLocks noGrp="1" noChangeArrowheads="1"/>
          </p:cNvSpPr>
          <p:nvPr>
            <p:ph type="ctrTitle" idx="4294967295"/>
          </p:nvPr>
        </p:nvSpPr>
        <p:spPr>
          <a:xfrm>
            <a:off x="4466648" y="1966346"/>
            <a:ext cx="3258704" cy="1162050"/>
          </a:xfrm>
        </p:spPr>
        <p:txBody>
          <a:bodyPr/>
          <a:lstStyle/>
          <a:p>
            <a:pPr algn="ctr" eaLnBrk="1" hangingPunct="1"/>
            <a:r>
              <a:rPr lang="en-US" sz="6000" dirty="0">
                <a:solidFill>
                  <a:srgbClr val="002060"/>
                </a:solidFill>
                <a:latin typeface="FC Home" panose="020B0500040200020003" pitchFamily="34" charset="-34"/>
                <a:cs typeface="FC Home" panose="020B0500040200020003" pitchFamily="34" charset="-34"/>
              </a:rPr>
              <a:t>Thank You</a:t>
            </a:r>
            <a:endParaRPr lang="en-GB" sz="6000" dirty="0">
              <a:solidFill>
                <a:srgbClr val="002060"/>
              </a:solidFill>
              <a:latin typeface="FC Home" panose="020B0500040200020003" pitchFamily="34" charset="-34"/>
              <a:cs typeface="FC Home" panose="020B0500040200020003" pitchFamily="34" charset="-34"/>
            </a:endParaRPr>
          </a:p>
        </p:txBody>
      </p:sp>
      <p:grpSp>
        <p:nvGrpSpPr>
          <p:cNvPr id="2" name="Group 1"/>
          <p:cNvGrpSpPr/>
          <p:nvPr/>
        </p:nvGrpSpPr>
        <p:grpSpPr>
          <a:xfrm>
            <a:off x="4601485" y="398490"/>
            <a:ext cx="2989030" cy="1800000"/>
            <a:chOff x="4583832" y="398744"/>
            <a:chExt cx="2989030" cy="1800000"/>
          </a:xfrm>
        </p:grpSpPr>
        <p:pic>
          <p:nvPicPr>
            <p:cNvPr id="76806" name="Picture 7" descr="logo dw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8" name="Picture 2" descr="ผลการค้นหารูปภาพสำหรับ โลโก้ กระทรวงทรัพ">
              <a:extLst>
                <a:ext uri="{FF2B5EF4-FFF2-40B4-BE49-F238E27FC236}">
                  <a16:creationId xmlns:a16="http://schemas.microsoft.com/office/drawing/2014/main" id="{182A4A91-93FD-407E-814B-4892699C1C94}"/>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pic>
        <p:nvPicPr>
          <p:cNvPr id="5" name="Picture 4" descr="A picture containing object&#10;&#10;Description automatically generated">
            <a:extLst>
              <a:ext uri="{FF2B5EF4-FFF2-40B4-BE49-F238E27FC236}">
                <a16:creationId xmlns:a16="http://schemas.microsoft.com/office/drawing/2014/main" id="{B84412DD-BC68-49AC-A7F8-B2A96BE719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4951" y="3789040"/>
            <a:ext cx="1980000" cy="1980000"/>
          </a:xfrm>
          <a:prstGeom prst="rect">
            <a:avLst/>
          </a:prstGeom>
        </p:spPr>
      </p:pic>
      <p:pic>
        <p:nvPicPr>
          <p:cNvPr id="9" name="Picture 8">
            <a:extLst>
              <a:ext uri="{FF2B5EF4-FFF2-40B4-BE49-F238E27FC236}">
                <a16:creationId xmlns:a16="http://schemas.microsoft.com/office/drawing/2014/main" id="{0BF60330-D232-4588-B142-9FC6738DD09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68408" y="3923633"/>
            <a:ext cx="1980000" cy="1980000"/>
          </a:xfrm>
          <a:prstGeom prst="rect">
            <a:avLst/>
          </a:prstGeom>
        </p:spPr>
      </p:pic>
      <p:sp>
        <p:nvSpPr>
          <p:cNvPr id="10" name="Rectangle 4">
            <a:extLst>
              <a:ext uri="{FF2B5EF4-FFF2-40B4-BE49-F238E27FC236}">
                <a16:creationId xmlns:a16="http://schemas.microsoft.com/office/drawing/2014/main" id="{C06604CE-81C6-4ED0-9268-ADA275BA393E}"/>
              </a:ext>
            </a:extLst>
          </p:cNvPr>
          <p:cNvSpPr txBox="1">
            <a:spLocks noChangeArrowheads="1"/>
          </p:cNvSpPr>
          <p:nvPr/>
        </p:nvSpPr>
        <p:spPr bwMode="auto">
          <a:xfrm>
            <a:off x="1211796" y="2957089"/>
            <a:ext cx="9768408" cy="39500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เว็บไซต์กรมทรัพยากรน้ำ </a:t>
            </a:r>
            <a:r>
              <a:rPr kumimoji="0" lang="en-US"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 www.dwr.go.th </a:t>
            </a:r>
            <a:r>
              <a:rPr kumimoji="0" lang="th-TH"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เว็บไซต์ศูนย์ป้องกันวิกฤติน้ำ </a:t>
            </a:r>
            <a:r>
              <a:rPr kumimoji="0" lang="en-US"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rPr>
              <a:t>: mekhala.dwr.go.th </a:t>
            </a:r>
            <a:endParaRPr kumimoji="0" lang="en-GB" sz="2400" b="0" i="0" u="none" strike="noStrike" kern="0" cap="none" spc="0" normalizeH="0" baseline="0" noProof="0" dirty="0">
              <a:ln>
                <a:noFill/>
              </a:ln>
              <a:solidFill>
                <a:srgbClr val="002060"/>
              </a:solidFill>
              <a:effectLst/>
              <a:uLnTx/>
              <a:uFillTx/>
              <a:latin typeface="FC Home" panose="020B0500040200020003" pitchFamily="34" charset="-34"/>
              <a:ea typeface="+mj-ea"/>
              <a:cs typeface="FC Home" panose="020B0500040200020003" pitchFamily="34" charset="-34"/>
            </a:endParaRPr>
          </a:p>
        </p:txBody>
      </p:sp>
      <p:grpSp>
        <p:nvGrpSpPr>
          <p:cNvPr id="24" name="Group 23"/>
          <p:cNvGrpSpPr/>
          <p:nvPr/>
        </p:nvGrpSpPr>
        <p:grpSpPr>
          <a:xfrm>
            <a:off x="1663603" y="3245556"/>
            <a:ext cx="10106145" cy="2369867"/>
            <a:chOff x="1255142" y="3566148"/>
            <a:chExt cx="10106145" cy="2369867"/>
          </a:xfrm>
        </p:grpSpPr>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02887" y="3831129"/>
              <a:ext cx="10058400" cy="449928"/>
            </a:xfrm>
            <a:prstGeom prst="rect">
              <a:avLst/>
            </a:prstGeom>
          </p:spPr>
        </p:pic>
        <p:grpSp>
          <p:nvGrpSpPr>
            <p:cNvPr id="23" name="Group 22"/>
            <p:cNvGrpSpPr/>
            <p:nvPr/>
          </p:nvGrpSpPr>
          <p:grpSpPr>
            <a:xfrm>
              <a:off x="1255142" y="3566148"/>
              <a:ext cx="9007412" cy="2369867"/>
              <a:chOff x="1255142" y="3793223"/>
              <a:chExt cx="9007412" cy="2369867"/>
            </a:xfrm>
          </p:grpSpPr>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55142" y="3793223"/>
                <a:ext cx="9007412" cy="2369867"/>
              </a:xfrm>
              <a:prstGeom prst="rect">
                <a:avLst/>
              </a:prstGeom>
            </p:spPr>
          </p:pic>
          <p:sp>
            <p:nvSpPr>
              <p:cNvPr id="11" name="Rectangle 4">
                <a:extLst>
                  <a:ext uri="{FF2B5EF4-FFF2-40B4-BE49-F238E27FC236}">
                    <a16:creationId xmlns:a16="http://schemas.microsoft.com/office/drawing/2014/main" id="{C06604CE-81C6-4ED0-9268-ADA275BA393E}"/>
                  </a:ext>
                </a:extLst>
              </p:cNvPr>
              <p:cNvSpPr txBox="1">
                <a:spLocks noChangeArrowheads="1"/>
              </p:cNvSpPr>
              <p:nvPr/>
            </p:nvSpPr>
            <p:spPr bwMode="auto">
              <a:xfrm>
                <a:off x="3961544" y="3905949"/>
                <a:ext cx="3451990" cy="39500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800" b="0" i="0" u="none" strike="noStrike" kern="0" cap="none" spc="0" normalizeH="0" baseline="0" noProof="0" dirty="0">
                    <a:ln>
                      <a:noFill/>
                    </a:ln>
                    <a:solidFill>
                      <a:srgbClr val="1555C3"/>
                    </a:solidFill>
                    <a:effectLst/>
                    <a:uLnTx/>
                    <a:uFillTx/>
                    <a:latin typeface="FC Home" panose="020B0500040200020003" pitchFamily="34" charset="-34"/>
                    <a:ea typeface="+mj-ea"/>
                    <a:cs typeface="FC Home" panose="020B0500040200020003" pitchFamily="34" charset="-34"/>
                  </a:rPr>
                  <a:t>หมู่บ้านเกษตรน้ำฝน</a:t>
                </a:r>
                <a:endParaRPr kumimoji="0" lang="en-GB" sz="2800" b="0" i="0" u="none" strike="noStrike" kern="0" cap="none" spc="0" normalizeH="0" baseline="0" noProof="0" dirty="0">
                  <a:ln>
                    <a:noFill/>
                  </a:ln>
                  <a:solidFill>
                    <a:srgbClr val="1555C3"/>
                  </a:solidFill>
                  <a:effectLst/>
                  <a:uLnTx/>
                  <a:uFillTx/>
                  <a:latin typeface="FC Home" panose="020B0500040200020003" pitchFamily="34" charset="-34"/>
                  <a:ea typeface="+mj-ea"/>
                  <a:cs typeface="FC Home" panose="020B0500040200020003" pitchFamily="34" charset="-34"/>
                </a:endParaRPr>
              </a:p>
            </p:txBody>
          </p:sp>
        </p:grpSp>
      </p:grpSp>
      <p:grpSp>
        <p:nvGrpSpPr>
          <p:cNvPr id="126" name="Group 125">
            <a:extLst>
              <a:ext uri="{FF2B5EF4-FFF2-40B4-BE49-F238E27FC236}">
                <a16:creationId xmlns:a16="http://schemas.microsoft.com/office/drawing/2014/main" id="{2FD89F04-0C0A-4944-BBD1-1B5657C3BB01}"/>
              </a:ext>
            </a:extLst>
          </p:cNvPr>
          <p:cNvGrpSpPr/>
          <p:nvPr/>
        </p:nvGrpSpPr>
        <p:grpSpPr>
          <a:xfrm>
            <a:off x="0" y="5519518"/>
            <a:ext cx="12195372" cy="1409456"/>
            <a:chOff x="0" y="5519518"/>
            <a:chExt cx="12195372" cy="1409456"/>
          </a:xfrm>
        </p:grpSpPr>
        <p:grpSp>
          <p:nvGrpSpPr>
            <p:cNvPr id="127" name="Group 126">
              <a:extLst>
                <a:ext uri="{FF2B5EF4-FFF2-40B4-BE49-F238E27FC236}">
                  <a16:creationId xmlns:a16="http://schemas.microsoft.com/office/drawing/2014/main" id="{8655FA40-64FB-408C-AD52-F41F10C8FB9B}"/>
                </a:ext>
              </a:extLst>
            </p:cNvPr>
            <p:cNvGrpSpPr/>
            <p:nvPr/>
          </p:nvGrpSpPr>
          <p:grpSpPr>
            <a:xfrm>
              <a:off x="0" y="5519518"/>
              <a:ext cx="12195372" cy="1409456"/>
              <a:chOff x="0" y="5519518"/>
              <a:chExt cx="12195372" cy="1409456"/>
            </a:xfrm>
          </p:grpSpPr>
          <p:grpSp>
            <p:nvGrpSpPr>
              <p:cNvPr id="252" name="Group 251">
                <a:extLst>
                  <a:ext uri="{FF2B5EF4-FFF2-40B4-BE49-F238E27FC236}">
                    <a16:creationId xmlns:a16="http://schemas.microsoft.com/office/drawing/2014/main" id="{B3A9ECD5-F8EA-4196-9DEF-AFCF7CDEB6ED}"/>
                  </a:ext>
                </a:extLst>
              </p:cNvPr>
              <p:cNvGrpSpPr/>
              <p:nvPr/>
            </p:nvGrpSpPr>
            <p:grpSpPr>
              <a:xfrm>
                <a:off x="1742" y="5519518"/>
                <a:ext cx="12190258" cy="1409456"/>
                <a:chOff x="1742" y="5435629"/>
                <a:chExt cx="12190258" cy="1409456"/>
              </a:xfrm>
              <a:solidFill>
                <a:schemeClr val="accent5">
                  <a:lumMod val="75000"/>
                </a:schemeClr>
              </a:solidFill>
            </p:grpSpPr>
            <p:grpSp>
              <p:nvGrpSpPr>
                <p:cNvPr id="308" name="Group 307">
                  <a:extLst>
                    <a:ext uri="{FF2B5EF4-FFF2-40B4-BE49-F238E27FC236}">
                      <a16:creationId xmlns:a16="http://schemas.microsoft.com/office/drawing/2014/main" id="{3A65F363-C231-4612-B9AB-37A9C027D305}"/>
                    </a:ext>
                  </a:extLst>
                </p:cNvPr>
                <p:cNvGrpSpPr/>
                <p:nvPr/>
              </p:nvGrpSpPr>
              <p:grpSpPr>
                <a:xfrm>
                  <a:off x="5037541" y="5435629"/>
                  <a:ext cx="3157007" cy="1371226"/>
                  <a:chOff x="9116208" y="4547715"/>
                  <a:chExt cx="3157007" cy="1371226"/>
                </a:xfrm>
                <a:grpFill/>
              </p:grpSpPr>
              <p:sp>
                <p:nvSpPr>
                  <p:cNvPr id="341" name="Oval 340">
                    <a:extLst>
                      <a:ext uri="{FF2B5EF4-FFF2-40B4-BE49-F238E27FC236}">
                        <a16:creationId xmlns:a16="http://schemas.microsoft.com/office/drawing/2014/main" id="{5F7A9DEB-1EE4-4505-9757-9A962C8D539E}"/>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8A5C4D60-D1A6-4916-8003-815103573BDD}"/>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3" name="Oval 342">
                    <a:extLst>
                      <a:ext uri="{FF2B5EF4-FFF2-40B4-BE49-F238E27FC236}">
                        <a16:creationId xmlns:a16="http://schemas.microsoft.com/office/drawing/2014/main" id="{624EF67D-D9EC-450A-8540-31F8163CF2FD}"/>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4" name="Oval 343">
                    <a:extLst>
                      <a:ext uri="{FF2B5EF4-FFF2-40B4-BE49-F238E27FC236}">
                        <a16:creationId xmlns:a16="http://schemas.microsoft.com/office/drawing/2014/main" id="{E5470F74-6A5E-4063-8A9A-70F2BE4365F0}"/>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5" name="Oval 344">
                    <a:extLst>
                      <a:ext uri="{FF2B5EF4-FFF2-40B4-BE49-F238E27FC236}">
                        <a16:creationId xmlns:a16="http://schemas.microsoft.com/office/drawing/2014/main" id="{52E3705D-1B48-43D5-A064-AE51A648703D}"/>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6" name="Oval 345">
                    <a:extLst>
                      <a:ext uri="{FF2B5EF4-FFF2-40B4-BE49-F238E27FC236}">
                        <a16:creationId xmlns:a16="http://schemas.microsoft.com/office/drawing/2014/main" id="{581A8748-2696-41EB-ACB8-933FCDF7AF32}"/>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7" name="Rectangle 346">
                    <a:extLst>
                      <a:ext uri="{FF2B5EF4-FFF2-40B4-BE49-F238E27FC236}">
                        <a16:creationId xmlns:a16="http://schemas.microsoft.com/office/drawing/2014/main" id="{99E7A0E0-A4E6-44C2-B537-9818F714680C}"/>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8" name="Oval 347">
                    <a:extLst>
                      <a:ext uri="{FF2B5EF4-FFF2-40B4-BE49-F238E27FC236}">
                        <a16:creationId xmlns:a16="http://schemas.microsoft.com/office/drawing/2014/main" id="{D5BC4931-C207-4705-B235-F5C94DC51500}"/>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9" name="Oval 348">
                    <a:extLst>
                      <a:ext uri="{FF2B5EF4-FFF2-40B4-BE49-F238E27FC236}">
                        <a16:creationId xmlns:a16="http://schemas.microsoft.com/office/drawing/2014/main" id="{549C65C2-55F7-4A8A-A248-D3EA62E29189}"/>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9" name="Group 308">
                  <a:extLst>
                    <a:ext uri="{FF2B5EF4-FFF2-40B4-BE49-F238E27FC236}">
                      <a16:creationId xmlns:a16="http://schemas.microsoft.com/office/drawing/2014/main" id="{1ECD6C11-CA00-4A4F-B070-9E76D82F2CA8}"/>
                    </a:ext>
                  </a:extLst>
                </p:cNvPr>
                <p:cNvGrpSpPr/>
                <p:nvPr/>
              </p:nvGrpSpPr>
              <p:grpSpPr>
                <a:xfrm>
                  <a:off x="1742" y="5567890"/>
                  <a:ext cx="5485937" cy="1252345"/>
                  <a:chOff x="-51736" y="4811236"/>
                  <a:chExt cx="4754749" cy="1209795"/>
                </a:xfrm>
                <a:grpFill/>
              </p:grpSpPr>
              <p:sp>
                <p:nvSpPr>
                  <p:cNvPr id="329" name="Oval 328">
                    <a:extLst>
                      <a:ext uri="{FF2B5EF4-FFF2-40B4-BE49-F238E27FC236}">
                        <a16:creationId xmlns:a16="http://schemas.microsoft.com/office/drawing/2014/main" id="{2107805C-241C-4B10-8F1D-CC55A3389A84}"/>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0" name="Oval 329">
                    <a:extLst>
                      <a:ext uri="{FF2B5EF4-FFF2-40B4-BE49-F238E27FC236}">
                        <a16:creationId xmlns:a16="http://schemas.microsoft.com/office/drawing/2014/main" id="{B46F60BF-E95D-408B-95F4-3EAB54607B62}"/>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A3C6BFCE-495C-477F-8A3A-5FEFE144490B}"/>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056FAC4D-C456-4D11-9C02-539585BD536E}"/>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7C76C2DB-8E8B-4D9B-B5DC-BB45FDA83549}"/>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4" name="Oval 333">
                    <a:extLst>
                      <a:ext uri="{FF2B5EF4-FFF2-40B4-BE49-F238E27FC236}">
                        <a16:creationId xmlns:a16="http://schemas.microsoft.com/office/drawing/2014/main" id="{DA04F309-7C62-45F4-845A-7EF2663F8C6F}"/>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9B55CE7E-E637-4B24-A2AA-30FA1CC81E7A}"/>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D81B638A-1801-4180-B9D2-1B6B7A8EF998}"/>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Rectangle 336">
                    <a:extLst>
                      <a:ext uri="{FF2B5EF4-FFF2-40B4-BE49-F238E27FC236}">
                        <a16:creationId xmlns:a16="http://schemas.microsoft.com/office/drawing/2014/main" id="{989A3DDC-488A-4BBD-8BF7-2DA5EF31F16F}"/>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75F8AEF2-6B83-4052-B114-760B1C452045}"/>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DF79D837-3919-4979-B95F-EB96B84BC72A}"/>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Oval 339">
                    <a:extLst>
                      <a:ext uri="{FF2B5EF4-FFF2-40B4-BE49-F238E27FC236}">
                        <a16:creationId xmlns:a16="http://schemas.microsoft.com/office/drawing/2014/main" id="{8F416FC3-A36A-429F-9246-02AD9FFDD3EE}"/>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10" name="Oval 309">
                  <a:extLst>
                    <a:ext uri="{FF2B5EF4-FFF2-40B4-BE49-F238E27FC236}">
                      <a16:creationId xmlns:a16="http://schemas.microsoft.com/office/drawing/2014/main" id="{ABA26AA6-A886-428B-89BC-39F3D27F8173}"/>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1" name="현 96">
                  <a:extLst>
                    <a:ext uri="{FF2B5EF4-FFF2-40B4-BE49-F238E27FC236}">
                      <a16:creationId xmlns:a16="http://schemas.microsoft.com/office/drawing/2014/main" id="{8A2E3055-164C-460B-B9CC-2070832C50D9}"/>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현 97">
                  <a:extLst>
                    <a:ext uri="{FF2B5EF4-FFF2-40B4-BE49-F238E27FC236}">
                      <a16:creationId xmlns:a16="http://schemas.microsoft.com/office/drawing/2014/main" id="{2EEEB904-6EFA-45DE-ADA8-606CE370BE1F}"/>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현 96">
                  <a:extLst>
                    <a:ext uri="{FF2B5EF4-FFF2-40B4-BE49-F238E27FC236}">
                      <a16:creationId xmlns:a16="http://schemas.microsoft.com/office/drawing/2014/main" id="{EBF48E27-986E-45F0-B356-7C9E981C533F}"/>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14" name="Group 313">
                  <a:extLst>
                    <a:ext uri="{FF2B5EF4-FFF2-40B4-BE49-F238E27FC236}">
                      <a16:creationId xmlns:a16="http://schemas.microsoft.com/office/drawing/2014/main" id="{ED6DF9D1-4D03-4D55-AB55-DA32AEE25069}"/>
                    </a:ext>
                  </a:extLst>
                </p:cNvPr>
                <p:cNvGrpSpPr/>
                <p:nvPr/>
              </p:nvGrpSpPr>
              <p:grpSpPr>
                <a:xfrm flipH="1">
                  <a:off x="7769092" y="5591016"/>
                  <a:ext cx="4422908" cy="1216204"/>
                  <a:chOff x="8005970" y="4483310"/>
                  <a:chExt cx="4422908" cy="1216204"/>
                </a:xfrm>
                <a:grpFill/>
              </p:grpSpPr>
              <p:sp>
                <p:nvSpPr>
                  <p:cNvPr id="315" name="Oval 314">
                    <a:extLst>
                      <a:ext uri="{FF2B5EF4-FFF2-40B4-BE49-F238E27FC236}">
                        <a16:creationId xmlns:a16="http://schemas.microsoft.com/office/drawing/2014/main" id="{82C8DCDD-4771-4DF1-8242-6D3110512602}"/>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07239111-EAC1-4E56-887C-6DB9111D5C45}"/>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3072D35D-6C7F-4E77-B309-8460D40C72E2}"/>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B95BCB74-02A3-41C2-BB31-C4CE0601835E}"/>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540E5442-F9D9-4FFE-85B5-93F60842F1E0}"/>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A1EC4731-C47C-4A12-99FE-DCF48F8CD517}"/>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Rectangle 320">
                    <a:extLst>
                      <a:ext uri="{FF2B5EF4-FFF2-40B4-BE49-F238E27FC236}">
                        <a16:creationId xmlns:a16="http://schemas.microsoft.com/office/drawing/2014/main" id="{3DBC481D-AE18-4810-B1E5-B6D0D577321F}"/>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2" name="Oval 321">
                    <a:extLst>
                      <a:ext uri="{FF2B5EF4-FFF2-40B4-BE49-F238E27FC236}">
                        <a16:creationId xmlns:a16="http://schemas.microsoft.com/office/drawing/2014/main" id="{B3EED75C-87CD-471F-8CA2-A79D74903108}"/>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C1E2D76B-49F3-4876-874C-9EB7BF2F917C}"/>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56D2AAA6-7133-4521-98DC-E2CDEFB7E3BE}"/>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92F55B03-8BB7-475F-9E89-76202509148E}"/>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EF87EE6C-B8AB-495F-AB8B-D61D8A9D043D}"/>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1D1BB038-3144-4DD1-8E91-17DF54658022}"/>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1EBC1EA6-19AC-49DE-97F3-4EBED3C5DE07}"/>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253" name="Group 252">
                <a:extLst>
                  <a:ext uri="{FF2B5EF4-FFF2-40B4-BE49-F238E27FC236}">
                    <a16:creationId xmlns:a16="http://schemas.microsoft.com/office/drawing/2014/main" id="{1F82D3AD-98AD-401B-8A84-CA6E9599FBA9}"/>
                  </a:ext>
                </a:extLst>
              </p:cNvPr>
              <p:cNvGrpSpPr/>
              <p:nvPr/>
            </p:nvGrpSpPr>
            <p:grpSpPr>
              <a:xfrm>
                <a:off x="0" y="5815425"/>
                <a:ext cx="12195372" cy="1095421"/>
                <a:chOff x="-3372" y="5771635"/>
                <a:chExt cx="12195372" cy="1095421"/>
              </a:xfrm>
              <a:solidFill>
                <a:schemeClr val="accent5">
                  <a:lumMod val="50000"/>
                </a:schemeClr>
              </a:solidFill>
            </p:grpSpPr>
            <p:grpSp>
              <p:nvGrpSpPr>
                <p:cNvPr id="254" name="Group 253">
                  <a:extLst>
                    <a:ext uri="{FF2B5EF4-FFF2-40B4-BE49-F238E27FC236}">
                      <a16:creationId xmlns:a16="http://schemas.microsoft.com/office/drawing/2014/main" id="{51850600-BFBA-4684-8622-3315D63ACF1A}"/>
                    </a:ext>
                  </a:extLst>
                </p:cNvPr>
                <p:cNvGrpSpPr/>
                <p:nvPr/>
              </p:nvGrpSpPr>
              <p:grpSpPr>
                <a:xfrm>
                  <a:off x="-3372" y="6002404"/>
                  <a:ext cx="2653222" cy="855594"/>
                  <a:chOff x="5208276" y="5677120"/>
                  <a:chExt cx="3880949" cy="1251508"/>
                </a:xfrm>
                <a:grpFill/>
              </p:grpSpPr>
              <p:sp>
                <p:nvSpPr>
                  <p:cNvPr id="295" name="Oval 294">
                    <a:extLst>
                      <a:ext uri="{FF2B5EF4-FFF2-40B4-BE49-F238E27FC236}">
                        <a16:creationId xmlns:a16="http://schemas.microsoft.com/office/drawing/2014/main" id="{FA872352-7116-4991-B294-7F0048A86CBC}"/>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Oval 295">
                    <a:extLst>
                      <a:ext uri="{FF2B5EF4-FFF2-40B4-BE49-F238E27FC236}">
                        <a16:creationId xmlns:a16="http://schemas.microsoft.com/office/drawing/2014/main" id="{A68E408D-F0DC-4F32-A40A-7C86E0A2FFA5}"/>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89874F66-2C8A-4E2F-9806-57D09ABEE073}"/>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5673606C-FC45-4B41-8BAD-76A9A3A12702}"/>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74472DA2-DBA9-4ED1-914A-4764E76D93AE}"/>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F015512F-C6EC-488A-A5C6-0605573836B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1" name="Oval 300">
                    <a:extLst>
                      <a:ext uri="{FF2B5EF4-FFF2-40B4-BE49-F238E27FC236}">
                        <a16:creationId xmlns:a16="http://schemas.microsoft.com/office/drawing/2014/main" id="{093ACE99-2642-4E4B-9323-0F8462906800}"/>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2" name="Oval 301">
                    <a:extLst>
                      <a:ext uri="{FF2B5EF4-FFF2-40B4-BE49-F238E27FC236}">
                        <a16:creationId xmlns:a16="http://schemas.microsoft.com/office/drawing/2014/main" id="{C5FF7FC8-9F3C-444C-83CA-ED1B40E9985F}"/>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3" name="Rectangle 302">
                    <a:extLst>
                      <a:ext uri="{FF2B5EF4-FFF2-40B4-BE49-F238E27FC236}">
                        <a16:creationId xmlns:a16="http://schemas.microsoft.com/office/drawing/2014/main" id="{D23882BE-01EA-4162-B99E-83633ACD890F}"/>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4" name="Oval 303">
                    <a:extLst>
                      <a:ext uri="{FF2B5EF4-FFF2-40B4-BE49-F238E27FC236}">
                        <a16:creationId xmlns:a16="http://schemas.microsoft.com/office/drawing/2014/main" id="{9323C782-269B-4E4F-8552-1AB3ED20557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Oval 304">
                    <a:extLst>
                      <a:ext uri="{FF2B5EF4-FFF2-40B4-BE49-F238E27FC236}">
                        <a16:creationId xmlns:a16="http://schemas.microsoft.com/office/drawing/2014/main" id="{5295665B-EF25-462F-B17B-82F9EDF6A2E8}"/>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6" name="Oval 305">
                    <a:extLst>
                      <a:ext uri="{FF2B5EF4-FFF2-40B4-BE49-F238E27FC236}">
                        <a16:creationId xmlns:a16="http://schemas.microsoft.com/office/drawing/2014/main" id="{BEBD7779-90DF-46DD-960A-4AF42E19F75F}"/>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7" name="Oval 306">
                    <a:extLst>
                      <a:ext uri="{FF2B5EF4-FFF2-40B4-BE49-F238E27FC236}">
                        <a16:creationId xmlns:a16="http://schemas.microsoft.com/office/drawing/2014/main" id="{3934183C-E2B2-42B6-B706-BE687EB44140}"/>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5" name="Group 254">
                  <a:extLst>
                    <a:ext uri="{FF2B5EF4-FFF2-40B4-BE49-F238E27FC236}">
                      <a16:creationId xmlns:a16="http://schemas.microsoft.com/office/drawing/2014/main" id="{1073B8B0-C93F-4811-B567-9EA4B5FC580B}"/>
                    </a:ext>
                  </a:extLst>
                </p:cNvPr>
                <p:cNvGrpSpPr/>
                <p:nvPr/>
              </p:nvGrpSpPr>
              <p:grpSpPr>
                <a:xfrm>
                  <a:off x="2503359" y="5771635"/>
                  <a:ext cx="3430784" cy="1088468"/>
                  <a:chOff x="5096347" y="5677120"/>
                  <a:chExt cx="3992878" cy="1266805"/>
                </a:xfrm>
                <a:grpFill/>
              </p:grpSpPr>
              <p:sp>
                <p:nvSpPr>
                  <p:cNvPr id="282" name="Oval 281">
                    <a:extLst>
                      <a:ext uri="{FF2B5EF4-FFF2-40B4-BE49-F238E27FC236}">
                        <a16:creationId xmlns:a16="http://schemas.microsoft.com/office/drawing/2014/main" id="{D377BE9E-DAA8-429B-8846-AD19B0CC02F1}"/>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Oval 282">
                    <a:extLst>
                      <a:ext uri="{FF2B5EF4-FFF2-40B4-BE49-F238E27FC236}">
                        <a16:creationId xmlns:a16="http://schemas.microsoft.com/office/drawing/2014/main" id="{931D7C2D-2C57-4C7D-BD0E-A4A1FB1D7411}"/>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0A3C06A4-325B-475B-B5DC-264542E6E218}"/>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E0B9B3C6-11AC-44BE-8127-D3C081203E20}"/>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CA39FC61-5E2D-43EE-8B9C-BF1D3B7C4AEA}"/>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5A502EFA-FBFA-42E0-B20A-8374FD2FFF30}"/>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8" name="Oval 287">
                    <a:extLst>
                      <a:ext uri="{FF2B5EF4-FFF2-40B4-BE49-F238E27FC236}">
                        <a16:creationId xmlns:a16="http://schemas.microsoft.com/office/drawing/2014/main" id="{AB5B14D6-DD21-4FE2-851B-E6E7A1625F4A}"/>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CFDF81B9-FDFF-44F2-9FA2-AC22E72DE519}"/>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Rectangle 289">
                    <a:extLst>
                      <a:ext uri="{FF2B5EF4-FFF2-40B4-BE49-F238E27FC236}">
                        <a16:creationId xmlns:a16="http://schemas.microsoft.com/office/drawing/2014/main" id="{6CD6820C-279B-4F41-A4BA-DADB25FB08FE}"/>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A2B00CE7-724D-42F1-8FC4-F18614D0128A}"/>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747CB0A5-8359-4EA9-96A5-949C1DAA3219}"/>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CF344AE2-B495-4948-8B9F-82CCF96D1C8C}"/>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D7DBEF59-E62F-4A3B-A6C2-96FCFA7F6322}"/>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6" name="Group 255">
                  <a:extLst>
                    <a:ext uri="{FF2B5EF4-FFF2-40B4-BE49-F238E27FC236}">
                      <a16:creationId xmlns:a16="http://schemas.microsoft.com/office/drawing/2014/main" id="{E51847B0-9AE4-48B8-8D6A-570494316F65}"/>
                    </a:ext>
                  </a:extLst>
                </p:cNvPr>
                <p:cNvGrpSpPr/>
                <p:nvPr/>
              </p:nvGrpSpPr>
              <p:grpSpPr>
                <a:xfrm flipH="1">
                  <a:off x="5700882" y="5865298"/>
                  <a:ext cx="3453808" cy="994002"/>
                  <a:chOff x="5155809" y="5783050"/>
                  <a:chExt cx="4019674" cy="1156862"/>
                </a:xfrm>
                <a:grpFill/>
              </p:grpSpPr>
              <p:sp>
                <p:nvSpPr>
                  <p:cNvPr id="270" name="Oval 269">
                    <a:extLst>
                      <a:ext uri="{FF2B5EF4-FFF2-40B4-BE49-F238E27FC236}">
                        <a16:creationId xmlns:a16="http://schemas.microsoft.com/office/drawing/2014/main" id="{E71E891B-14E0-4376-B9C3-D2C163EE3F4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4180F9D7-BD67-43E5-A8D2-57A58A297A90}"/>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0537DC9C-AC98-47CB-AF5A-0A62F34F2422}"/>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0D864BF9-8676-400F-B8BD-DFB38A846B54}"/>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BDB48961-AB35-43E6-8F64-5F03644FA005}"/>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5" name="Oval 274">
                    <a:extLst>
                      <a:ext uri="{FF2B5EF4-FFF2-40B4-BE49-F238E27FC236}">
                        <a16:creationId xmlns:a16="http://schemas.microsoft.com/office/drawing/2014/main" id="{F2A3618B-2FC1-40CA-98A5-A27F37347D53}"/>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FB6A5F62-3D9D-4CF7-889D-B97240E2DC59}"/>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Rectangle 276">
                    <a:extLst>
                      <a:ext uri="{FF2B5EF4-FFF2-40B4-BE49-F238E27FC236}">
                        <a16:creationId xmlns:a16="http://schemas.microsoft.com/office/drawing/2014/main" id="{46F45BB2-2B85-43BF-ACF0-3CB982DCE960}"/>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9FDF2A70-90C5-49F1-92F7-4011268FCDA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EAFB4CA2-AB57-47C2-9E56-75CB0C351599}"/>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89D61B46-2DB7-40A6-A32D-C6CEBE71E9C8}"/>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96EFEE82-1B7B-4DEE-94AF-663E908981E4}"/>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7" name="Group 256">
                  <a:extLst>
                    <a:ext uri="{FF2B5EF4-FFF2-40B4-BE49-F238E27FC236}">
                      <a16:creationId xmlns:a16="http://schemas.microsoft.com/office/drawing/2014/main" id="{D730B0B9-CCA0-4701-AC6C-5C8C8362F614}"/>
                    </a:ext>
                  </a:extLst>
                </p:cNvPr>
                <p:cNvGrpSpPr/>
                <p:nvPr/>
              </p:nvGrpSpPr>
              <p:grpSpPr>
                <a:xfrm flipH="1">
                  <a:off x="8843757" y="5862656"/>
                  <a:ext cx="3348243" cy="1004400"/>
                  <a:chOff x="5192411" y="5783050"/>
                  <a:chExt cx="3896814" cy="1168963"/>
                </a:xfrm>
                <a:grpFill/>
              </p:grpSpPr>
              <p:sp>
                <p:nvSpPr>
                  <p:cNvPr id="258" name="Oval 257">
                    <a:extLst>
                      <a:ext uri="{FF2B5EF4-FFF2-40B4-BE49-F238E27FC236}">
                        <a16:creationId xmlns:a16="http://schemas.microsoft.com/office/drawing/2014/main" id="{4524B86F-2ECC-4F31-AFBD-BF543BA51E2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FEB8BA8C-F5A4-4B32-A346-7347654F6FE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3D85B561-156C-4878-8A24-7564FA7311A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CFA9136A-8526-42D9-B88F-4F23D0222603}"/>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25F385DE-3637-402C-9C57-6E8CFDFED5C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3" name="Oval 262">
                    <a:extLst>
                      <a:ext uri="{FF2B5EF4-FFF2-40B4-BE49-F238E27FC236}">
                        <a16:creationId xmlns:a16="http://schemas.microsoft.com/office/drawing/2014/main" id="{5BF76305-92C8-4498-B587-93B9FFE6F226}"/>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61A4B999-2516-4C28-8354-E95ADDD714E8}"/>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Rectangle 264">
                    <a:extLst>
                      <a:ext uri="{FF2B5EF4-FFF2-40B4-BE49-F238E27FC236}">
                        <a16:creationId xmlns:a16="http://schemas.microsoft.com/office/drawing/2014/main" id="{8AC3D9A8-633F-4465-9D81-AD491AEE86BA}"/>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F78082E0-1CF1-4B03-93E5-71A556E93F0C}"/>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AD9B301-0706-4104-B346-79FC5C60B0EA}"/>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E90CFB72-8FE6-4AA1-85D6-77076693D59D}"/>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07E8313C-30AC-4E0D-8F4E-2686EAC34D0C}"/>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8" name="Group 127">
              <a:extLst>
                <a:ext uri="{FF2B5EF4-FFF2-40B4-BE49-F238E27FC236}">
                  <a16:creationId xmlns:a16="http://schemas.microsoft.com/office/drawing/2014/main" id="{8C3A3462-77AB-4B30-B4D2-2ED312D803D1}"/>
                </a:ext>
              </a:extLst>
            </p:cNvPr>
            <p:cNvGrpSpPr/>
            <p:nvPr/>
          </p:nvGrpSpPr>
          <p:grpSpPr>
            <a:xfrm>
              <a:off x="227391" y="6183786"/>
              <a:ext cx="11769448" cy="615038"/>
              <a:chOff x="228244" y="6131048"/>
              <a:chExt cx="11769448" cy="615038"/>
            </a:xfrm>
          </p:grpSpPr>
          <p:grpSp>
            <p:nvGrpSpPr>
              <p:cNvPr id="129" name="Group 128">
                <a:extLst>
                  <a:ext uri="{FF2B5EF4-FFF2-40B4-BE49-F238E27FC236}">
                    <a16:creationId xmlns:a16="http://schemas.microsoft.com/office/drawing/2014/main" id="{FF202B3A-7496-4018-AD54-836A0A7597C5}"/>
                  </a:ext>
                </a:extLst>
              </p:cNvPr>
              <p:cNvGrpSpPr/>
              <p:nvPr/>
            </p:nvGrpSpPr>
            <p:grpSpPr>
              <a:xfrm>
                <a:off x="228244" y="6131048"/>
                <a:ext cx="5522830" cy="605918"/>
                <a:chOff x="228244" y="6131048"/>
                <a:chExt cx="5522830" cy="605918"/>
              </a:xfrm>
            </p:grpSpPr>
            <p:grpSp>
              <p:nvGrpSpPr>
                <p:cNvPr id="134" name="Group 133">
                  <a:extLst>
                    <a:ext uri="{FF2B5EF4-FFF2-40B4-BE49-F238E27FC236}">
                      <a16:creationId xmlns:a16="http://schemas.microsoft.com/office/drawing/2014/main" id="{05F893B5-08D7-426B-B540-B3DABCFF2F2B}"/>
                    </a:ext>
                  </a:extLst>
                </p:cNvPr>
                <p:cNvGrpSpPr/>
                <p:nvPr/>
              </p:nvGrpSpPr>
              <p:grpSpPr>
                <a:xfrm>
                  <a:off x="228244" y="6131048"/>
                  <a:ext cx="967564" cy="582669"/>
                  <a:chOff x="4583832" y="398744"/>
                  <a:chExt cx="2989030" cy="1800000"/>
                </a:xfrm>
              </p:grpSpPr>
              <p:pic>
                <p:nvPicPr>
                  <p:cNvPr id="250" name="Picture 7" descr="logo dwr">
                    <a:extLst>
                      <a:ext uri="{FF2B5EF4-FFF2-40B4-BE49-F238E27FC236}">
                        <a16:creationId xmlns:a16="http://schemas.microsoft.com/office/drawing/2014/main" id="{E2805D68-4B2A-493E-AD92-9B5E590212CE}"/>
                      </a:ext>
                    </a:extLst>
                  </p:cNvPr>
                  <p:cNvPicPr>
                    <a:picLocks noChangeAspect="1" noChangeArrowheads="1"/>
                  </p:cNvPicPr>
                  <p:nvPr/>
                </p:nvPicPr>
                <p:blipFill>
                  <a:blip r:embed="rId3" cstate="print"/>
                  <a:srcRect/>
                  <a:stretch>
                    <a:fillRect/>
                  </a:stretch>
                </p:blipFill>
                <p:spPr bwMode="auto">
                  <a:xfrm>
                    <a:off x="6188381" y="398744"/>
                    <a:ext cx="1384481" cy="1712463"/>
                  </a:xfrm>
                  <a:prstGeom prst="rect">
                    <a:avLst/>
                  </a:prstGeom>
                  <a:noFill/>
                  <a:ln w="9525">
                    <a:noFill/>
                    <a:miter lim="800000"/>
                    <a:headEnd/>
                    <a:tailEnd/>
                  </a:ln>
                </p:spPr>
              </p:pic>
              <p:pic>
                <p:nvPicPr>
                  <p:cNvPr id="251" name="Picture 2" descr="ผลการค้นหารูปภาพสำหรับ โลโก้ กระทรวงทรัพ">
                    <a:extLst>
                      <a:ext uri="{FF2B5EF4-FFF2-40B4-BE49-F238E27FC236}">
                        <a16:creationId xmlns:a16="http://schemas.microsoft.com/office/drawing/2014/main" id="{1D9F9874-2F4D-48B7-A935-E49EFD233201}"/>
                      </a:ext>
                    </a:extLst>
                  </p:cNvPr>
                  <p:cNvPicPr>
                    <a:picLocks noChangeAspect="1" noChangeArrowheads="1"/>
                  </p:cNvPicPr>
                  <p:nvPr/>
                </p:nvPicPr>
                <p:blipFill>
                  <a:blip r:embed="rId4"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35" name="Group 134">
                  <a:extLst>
                    <a:ext uri="{FF2B5EF4-FFF2-40B4-BE49-F238E27FC236}">
                      <a16:creationId xmlns:a16="http://schemas.microsoft.com/office/drawing/2014/main" id="{60CA7CDB-F709-4A23-826A-65E58F24E943}"/>
                    </a:ext>
                  </a:extLst>
                </p:cNvPr>
                <p:cNvGrpSpPr/>
                <p:nvPr/>
              </p:nvGrpSpPr>
              <p:grpSpPr>
                <a:xfrm>
                  <a:off x="1195807" y="6248208"/>
                  <a:ext cx="4555267" cy="488758"/>
                  <a:chOff x="1205469" y="6184641"/>
                  <a:chExt cx="4555267" cy="488758"/>
                </a:xfrm>
              </p:grpSpPr>
              <p:sp>
                <p:nvSpPr>
                  <p:cNvPr id="136" name="Rectangle 4">
                    <a:extLst>
                      <a:ext uri="{FF2B5EF4-FFF2-40B4-BE49-F238E27FC236}">
                        <a16:creationId xmlns:a16="http://schemas.microsoft.com/office/drawing/2014/main" id="{2E1206A2-1CFC-4C5F-8B48-1BFDD0378CDD}"/>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7" name="Rectangle 4">
                    <a:extLst>
                      <a:ext uri="{FF2B5EF4-FFF2-40B4-BE49-F238E27FC236}">
                        <a16:creationId xmlns:a16="http://schemas.microsoft.com/office/drawing/2014/main" id="{20A04653-7BDA-469A-A6B1-B87FDC5372AB}"/>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30" name="Group 129">
                <a:extLst>
                  <a:ext uri="{FF2B5EF4-FFF2-40B4-BE49-F238E27FC236}">
                    <a16:creationId xmlns:a16="http://schemas.microsoft.com/office/drawing/2014/main" id="{6C8F29DE-13AE-443E-8BA9-850B6C32FADB}"/>
                  </a:ext>
                </a:extLst>
              </p:cNvPr>
              <p:cNvGrpSpPr/>
              <p:nvPr/>
            </p:nvGrpSpPr>
            <p:grpSpPr>
              <a:xfrm>
                <a:off x="7529621" y="6287843"/>
                <a:ext cx="4468071" cy="458243"/>
                <a:chOff x="7529621" y="6239350"/>
                <a:chExt cx="4468071" cy="458243"/>
              </a:xfrm>
            </p:grpSpPr>
            <p:sp>
              <p:nvSpPr>
                <p:cNvPr id="131" name="Rectangle 4">
                  <a:extLst>
                    <a:ext uri="{FF2B5EF4-FFF2-40B4-BE49-F238E27FC236}">
                      <a16:creationId xmlns:a16="http://schemas.microsoft.com/office/drawing/2014/main" id="{F7CFAB16-1706-40B9-A2E8-A848B05AA145}"/>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32" name="Picture 131">
                  <a:extLst>
                    <a:ext uri="{FF2B5EF4-FFF2-40B4-BE49-F238E27FC236}">
                      <a16:creationId xmlns:a16="http://schemas.microsoft.com/office/drawing/2014/main" id="{991FEE83-95A8-49AE-B570-CF078A2B7F2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33" name="Picture 132">
                  <a:extLst>
                    <a:ext uri="{FF2B5EF4-FFF2-40B4-BE49-F238E27FC236}">
                      <a16:creationId xmlns:a16="http://schemas.microsoft.com/office/drawing/2014/main" id="{2F8849C5-2F85-45E7-A4A7-027F4043E95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3090380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35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th-TH"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4</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AF6E1FD7-5673-4251-A8A0-C80CA629893C}"/>
              </a:ext>
            </a:extLst>
          </p:cNvPr>
          <p:cNvGrpSpPr/>
          <p:nvPr/>
        </p:nvGrpSpPr>
        <p:grpSpPr>
          <a:xfrm>
            <a:off x="1703512" y="1527368"/>
            <a:ext cx="8784976" cy="2676031"/>
            <a:chOff x="2555267" y="1527368"/>
            <a:chExt cx="8784976" cy="2676031"/>
          </a:xfrm>
        </p:grpSpPr>
        <p:sp>
          <p:nvSpPr>
            <p:cNvPr id="20" name="Rectangle 4"/>
            <p:cNvSpPr txBox="1">
              <a:spLocks noChangeArrowheads="1"/>
            </p:cNvSpPr>
            <p:nvPr/>
          </p:nvSpPr>
          <p:spPr bwMode="auto">
            <a:xfrm>
              <a:off x="4340485" y="1527368"/>
              <a:ext cx="5214541"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2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270732" y="2708539"/>
              <a:ext cx="7354046" cy="792089"/>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เรื่องรับรองรายงานการประชุม</a:t>
              </a:r>
              <a:endParaRPr kumimoji="0" lang="en-GB" sz="5000" b="1" i="0" u="none" strike="noStrike" kern="0" cap="none" spc="0" normalizeH="0" baseline="0" noProof="0" dirty="0">
                <a:ln>
                  <a:noFill/>
                </a:ln>
                <a:solidFill>
                  <a:srgbClr val="00000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2555267" y="3564566"/>
              <a:ext cx="8784976" cy="6388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ศูนย์อำนวยการติดตามและแก้ไขปัญหาภาวะน้ำแล้ง และภาวะน้ำท่วม ครั้งที่ </a:t>
              </a:r>
              <a:r>
                <a:rPr kumimoji="0" lang="en-US" sz="24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a:t>
              </a:r>
              <a:r>
                <a:rPr kumimoji="0" lang="th-TH" sz="24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/2563</a:t>
              </a:r>
              <a:endParaRPr kumimoji="0" lang="en-GB" sz="2400" b="0" i="0"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grpSp>
        <p:nvGrpSpPr>
          <p:cNvPr id="119" name="Group 118">
            <a:extLst>
              <a:ext uri="{FF2B5EF4-FFF2-40B4-BE49-F238E27FC236}">
                <a16:creationId xmlns:a16="http://schemas.microsoft.com/office/drawing/2014/main" id="{8C8A0D61-DBA0-464A-8E5E-E166CB3E3D1F}"/>
              </a:ext>
            </a:extLst>
          </p:cNvPr>
          <p:cNvGrpSpPr/>
          <p:nvPr/>
        </p:nvGrpSpPr>
        <p:grpSpPr>
          <a:xfrm>
            <a:off x="0" y="5519518"/>
            <a:ext cx="12195372" cy="1409456"/>
            <a:chOff x="0" y="5519518"/>
            <a:chExt cx="12195372" cy="1409456"/>
          </a:xfrm>
        </p:grpSpPr>
        <p:grpSp>
          <p:nvGrpSpPr>
            <p:cNvPr id="120" name="Group 119">
              <a:extLst>
                <a:ext uri="{FF2B5EF4-FFF2-40B4-BE49-F238E27FC236}">
                  <a16:creationId xmlns:a16="http://schemas.microsoft.com/office/drawing/2014/main" id="{E902F9D0-57B3-4623-A32D-377DECAF0B74}"/>
                </a:ext>
              </a:extLst>
            </p:cNvPr>
            <p:cNvGrpSpPr/>
            <p:nvPr/>
          </p:nvGrpSpPr>
          <p:grpSpPr>
            <a:xfrm>
              <a:off x="0" y="5519518"/>
              <a:ext cx="12195372" cy="1409456"/>
              <a:chOff x="0" y="5519518"/>
              <a:chExt cx="12195372" cy="1409456"/>
            </a:xfrm>
          </p:grpSpPr>
          <p:grpSp>
            <p:nvGrpSpPr>
              <p:cNvPr id="133" name="Group 132">
                <a:extLst>
                  <a:ext uri="{FF2B5EF4-FFF2-40B4-BE49-F238E27FC236}">
                    <a16:creationId xmlns:a16="http://schemas.microsoft.com/office/drawing/2014/main" id="{64AF7F21-B905-44AA-B614-767D134955B9}"/>
                  </a:ext>
                </a:extLst>
              </p:cNvPr>
              <p:cNvGrpSpPr/>
              <p:nvPr/>
            </p:nvGrpSpPr>
            <p:grpSpPr>
              <a:xfrm>
                <a:off x="1742" y="5519518"/>
                <a:ext cx="12190258" cy="1409456"/>
                <a:chOff x="1742" y="5435629"/>
                <a:chExt cx="12190258" cy="1409456"/>
              </a:xfrm>
              <a:solidFill>
                <a:schemeClr val="accent5">
                  <a:lumMod val="75000"/>
                </a:schemeClr>
              </a:solidFill>
            </p:grpSpPr>
            <p:grpSp>
              <p:nvGrpSpPr>
                <p:cNvPr id="301" name="Group 300">
                  <a:extLst>
                    <a:ext uri="{FF2B5EF4-FFF2-40B4-BE49-F238E27FC236}">
                      <a16:creationId xmlns:a16="http://schemas.microsoft.com/office/drawing/2014/main" id="{929E21B8-4734-46EB-A3C5-9C6E4F664A29}"/>
                    </a:ext>
                  </a:extLst>
                </p:cNvPr>
                <p:cNvGrpSpPr/>
                <p:nvPr/>
              </p:nvGrpSpPr>
              <p:grpSpPr>
                <a:xfrm>
                  <a:off x="5037541" y="5435629"/>
                  <a:ext cx="3157007" cy="1371226"/>
                  <a:chOff x="9116208" y="4547715"/>
                  <a:chExt cx="3157007" cy="1371226"/>
                </a:xfrm>
                <a:grpFill/>
              </p:grpSpPr>
              <p:sp>
                <p:nvSpPr>
                  <p:cNvPr id="334" name="Oval 333">
                    <a:extLst>
                      <a:ext uri="{FF2B5EF4-FFF2-40B4-BE49-F238E27FC236}">
                        <a16:creationId xmlns:a16="http://schemas.microsoft.com/office/drawing/2014/main" id="{B763983B-EA30-4F86-9C73-BA3B460046AF}"/>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BBE8D0AE-9303-47B4-927F-65F4F8A48B8A}"/>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4218DD26-BC47-4F07-B050-6093B338BF3F}"/>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03398347-2DCE-4D1D-AE11-86CA3880EB5E}"/>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449EEF38-9A57-4DE0-A985-D1766E1A5BD8}"/>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499FF0CA-5B6A-42F6-BE05-C4182BF40719}"/>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Rectangle 339">
                    <a:extLst>
                      <a:ext uri="{FF2B5EF4-FFF2-40B4-BE49-F238E27FC236}">
                        <a16:creationId xmlns:a16="http://schemas.microsoft.com/office/drawing/2014/main" id="{01237E4E-CA9C-421C-9C5D-DEF1F767B39B}"/>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125C610C-169E-47DD-8470-2B4B61A4414E}"/>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870665F7-2E3A-47E3-BD3A-3CA5C4741444}"/>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2" name="Group 301">
                  <a:extLst>
                    <a:ext uri="{FF2B5EF4-FFF2-40B4-BE49-F238E27FC236}">
                      <a16:creationId xmlns:a16="http://schemas.microsoft.com/office/drawing/2014/main" id="{6EFC0620-C39A-4E79-ACB6-F1D1AE7C2002}"/>
                    </a:ext>
                  </a:extLst>
                </p:cNvPr>
                <p:cNvGrpSpPr/>
                <p:nvPr/>
              </p:nvGrpSpPr>
              <p:grpSpPr>
                <a:xfrm>
                  <a:off x="1742" y="5567890"/>
                  <a:ext cx="5485937" cy="1252345"/>
                  <a:chOff x="-51736" y="4811236"/>
                  <a:chExt cx="4754749" cy="1209795"/>
                </a:xfrm>
                <a:grpFill/>
              </p:grpSpPr>
              <p:sp>
                <p:nvSpPr>
                  <p:cNvPr id="322" name="Oval 321">
                    <a:extLst>
                      <a:ext uri="{FF2B5EF4-FFF2-40B4-BE49-F238E27FC236}">
                        <a16:creationId xmlns:a16="http://schemas.microsoft.com/office/drawing/2014/main" id="{4F96A09F-5EA8-45EC-BF41-18B03BB1CE52}"/>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8ABA6BD5-F242-450C-BCA1-BD05AB829DFF}"/>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B1546395-4256-4E02-8FCF-EE9997DC6CED}"/>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93F87BD8-4E01-4040-A9CE-14A868F51FC6}"/>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1FBE1D52-A365-4F17-8C57-8308634D1A75}"/>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A7E3CFD4-1A7F-4611-8A79-3DA65E207FED}"/>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9DDEBAB8-E7AB-437A-AF79-C78B929161E7}"/>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8383A9F3-68C0-4129-86B9-220452CE3E8D}"/>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Rectangle 329">
                    <a:extLst>
                      <a:ext uri="{FF2B5EF4-FFF2-40B4-BE49-F238E27FC236}">
                        <a16:creationId xmlns:a16="http://schemas.microsoft.com/office/drawing/2014/main" id="{27A17E68-3117-4E8A-AE88-FF6F6AD2840B}"/>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3004219D-2145-4951-BA03-D10694A6B732}"/>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6A61AF70-FC65-4049-8070-5A53A121F20A}"/>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AC4507C5-BE27-479A-8EA7-A72602045815}"/>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3" name="Oval 302">
                  <a:extLst>
                    <a:ext uri="{FF2B5EF4-FFF2-40B4-BE49-F238E27FC236}">
                      <a16:creationId xmlns:a16="http://schemas.microsoft.com/office/drawing/2014/main" id="{AF9E22DC-0B22-4EE8-9E4B-2DBAD5FFE4DD}"/>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현 96">
                  <a:extLst>
                    <a:ext uri="{FF2B5EF4-FFF2-40B4-BE49-F238E27FC236}">
                      <a16:creationId xmlns:a16="http://schemas.microsoft.com/office/drawing/2014/main" id="{65EDF7D6-62AD-4DAB-ADD9-8027670BDB25}"/>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7">
                  <a:extLst>
                    <a:ext uri="{FF2B5EF4-FFF2-40B4-BE49-F238E27FC236}">
                      <a16:creationId xmlns:a16="http://schemas.microsoft.com/office/drawing/2014/main" id="{0548ACB9-CCC8-4C57-AF1D-50B825A2CB8A}"/>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F75448A0-4B43-4449-9AFD-6EE3443E769A}"/>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7" name="Group 306">
                  <a:extLst>
                    <a:ext uri="{FF2B5EF4-FFF2-40B4-BE49-F238E27FC236}">
                      <a16:creationId xmlns:a16="http://schemas.microsoft.com/office/drawing/2014/main" id="{B4711647-5A2D-4AF1-B73E-2559F352C0D5}"/>
                    </a:ext>
                  </a:extLst>
                </p:cNvPr>
                <p:cNvGrpSpPr/>
                <p:nvPr/>
              </p:nvGrpSpPr>
              <p:grpSpPr>
                <a:xfrm flipH="1">
                  <a:off x="7769092" y="5591016"/>
                  <a:ext cx="4422908" cy="1216204"/>
                  <a:chOff x="8005970" y="4483310"/>
                  <a:chExt cx="4422908" cy="1216204"/>
                </a:xfrm>
                <a:grpFill/>
              </p:grpSpPr>
              <p:sp>
                <p:nvSpPr>
                  <p:cNvPr id="308" name="Oval 307">
                    <a:extLst>
                      <a:ext uri="{FF2B5EF4-FFF2-40B4-BE49-F238E27FC236}">
                        <a16:creationId xmlns:a16="http://schemas.microsoft.com/office/drawing/2014/main" id="{06D6DB85-BDF3-4B5D-97F0-B32602BFF260}"/>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C8FEB0FD-24B4-43A2-BE3C-72B874873E63}"/>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E73E8CED-E17F-4E1C-8C21-0B7A6AA062D8}"/>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BBEA970A-358F-46D5-9BCB-B4F800AFF691}"/>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70DF947E-8069-4C94-8A4C-84D299875B37}"/>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9C0D8A13-92E5-418E-85FD-8D509D197444}"/>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Rectangle 313">
                    <a:extLst>
                      <a:ext uri="{FF2B5EF4-FFF2-40B4-BE49-F238E27FC236}">
                        <a16:creationId xmlns:a16="http://schemas.microsoft.com/office/drawing/2014/main" id="{23F2BC1F-4C13-4BCA-B432-14BA62406CAA}"/>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AB9D82E6-C8CC-400F-90CB-5B8D37D3F530}"/>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CAD381EA-BE94-4BE7-9346-C57A1EE41104}"/>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478B11CE-5D2E-4B08-B9A5-79EB57DE48B6}"/>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08D7D00F-42EC-4598-B748-DA038ECC9393}"/>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78F89F7A-A2EE-4ABB-9EF7-3B547F97C2F3}"/>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9F8279DD-EFBA-4907-B1B4-56E61C12ED4B}"/>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CA2DCA96-21C3-481B-862F-A7D9AD470328}"/>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4" name="Group 133">
                <a:extLst>
                  <a:ext uri="{FF2B5EF4-FFF2-40B4-BE49-F238E27FC236}">
                    <a16:creationId xmlns:a16="http://schemas.microsoft.com/office/drawing/2014/main" id="{486BB532-E0AD-477F-9166-6C0E182AFBFB}"/>
                  </a:ext>
                </a:extLst>
              </p:cNvPr>
              <p:cNvGrpSpPr/>
              <p:nvPr/>
            </p:nvGrpSpPr>
            <p:grpSpPr>
              <a:xfrm>
                <a:off x="0" y="5815425"/>
                <a:ext cx="12195372" cy="1095421"/>
                <a:chOff x="-3372" y="5771635"/>
                <a:chExt cx="12195372" cy="1095421"/>
              </a:xfrm>
              <a:solidFill>
                <a:schemeClr val="accent5">
                  <a:lumMod val="50000"/>
                </a:schemeClr>
              </a:solidFill>
            </p:grpSpPr>
            <p:grpSp>
              <p:nvGrpSpPr>
                <p:cNvPr id="247" name="Group 246">
                  <a:extLst>
                    <a:ext uri="{FF2B5EF4-FFF2-40B4-BE49-F238E27FC236}">
                      <a16:creationId xmlns:a16="http://schemas.microsoft.com/office/drawing/2014/main" id="{F596304E-EBE6-42BE-8592-1A85DA2B795F}"/>
                    </a:ext>
                  </a:extLst>
                </p:cNvPr>
                <p:cNvGrpSpPr/>
                <p:nvPr/>
              </p:nvGrpSpPr>
              <p:grpSpPr>
                <a:xfrm>
                  <a:off x="-3372" y="6002404"/>
                  <a:ext cx="2653222" cy="855594"/>
                  <a:chOff x="5208276" y="5677120"/>
                  <a:chExt cx="3880949" cy="1251508"/>
                </a:xfrm>
                <a:grpFill/>
              </p:grpSpPr>
              <p:sp>
                <p:nvSpPr>
                  <p:cNvPr id="288" name="Oval 287">
                    <a:extLst>
                      <a:ext uri="{FF2B5EF4-FFF2-40B4-BE49-F238E27FC236}">
                        <a16:creationId xmlns:a16="http://schemas.microsoft.com/office/drawing/2014/main" id="{4666053E-FE31-48B5-884B-3B27EDF99E7B}"/>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9FF8B972-BF8B-42C1-9B92-D94445FD999D}"/>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B1618BC5-8A8F-4B87-AF12-5DF5D07D057A}"/>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23CAD63C-1C51-4E3B-BB65-58E6766679AD}"/>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B93D6A32-4112-4BC9-A338-86E64F0C80E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D577B2DE-9E9C-4DE5-8696-4EBB97533EC2}"/>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427F4BC-A500-46A4-873F-87B81C7423B7}"/>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24340716-E82F-4518-917E-F57FE5FB43B6}"/>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47C73EF5-D084-4A4B-B6E3-B2026D686C7F}"/>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B7D3159E-3290-495D-AA00-D25AD0FE48D3}"/>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C8E35E20-AE97-4F1D-A8AF-70EE15E326AD}"/>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31A0F2A7-5ECD-4E17-B3BF-91069F17DCB7}"/>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BA6F9F35-6AD4-4A62-9418-D6397EF8DEE4}"/>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8" name="Group 247">
                  <a:extLst>
                    <a:ext uri="{FF2B5EF4-FFF2-40B4-BE49-F238E27FC236}">
                      <a16:creationId xmlns:a16="http://schemas.microsoft.com/office/drawing/2014/main" id="{50B1EB6A-E542-45ED-97C7-C6F360F81077}"/>
                    </a:ext>
                  </a:extLst>
                </p:cNvPr>
                <p:cNvGrpSpPr/>
                <p:nvPr/>
              </p:nvGrpSpPr>
              <p:grpSpPr>
                <a:xfrm>
                  <a:off x="2503359" y="5771635"/>
                  <a:ext cx="3430784" cy="1088468"/>
                  <a:chOff x="5096347" y="5677120"/>
                  <a:chExt cx="3992878" cy="1266805"/>
                </a:xfrm>
                <a:grpFill/>
              </p:grpSpPr>
              <p:sp>
                <p:nvSpPr>
                  <p:cNvPr id="275" name="Oval 274">
                    <a:extLst>
                      <a:ext uri="{FF2B5EF4-FFF2-40B4-BE49-F238E27FC236}">
                        <a16:creationId xmlns:a16="http://schemas.microsoft.com/office/drawing/2014/main" id="{69F8120F-7EE7-4277-8EDF-3DFD8049E70A}"/>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9EE56FA6-53EE-4134-B8A2-24EE2D0E0050}"/>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4E8CA0A5-81DD-4F9C-AEC5-5D8FF26235F7}"/>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87E949DC-480A-4BD6-8712-9DADAE6BBF68}"/>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B708E148-44B2-459C-9394-699100D72519}"/>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C2F13C0D-0426-4D3B-B1FA-B4151164CCAA}"/>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83917D90-5DB0-4DCE-8396-0EB6894879D2}"/>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CFA8C7CF-E586-4629-A619-579BC6345C48}"/>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2F6A0669-5D1B-41B9-8A48-5F1D95249645}"/>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C1193322-2C5D-47E3-A311-C00D17A3E814}"/>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D597B36D-16F4-480E-BB04-2827E3C1130F}"/>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ACE6DF72-DAEA-49D1-ACDD-0E6DEAF41A38}"/>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B8BE9315-3A73-44A6-8938-E38DB0D0014F}"/>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49" name="Group 248">
                  <a:extLst>
                    <a:ext uri="{FF2B5EF4-FFF2-40B4-BE49-F238E27FC236}">
                      <a16:creationId xmlns:a16="http://schemas.microsoft.com/office/drawing/2014/main" id="{BB2EFFC8-F19D-4C43-883E-38D9F18B4F2D}"/>
                    </a:ext>
                  </a:extLst>
                </p:cNvPr>
                <p:cNvGrpSpPr/>
                <p:nvPr/>
              </p:nvGrpSpPr>
              <p:grpSpPr>
                <a:xfrm flipH="1">
                  <a:off x="5700882" y="5865298"/>
                  <a:ext cx="3453808" cy="994002"/>
                  <a:chOff x="5155809" y="5783050"/>
                  <a:chExt cx="4019674" cy="1156862"/>
                </a:xfrm>
                <a:grpFill/>
              </p:grpSpPr>
              <p:sp>
                <p:nvSpPr>
                  <p:cNvPr id="263" name="Oval 262">
                    <a:extLst>
                      <a:ext uri="{FF2B5EF4-FFF2-40B4-BE49-F238E27FC236}">
                        <a16:creationId xmlns:a16="http://schemas.microsoft.com/office/drawing/2014/main" id="{67599D83-0CAA-4820-B618-D91C2F565413}"/>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D11D13CF-E831-4FA2-9381-D225111DDE3B}"/>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309771C1-75AE-4FC0-AC0B-DE2DAAA28FFD}"/>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610F6E8C-B089-4B86-B5FF-0E83973D3939}"/>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1DAEE67D-F08D-4BD0-AF6E-F9AD4E4174E6}"/>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60C48AAF-7CBE-430F-9829-78B939313439}"/>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F491DAB0-CA2A-499F-B981-1ECCA9EB226D}"/>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Rectangle 269">
                    <a:extLst>
                      <a:ext uri="{FF2B5EF4-FFF2-40B4-BE49-F238E27FC236}">
                        <a16:creationId xmlns:a16="http://schemas.microsoft.com/office/drawing/2014/main" id="{81CEF698-E259-4299-9D2B-28B242A31F1C}"/>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F13B7792-7BC5-4325-A718-5A830DB4C5EB}"/>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DAEE5203-A78D-4789-A866-1A7BCF238833}"/>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AEBD5810-2A3F-4481-B638-E0EE3986438E}"/>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6871B84A-4325-47B1-8C52-E15E3E0C0CDD}"/>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250" name="Group 249">
                  <a:extLst>
                    <a:ext uri="{FF2B5EF4-FFF2-40B4-BE49-F238E27FC236}">
                      <a16:creationId xmlns:a16="http://schemas.microsoft.com/office/drawing/2014/main" id="{B523F338-7327-4D18-9D5A-E638A45E7A07}"/>
                    </a:ext>
                  </a:extLst>
                </p:cNvPr>
                <p:cNvGrpSpPr/>
                <p:nvPr/>
              </p:nvGrpSpPr>
              <p:grpSpPr>
                <a:xfrm flipH="1">
                  <a:off x="8843757" y="5862656"/>
                  <a:ext cx="3348243" cy="1004400"/>
                  <a:chOff x="5192411" y="5783050"/>
                  <a:chExt cx="3896814" cy="1168963"/>
                </a:xfrm>
                <a:grpFill/>
              </p:grpSpPr>
              <p:sp>
                <p:nvSpPr>
                  <p:cNvPr id="251" name="Oval 250">
                    <a:extLst>
                      <a:ext uri="{FF2B5EF4-FFF2-40B4-BE49-F238E27FC236}">
                        <a16:creationId xmlns:a16="http://schemas.microsoft.com/office/drawing/2014/main" id="{99543E8D-1CE1-4151-B6B3-EC24B7B3DBA9}"/>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2" name="Oval 251">
                    <a:extLst>
                      <a:ext uri="{FF2B5EF4-FFF2-40B4-BE49-F238E27FC236}">
                        <a16:creationId xmlns:a16="http://schemas.microsoft.com/office/drawing/2014/main" id="{FE5F4814-D9EA-4213-94F0-08A77EF3A12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3" name="Oval 252">
                    <a:extLst>
                      <a:ext uri="{FF2B5EF4-FFF2-40B4-BE49-F238E27FC236}">
                        <a16:creationId xmlns:a16="http://schemas.microsoft.com/office/drawing/2014/main" id="{AFA8971B-0F80-4081-80C2-5264776AD1CF}"/>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4" name="Oval 253">
                    <a:extLst>
                      <a:ext uri="{FF2B5EF4-FFF2-40B4-BE49-F238E27FC236}">
                        <a16:creationId xmlns:a16="http://schemas.microsoft.com/office/drawing/2014/main" id="{E517A48E-341B-4662-99F1-EB69EDC878B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5" name="Oval 254">
                    <a:extLst>
                      <a:ext uri="{FF2B5EF4-FFF2-40B4-BE49-F238E27FC236}">
                        <a16:creationId xmlns:a16="http://schemas.microsoft.com/office/drawing/2014/main" id="{351BC8F3-C7E3-4811-B6B8-27170DF688A4}"/>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6" name="Oval 255">
                    <a:extLst>
                      <a:ext uri="{FF2B5EF4-FFF2-40B4-BE49-F238E27FC236}">
                        <a16:creationId xmlns:a16="http://schemas.microsoft.com/office/drawing/2014/main" id="{D3B9C53C-CF9E-4693-950E-6CE2CDCF849A}"/>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57" name="Oval 256">
                    <a:extLst>
                      <a:ext uri="{FF2B5EF4-FFF2-40B4-BE49-F238E27FC236}">
                        <a16:creationId xmlns:a16="http://schemas.microsoft.com/office/drawing/2014/main" id="{43949D16-0EBB-48F0-B0F5-404F0CE90C65}"/>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8" name="Rectangle 257">
                    <a:extLst>
                      <a:ext uri="{FF2B5EF4-FFF2-40B4-BE49-F238E27FC236}">
                        <a16:creationId xmlns:a16="http://schemas.microsoft.com/office/drawing/2014/main" id="{DE4ED8A6-102D-4438-AB89-6C9A10C462CE}"/>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59" name="Oval 258">
                    <a:extLst>
                      <a:ext uri="{FF2B5EF4-FFF2-40B4-BE49-F238E27FC236}">
                        <a16:creationId xmlns:a16="http://schemas.microsoft.com/office/drawing/2014/main" id="{7A6DD17D-45DC-4E0F-AE16-A79C64A56663}"/>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1D4A9823-3B0C-4DF7-95DF-BA33BD61797F}"/>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EB48F359-AA71-4640-8B96-F4CCB0F73FBB}"/>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7575F9BF-FE71-4E92-9F03-807EC874B9E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1" name="Group 120">
              <a:extLst>
                <a:ext uri="{FF2B5EF4-FFF2-40B4-BE49-F238E27FC236}">
                  <a16:creationId xmlns:a16="http://schemas.microsoft.com/office/drawing/2014/main" id="{EEE50A21-DA94-4A25-BA09-0C27119970A8}"/>
                </a:ext>
              </a:extLst>
            </p:cNvPr>
            <p:cNvGrpSpPr/>
            <p:nvPr/>
          </p:nvGrpSpPr>
          <p:grpSpPr>
            <a:xfrm>
              <a:off x="227391" y="6183786"/>
              <a:ext cx="11769448" cy="615038"/>
              <a:chOff x="228244" y="6131048"/>
              <a:chExt cx="11769448" cy="615038"/>
            </a:xfrm>
          </p:grpSpPr>
          <p:grpSp>
            <p:nvGrpSpPr>
              <p:cNvPr id="122" name="Group 121">
                <a:extLst>
                  <a:ext uri="{FF2B5EF4-FFF2-40B4-BE49-F238E27FC236}">
                    <a16:creationId xmlns:a16="http://schemas.microsoft.com/office/drawing/2014/main" id="{5B8831B2-6840-4508-BC0C-7D1BCE99464A}"/>
                  </a:ext>
                </a:extLst>
              </p:cNvPr>
              <p:cNvGrpSpPr/>
              <p:nvPr/>
            </p:nvGrpSpPr>
            <p:grpSpPr>
              <a:xfrm>
                <a:off x="228244" y="6131048"/>
                <a:ext cx="5522830" cy="605918"/>
                <a:chOff x="228244" y="6131048"/>
                <a:chExt cx="5522830" cy="605918"/>
              </a:xfrm>
            </p:grpSpPr>
            <p:grpSp>
              <p:nvGrpSpPr>
                <p:cNvPr id="127" name="Group 126">
                  <a:extLst>
                    <a:ext uri="{FF2B5EF4-FFF2-40B4-BE49-F238E27FC236}">
                      <a16:creationId xmlns:a16="http://schemas.microsoft.com/office/drawing/2014/main" id="{15D590AC-92AA-4783-8280-ED15214FC8E9}"/>
                    </a:ext>
                  </a:extLst>
                </p:cNvPr>
                <p:cNvGrpSpPr/>
                <p:nvPr/>
              </p:nvGrpSpPr>
              <p:grpSpPr>
                <a:xfrm>
                  <a:off x="228244" y="6131048"/>
                  <a:ext cx="967564" cy="582669"/>
                  <a:chOff x="4583832" y="398744"/>
                  <a:chExt cx="2989030" cy="1800000"/>
                </a:xfrm>
              </p:grpSpPr>
              <p:pic>
                <p:nvPicPr>
                  <p:cNvPr id="131" name="Picture 7" descr="logo dwr">
                    <a:extLst>
                      <a:ext uri="{FF2B5EF4-FFF2-40B4-BE49-F238E27FC236}">
                        <a16:creationId xmlns:a16="http://schemas.microsoft.com/office/drawing/2014/main" id="{E46EE5AF-B3E6-4B63-A98D-8C6D8E1F9EB9}"/>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2" name="Picture 2" descr="ผลการค้นหารูปภาพสำหรับ โลโก้ กระทรวงทรัพ">
                    <a:extLst>
                      <a:ext uri="{FF2B5EF4-FFF2-40B4-BE49-F238E27FC236}">
                        <a16:creationId xmlns:a16="http://schemas.microsoft.com/office/drawing/2014/main" id="{C23D1669-63C0-450B-B7F4-3854270CD265}"/>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8" name="Group 127">
                  <a:extLst>
                    <a:ext uri="{FF2B5EF4-FFF2-40B4-BE49-F238E27FC236}">
                      <a16:creationId xmlns:a16="http://schemas.microsoft.com/office/drawing/2014/main" id="{497D714A-50FE-46A8-B0CF-BA38473CF23A}"/>
                    </a:ext>
                  </a:extLst>
                </p:cNvPr>
                <p:cNvGrpSpPr/>
                <p:nvPr/>
              </p:nvGrpSpPr>
              <p:grpSpPr>
                <a:xfrm>
                  <a:off x="1195807" y="6248208"/>
                  <a:ext cx="4555267" cy="488758"/>
                  <a:chOff x="1205469" y="6184641"/>
                  <a:chExt cx="4555267" cy="488758"/>
                </a:xfrm>
              </p:grpSpPr>
              <p:sp>
                <p:nvSpPr>
                  <p:cNvPr id="129" name="Rectangle 4">
                    <a:extLst>
                      <a:ext uri="{FF2B5EF4-FFF2-40B4-BE49-F238E27FC236}">
                        <a16:creationId xmlns:a16="http://schemas.microsoft.com/office/drawing/2014/main" id="{07F79214-1861-4B82-987A-ECDC561254F4}"/>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0" name="Rectangle 4">
                    <a:extLst>
                      <a:ext uri="{FF2B5EF4-FFF2-40B4-BE49-F238E27FC236}">
                        <a16:creationId xmlns:a16="http://schemas.microsoft.com/office/drawing/2014/main" id="{1EC78ED7-2E7D-4D9A-9B47-867DC109A408}"/>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3" name="Group 122">
                <a:extLst>
                  <a:ext uri="{FF2B5EF4-FFF2-40B4-BE49-F238E27FC236}">
                    <a16:creationId xmlns:a16="http://schemas.microsoft.com/office/drawing/2014/main" id="{E9145094-FDFD-4925-AE99-A50C2CB678DA}"/>
                  </a:ext>
                </a:extLst>
              </p:cNvPr>
              <p:cNvGrpSpPr/>
              <p:nvPr/>
            </p:nvGrpSpPr>
            <p:grpSpPr>
              <a:xfrm>
                <a:off x="7529621" y="6287843"/>
                <a:ext cx="4468071" cy="458243"/>
                <a:chOff x="7529621" y="6239350"/>
                <a:chExt cx="4468071" cy="458243"/>
              </a:xfrm>
            </p:grpSpPr>
            <p:sp>
              <p:nvSpPr>
                <p:cNvPr id="124" name="Rectangle 4">
                  <a:extLst>
                    <a:ext uri="{FF2B5EF4-FFF2-40B4-BE49-F238E27FC236}">
                      <a16:creationId xmlns:a16="http://schemas.microsoft.com/office/drawing/2014/main" id="{03490D64-3D71-437C-A39C-EDE09EAD5871}"/>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5" name="Picture 124">
                  <a:extLst>
                    <a:ext uri="{FF2B5EF4-FFF2-40B4-BE49-F238E27FC236}">
                      <a16:creationId xmlns:a16="http://schemas.microsoft.com/office/drawing/2014/main" id="{606E588C-B84C-49FC-8603-6BC7F18350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6" name="Picture 125">
                  <a:extLst>
                    <a:ext uri="{FF2B5EF4-FFF2-40B4-BE49-F238E27FC236}">
                      <a16:creationId xmlns:a16="http://schemas.microsoft.com/office/drawing/2014/main" id="{A422A5D0-2E74-4007-A536-D4E9FCEA02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964687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1D56215-CCA0-46D0-BD5E-C333BB89FA78}"/>
              </a:ext>
            </a:extLst>
          </p:cNvPr>
          <p:cNvGrpSpPr/>
          <p:nvPr/>
        </p:nvGrpSpPr>
        <p:grpSpPr>
          <a:xfrm>
            <a:off x="-1" y="6132165"/>
            <a:ext cx="12192001" cy="713341"/>
            <a:chOff x="-1" y="6132165"/>
            <a:chExt cx="12192001" cy="713341"/>
          </a:xfrm>
        </p:grpSpPr>
        <p:sp>
          <p:nvSpPr>
            <p:cNvPr id="11" name="สี่เหลี่ยมผืนผ้า 3">
              <a:extLst>
                <a:ext uri="{FF2B5EF4-FFF2-40B4-BE49-F238E27FC236}">
                  <a16:creationId xmlns:a16="http://schemas.microsoft.com/office/drawing/2014/main" id="{57EB965B-86DF-4CE5-AB15-E6B40E80623D}"/>
                </a:ext>
              </a:extLst>
            </p:cNvPr>
            <p:cNvSpPr/>
            <p:nvPr/>
          </p:nvSpPr>
          <p:spPr bwMode="auto">
            <a:xfrm>
              <a:off x="-1" y="6533738"/>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2" name="Group 11">
              <a:extLst>
                <a:ext uri="{FF2B5EF4-FFF2-40B4-BE49-F238E27FC236}">
                  <a16:creationId xmlns:a16="http://schemas.microsoft.com/office/drawing/2014/main" id="{85D36701-5F19-499E-A65E-B1CA4E22B29D}"/>
                </a:ext>
              </a:extLst>
            </p:cNvPr>
            <p:cNvGrpSpPr/>
            <p:nvPr/>
          </p:nvGrpSpPr>
          <p:grpSpPr>
            <a:xfrm>
              <a:off x="0" y="6132165"/>
              <a:ext cx="12192000" cy="462446"/>
              <a:chOff x="0" y="6132165"/>
              <a:chExt cx="12192000" cy="462446"/>
            </a:xfrm>
          </p:grpSpPr>
          <p:sp>
            <p:nvSpPr>
              <p:cNvPr id="13" name="Freeform 33">
                <a:extLst>
                  <a:ext uri="{FF2B5EF4-FFF2-40B4-BE49-F238E27FC236}">
                    <a16:creationId xmlns:a16="http://schemas.microsoft.com/office/drawing/2014/main" id="{D0AADC51-EB98-4F07-8DA6-DDE717F89D09}"/>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4" name="Freeform 32">
                <a:extLst>
                  <a:ext uri="{FF2B5EF4-FFF2-40B4-BE49-F238E27FC236}">
                    <a16:creationId xmlns:a16="http://schemas.microsoft.com/office/drawing/2014/main" id="{D053817F-A4F6-4010-99C7-ECC41F7625EE}"/>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5" name="TextBox 14">
                <a:extLst>
                  <a:ext uri="{FF2B5EF4-FFF2-40B4-BE49-F238E27FC236}">
                    <a16:creationId xmlns:a16="http://schemas.microsoft.com/office/drawing/2014/main" id="{E7D3F637-5F42-488A-A841-AC0980DA755F}"/>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6" name="Group 15">
                <a:extLst>
                  <a:ext uri="{FF2B5EF4-FFF2-40B4-BE49-F238E27FC236}">
                    <a16:creationId xmlns:a16="http://schemas.microsoft.com/office/drawing/2014/main" id="{E5583983-8517-40AA-9536-79E9471E58C4}"/>
                  </a:ext>
                </a:extLst>
              </p:cNvPr>
              <p:cNvGrpSpPr/>
              <p:nvPr/>
            </p:nvGrpSpPr>
            <p:grpSpPr>
              <a:xfrm>
                <a:off x="9120336" y="6223211"/>
                <a:ext cx="2952328" cy="252385"/>
                <a:chOff x="9120336" y="6223211"/>
                <a:chExt cx="2952328" cy="252385"/>
              </a:xfrm>
            </p:grpSpPr>
            <p:sp>
              <p:nvSpPr>
                <p:cNvPr id="21" name="TextBox 20">
                  <a:extLst>
                    <a:ext uri="{FF2B5EF4-FFF2-40B4-BE49-F238E27FC236}">
                      <a16:creationId xmlns:a16="http://schemas.microsoft.com/office/drawing/2014/main" id="{2C158425-7236-460D-A7BF-1F759C2DA84D}"/>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22" name="Picture 21">
                  <a:extLst>
                    <a:ext uri="{FF2B5EF4-FFF2-40B4-BE49-F238E27FC236}">
                      <a16:creationId xmlns:a16="http://schemas.microsoft.com/office/drawing/2014/main" id="{14174590-CCAE-416C-9E56-D963156AD3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23" name="Picture 22">
                  <a:extLst>
                    <a:ext uri="{FF2B5EF4-FFF2-40B4-BE49-F238E27FC236}">
                      <a16:creationId xmlns:a16="http://schemas.microsoft.com/office/drawing/2014/main" id="{AAB80D26-8535-4329-8780-CAA437C4B2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7" name="Group 16">
                <a:extLst>
                  <a:ext uri="{FF2B5EF4-FFF2-40B4-BE49-F238E27FC236}">
                    <a16:creationId xmlns:a16="http://schemas.microsoft.com/office/drawing/2014/main" id="{7278A81E-9D03-4821-8DCA-58E379992ED5}"/>
                  </a:ext>
                </a:extLst>
              </p:cNvPr>
              <p:cNvGrpSpPr/>
              <p:nvPr/>
            </p:nvGrpSpPr>
            <p:grpSpPr>
              <a:xfrm>
                <a:off x="263352" y="6188227"/>
                <a:ext cx="615709" cy="376323"/>
                <a:chOff x="454695" y="6005005"/>
                <a:chExt cx="615709" cy="376323"/>
              </a:xfrm>
            </p:grpSpPr>
            <p:pic>
              <p:nvPicPr>
                <p:cNvPr id="18" name="Picture 7" descr="logo dwr">
                  <a:extLst>
                    <a:ext uri="{FF2B5EF4-FFF2-40B4-BE49-F238E27FC236}">
                      <a16:creationId xmlns:a16="http://schemas.microsoft.com/office/drawing/2014/main" id="{67828589-9FD6-4404-A6D0-EB3F292E257F}"/>
                    </a:ext>
                  </a:extLst>
                </p:cNvPr>
                <p:cNvPicPr>
                  <a:picLocks noChangeAspect="1" noChangeArrowheads="1"/>
                </p:cNvPicPr>
                <p:nvPr/>
              </p:nvPicPr>
              <p:blipFill>
                <a:blip r:embed="rId4"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9" name="Picture 2" descr="ผลการค้นหารูปภาพสำหรับ โลโก้ กระทรวงทรัพ">
                  <a:extLst>
                    <a:ext uri="{FF2B5EF4-FFF2-40B4-BE49-F238E27FC236}">
                      <a16:creationId xmlns:a16="http://schemas.microsoft.com/office/drawing/2014/main" id="{09A94D90-A881-49BF-B2D2-21AA42FEBC2A}"/>
                    </a:ext>
                  </a:extLst>
                </p:cNvPr>
                <p:cNvPicPr>
                  <a:picLocks noChangeAspect="1" noChangeArrowheads="1"/>
                </p:cNvPicPr>
                <p:nvPr/>
              </p:nvPicPr>
              <p:blipFill>
                <a:blip r:embed="rId5"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20" name="Rectangle 19">
            <a:extLst>
              <a:ext uri="{FF2B5EF4-FFF2-40B4-BE49-F238E27FC236}">
                <a16:creationId xmlns:a16="http://schemas.microsoft.com/office/drawing/2014/main" id="{E8CEEA3E-B8E0-463D-AC2A-4C95432B55BC}"/>
              </a:ext>
            </a:extLst>
          </p:cNvPr>
          <p:cNvSpPr/>
          <p:nvPr/>
        </p:nvSpPr>
        <p:spPr>
          <a:xfrm>
            <a:off x="407368" y="6296"/>
            <a:ext cx="11377264"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54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ระเบียบวาระที่ 2: เรื่องรับรองรายงานการประชุม</a:t>
            </a:r>
          </a:p>
        </p:txBody>
      </p:sp>
      <p:sp>
        <p:nvSpPr>
          <p:cNvPr id="8" name="Rectangle 3">
            <a:extLst>
              <a:ext uri="{FF2B5EF4-FFF2-40B4-BE49-F238E27FC236}">
                <a16:creationId xmlns:a16="http://schemas.microsoft.com/office/drawing/2014/main" id="{F9DE57D7-561F-4A1D-8CA6-EB4DBD973B2E}"/>
              </a:ext>
            </a:extLst>
          </p:cNvPr>
          <p:cNvSpPr txBox="1">
            <a:spLocks noChangeArrowheads="1"/>
          </p:cNvSpPr>
          <p:nvPr/>
        </p:nvSpPr>
        <p:spPr>
          <a:xfrm>
            <a:off x="1005153" y="1186163"/>
            <a:ext cx="11030916" cy="923330"/>
          </a:xfrm>
          <a:prstGeom prst="rect">
            <a:avLst/>
          </a:prstGeom>
        </p:spPr>
        <p:txBody>
          <a:bodyPr anchor="ctr">
            <a:noAutofit/>
          </a:bodyPr>
          <a:lst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a:lstStyle>
          <a:p>
            <a:pPr marL="0" marR="0" lvl="0" indent="0" algn="l" defTabSz="914400" rtl="0" eaLnBrk="0" fontAlgn="base" latinLnBrk="0" hangingPunct="0">
              <a:lnSpc>
                <a:spcPct val="100000"/>
              </a:lnSpc>
              <a:spcBef>
                <a:spcPct val="0"/>
              </a:spcBef>
              <a:spcAft>
                <a:spcPct val="0"/>
              </a:spcAft>
              <a:buClr>
                <a:srgbClr val="FF9933"/>
              </a:buClr>
              <a:buSzTx/>
              <a:buFont typeface="Sylfaen" pitchFamily="18" charset="0"/>
              <a:buNone/>
              <a:tabLst/>
              <a:defRPr/>
            </a:pP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ศูนย์อำนวยการติดตามและแก้ไขปัญหาภาวะน้ำแล้งและภาวะน้ำท่วม ครั้งที่ </a:t>
            </a:r>
            <a:r>
              <a:rPr kumimoji="0" lang="en-US"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2</a:t>
            </a: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/256</a:t>
            </a:r>
            <a:r>
              <a:rPr kumimoji="0" lang="en-US"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3</a:t>
            </a: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 เมื่อวันที่ </a:t>
            </a:r>
            <a:r>
              <a:rPr kumimoji="0" lang="en-US"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3 </a:t>
            </a: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พฤศจิกายน </a:t>
            </a:r>
            <a:r>
              <a:rPr kumimoji="0" lang="en-US"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2563</a:t>
            </a:r>
            <a:endParaRPr kumimoji="0" lang="th-TH" sz="3200" b="0" i="0" u="none" strike="noStrike" kern="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sp>
        <p:nvSpPr>
          <p:cNvPr id="7"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r>
              <a:rPr kumimoji="0" lang="en-US"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5" name="สี่เหลี่ยมผืนผ้า 3">
            <a:extLst>
              <a:ext uri="{FF2B5EF4-FFF2-40B4-BE49-F238E27FC236}">
                <a16:creationId xmlns:a16="http://schemas.microsoft.com/office/drawing/2014/main" id="{8574702E-EF57-40AD-92B6-8AEB22084958}"/>
              </a:ext>
            </a:extLst>
          </p:cNvPr>
          <p:cNvSpPr/>
          <p:nvPr/>
        </p:nvSpPr>
        <p:spPr bwMode="auto">
          <a:xfrm>
            <a:off x="0" y="6568440"/>
            <a:ext cx="4109720" cy="304800"/>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pic>
        <p:nvPicPr>
          <p:cNvPr id="3" name="Picture 2">
            <a:extLst>
              <a:ext uri="{FF2B5EF4-FFF2-40B4-BE49-F238E27FC236}">
                <a16:creationId xmlns:a16="http://schemas.microsoft.com/office/drawing/2014/main" id="{367BC6F3-E8B6-4FE7-BBD8-A8D1A465D1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9743" y="1177670"/>
            <a:ext cx="700803" cy="700803"/>
          </a:xfrm>
          <a:prstGeom prst="rect">
            <a:avLst/>
          </a:prstGeom>
        </p:spPr>
      </p:pic>
      <p:pic>
        <p:nvPicPr>
          <p:cNvPr id="24" name="Picture 23">
            <a:extLst>
              <a:ext uri="{FF2B5EF4-FFF2-40B4-BE49-F238E27FC236}">
                <a16:creationId xmlns:a16="http://schemas.microsoft.com/office/drawing/2014/main" id="{FB6C1DDC-AA31-43D4-91F2-73FC35E20EE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239743" y="2291900"/>
            <a:ext cx="700803" cy="700803"/>
          </a:xfrm>
          <a:prstGeom prst="rect">
            <a:avLst/>
          </a:prstGeom>
        </p:spPr>
      </p:pic>
      <p:sp>
        <p:nvSpPr>
          <p:cNvPr id="26" name="Rectangle 3">
            <a:extLst>
              <a:ext uri="{FF2B5EF4-FFF2-40B4-BE49-F238E27FC236}">
                <a16:creationId xmlns:a16="http://schemas.microsoft.com/office/drawing/2014/main" id="{864B04DE-6A8D-4506-9F90-534D54BD91E9}"/>
              </a:ext>
            </a:extLst>
          </p:cNvPr>
          <p:cNvSpPr txBox="1">
            <a:spLocks noChangeArrowheads="1"/>
          </p:cNvSpPr>
          <p:nvPr/>
        </p:nvSpPr>
        <p:spPr>
          <a:xfrm>
            <a:off x="1005153" y="2234922"/>
            <a:ext cx="10863291" cy="923330"/>
          </a:xfrm>
          <a:prstGeom prst="rect">
            <a:avLst/>
          </a:prstGeom>
        </p:spPr>
        <p:txBody>
          <a:bodyPr anchor="ctr">
            <a:noAutofit/>
          </a:bodyPr>
          <a:lstStyle>
            <a:lvl1pPr marL="342900" indent="-342900" algn="just" rtl="0" eaLnBrk="0" fontAlgn="base" hangingPunct="0">
              <a:spcBef>
                <a:spcPct val="35000"/>
              </a:spcBef>
              <a:spcAft>
                <a:spcPct val="0"/>
              </a:spcAft>
              <a:buClr>
                <a:srgbClr val="FF9933"/>
              </a:buClr>
              <a:buFont typeface="Sylfaen" pitchFamily="18" charset="0"/>
              <a:buChar char="●"/>
              <a:defRPr sz="1600" b="1">
                <a:solidFill>
                  <a:srgbClr val="000099"/>
                </a:solidFill>
                <a:latin typeface="+mn-lt"/>
                <a:ea typeface="+mn-ea"/>
                <a:cs typeface="+mn-cs"/>
              </a:defRPr>
            </a:lvl1pPr>
            <a:lvl2pPr marL="742950" indent="-285750" algn="just" rtl="0" eaLnBrk="0" fontAlgn="base" hangingPunct="0">
              <a:spcBef>
                <a:spcPct val="35000"/>
              </a:spcBef>
              <a:spcAft>
                <a:spcPct val="0"/>
              </a:spcAft>
              <a:buClr>
                <a:srgbClr val="FF9933"/>
              </a:buClr>
              <a:buFont typeface="Century" pitchFamily="18" charset="0"/>
              <a:buChar char="▪"/>
              <a:defRPr sz="1600">
                <a:solidFill>
                  <a:srgbClr val="000099"/>
                </a:solidFill>
                <a:latin typeface="+mn-lt"/>
                <a:cs typeface="+mn-cs"/>
              </a:defRPr>
            </a:lvl2pPr>
            <a:lvl3pPr marL="1143000" indent="-228600" algn="just" rtl="0" eaLnBrk="0" fontAlgn="base" hangingPunct="0">
              <a:spcBef>
                <a:spcPct val="35000"/>
              </a:spcBef>
              <a:spcAft>
                <a:spcPct val="0"/>
              </a:spcAft>
              <a:buChar char="•"/>
              <a:defRPr sz="1600">
                <a:solidFill>
                  <a:srgbClr val="000099"/>
                </a:solidFill>
                <a:latin typeface="+mn-lt"/>
                <a:cs typeface="+mn-cs"/>
              </a:defRPr>
            </a:lvl3pPr>
            <a:lvl4pPr marL="1600200" indent="-228600" algn="l" rtl="0" eaLnBrk="0" fontAlgn="base" hangingPunct="0">
              <a:spcBef>
                <a:spcPct val="20000"/>
              </a:spcBef>
              <a:spcAft>
                <a:spcPct val="0"/>
              </a:spcAft>
              <a:buChar char="–"/>
              <a:defRPr sz="2000">
                <a:solidFill>
                  <a:srgbClr val="000099"/>
                </a:solidFill>
                <a:latin typeface="+mn-lt"/>
                <a:cs typeface="+mn-cs"/>
              </a:defRPr>
            </a:lvl4pPr>
            <a:lvl5pPr marL="2057400" indent="-228600" algn="l" rtl="0" eaLnBrk="0" fontAlgn="base" hangingPunct="0">
              <a:spcBef>
                <a:spcPct val="20000"/>
              </a:spcBef>
              <a:spcAft>
                <a:spcPct val="0"/>
              </a:spcAft>
              <a:buChar char="»"/>
              <a:defRPr sz="2000">
                <a:solidFill>
                  <a:srgbClr val="000099"/>
                </a:solidFill>
                <a:latin typeface="+mn-lt"/>
                <a:cs typeface="+mn-cs"/>
              </a:defRPr>
            </a:lvl5pPr>
            <a:lvl6pPr marL="2514600" indent="-228600" algn="l" rtl="0" fontAlgn="base">
              <a:spcBef>
                <a:spcPct val="20000"/>
              </a:spcBef>
              <a:spcAft>
                <a:spcPct val="0"/>
              </a:spcAft>
              <a:buChar char="»"/>
              <a:defRPr>
                <a:solidFill>
                  <a:srgbClr val="000099"/>
                </a:solidFill>
                <a:latin typeface="+mn-lt"/>
                <a:cs typeface="+mn-cs"/>
              </a:defRPr>
            </a:lvl6pPr>
            <a:lvl7pPr marL="2971800" indent="-228600" algn="l" rtl="0" fontAlgn="base">
              <a:spcBef>
                <a:spcPct val="20000"/>
              </a:spcBef>
              <a:spcAft>
                <a:spcPct val="0"/>
              </a:spcAft>
              <a:buChar char="»"/>
              <a:defRPr>
                <a:solidFill>
                  <a:srgbClr val="000099"/>
                </a:solidFill>
                <a:latin typeface="+mn-lt"/>
                <a:cs typeface="+mn-cs"/>
              </a:defRPr>
            </a:lvl7pPr>
            <a:lvl8pPr marL="3429000" indent="-228600" algn="l" rtl="0" fontAlgn="base">
              <a:spcBef>
                <a:spcPct val="20000"/>
              </a:spcBef>
              <a:spcAft>
                <a:spcPct val="0"/>
              </a:spcAft>
              <a:buChar char="»"/>
              <a:defRPr>
                <a:solidFill>
                  <a:srgbClr val="000099"/>
                </a:solidFill>
                <a:latin typeface="+mn-lt"/>
                <a:cs typeface="+mn-cs"/>
              </a:defRPr>
            </a:lvl8pPr>
            <a:lvl9pPr marL="3886200" indent="-228600" algn="l" rtl="0" fontAlgn="base">
              <a:spcBef>
                <a:spcPct val="20000"/>
              </a:spcBef>
              <a:spcAft>
                <a:spcPct val="0"/>
              </a:spcAft>
              <a:buChar char="»"/>
              <a:defRPr>
                <a:solidFill>
                  <a:srgbClr val="000099"/>
                </a:solidFill>
                <a:latin typeface="+mn-lt"/>
                <a:cs typeface="+mn-cs"/>
              </a:defRPr>
            </a:lvl9pPr>
          </a:lstStyle>
          <a:p>
            <a:pPr marL="0" marR="0" lvl="0" indent="0" algn="l" defTabSz="914400" rtl="0" eaLnBrk="0" fontAlgn="base" latinLnBrk="0" hangingPunct="0">
              <a:lnSpc>
                <a:spcPct val="100000"/>
              </a:lnSpc>
              <a:spcBef>
                <a:spcPct val="0"/>
              </a:spcBef>
              <a:spcAft>
                <a:spcPct val="0"/>
              </a:spcAft>
              <a:buClr>
                <a:srgbClr val="FF9933"/>
              </a:buClr>
              <a:buSzTx/>
              <a:buFont typeface="Sylfaen" pitchFamily="18" charset="0"/>
              <a:buNone/>
              <a:tabLst/>
              <a:defRPr/>
            </a:pPr>
            <a:r>
              <a:rPr kumimoji="0" lang="th-TH" sz="3200" b="0" i="0" u="none" strike="noStrike" kern="0" cap="none" spc="0" normalizeH="0" baseline="0" noProof="0" dirty="0">
                <a:ln>
                  <a:noFill/>
                </a:ln>
                <a:solidFill>
                  <a:srgbClr val="002060"/>
                </a:solidFill>
                <a:effectLst/>
                <a:uLnTx/>
                <a:uFillTx/>
                <a:latin typeface="FC Home" panose="020B0500040200020003" pitchFamily="34" charset="-34"/>
                <a:ea typeface="+mn-ea"/>
                <a:cs typeface="FC Home" panose="020B0500040200020003" pitchFamily="34" charset="-34"/>
              </a:rPr>
              <a:t>ฝ่ายเลขาฯ แจ้งเวียนรายงานการประชุมตามหนังสือ </a:t>
            </a:r>
            <a:r>
              <a:rPr kumimoji="0" lang="th-TH" sz="3200" b="0" i="0" u="none" strike="noStrike" kern="0" cap="none" spc="0" normalizeH="0" baseline="0" noProof="0" dirty="0">
                <a:ln>
                  <a:noFill/>
                </a:ln>
                <a:solidFill>
                  <a:srgbClr val="002060"/>
                </a:solidFill>
                <a:effectLst/>
                <a:uLnTx/>
                <a:uFillTx/>
                <a:latin typeface="FC Home" panose="020B0500040200020003" pitchFamily="34" charset="-34"/>
                <a:cs typeface="FC Home" panose="020B0500040200020003" pitchFamily="34" charset="-34"/>
              </a:rPr>
              <a:t>ที่ ทส 0602.5/ว 2433 ลงวันที่ 12 พฤศจิกายน 2563</a:t>
            </a:r>
            <a:endParaRPr kumimoji="0" lang="th-TH" sz="3200" b="0" i="0" u="none" strike="noStrike" kern="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nvGrpSpPr>
          <p:cNvPr id="6" name="Group 5">
            <a:extLst>
              <a:ext uri="{FF2B5EF4-FFF2-40B4-BE49-F238E27FC236}">
                <a16:creationId xmlns:a16="http://schemas.microsoft.com/office/drawing/2014/main" id="{A4BD7547-2040-48FF-BB50-1124756A2546}"/>
              </a:ext>
            </a:extLst>
          </p:cNvPr>
          <p:cNvGrpSpPr/>
          <p:nvPr/>
        </p:nvGrpSpPr>
        <p:grpSpPr>
          <a:xfrm>
            <a:off x="1059069" y="3645024"/>
            <a:ext cx="10365523" cy="1872208"/>
            <a:chOff x="590144" y="3645024"/>
            <a:chExt cx="10978464" cy="1872208"/>
          </a:xfrm>
        </p:grpSpPr>
        <p:cxnSp>
          <p:nvCxnSpPr>
            <p:cNvPr id="5" name="Straight Connector 4">
              <a:extLst>
                <a:ext uri="{FF2B5EF4-FFF2-40B4-BE49-F238E27FC236}">
                  <a16:creationId xmlns:a16="http://schemas.microsoft.com/office/drawing/2014/main" id="{DBE54CE3-8A20-4F90-84A8-0D232325D3DC}"/>
                </a:ext>
              </a:extLst>
            </p:cNvPr>
            <p:cNvCxnSpPr/>
            <p:nvPr/>
          </p:nvCxnSpPr>
          <p:spPr bwMode="auto">
            <a:xfrm>
              <a:off x="590144" y="3645024"/>
              <a:ext cx="10978464" cy="0"/>
            </a:xfrm>
            <a:prstGeom prst="line">
              <a:avLst/>
            </a:prstGeom>
            <a:solidFill>
              <a:schemeClr val="accent1"/>
            </a:solidFill>
            <a:ln w="31750" cap="rnd" cmpd="sng" algn="ctr">
              <a:solidFill>
                <a:srgbClr val="002060"/>
              </a:solidFill>
              <a:prstDash val="sysDot"/>
              <a:round/>
              <a:headEnd type="none" w="med" len="med"/>
              <a:tailEnd type="none" w="med" len="med"/>
            </a:ln>
            <a:effectLst/>
          </p:spPr>
        </p:cxnSp>
        <p:cxnSp>
          <p:nvCxnSpPr>
            <p:cNvPr id="27" name="Straight Connector 26">
              <a:extLst>
                <a:ext uri="{FF2B5EF4-FFF2-40B4-BE49-F238E27FC236}">
                  <a16:creationId xmlns:a16="http://schemas.microsoft.com/office/drawing/2014/main" id="{75B77F67-C862-4886-81DE-24CB7049B56E}"/>
                </a:ext>
              </a:extLst>
            </p:cNvPr>
            <p:cNvCxnSpPr/>
            <p:nvPr/>
          </p:nvCxnSpPr>
          <p:spPr bwMode="auto">
            <a:xfrm>
              <a:off x="590144" y="4293096"/>
              <a:ext cx="10978464" cy="0"/>
            </a:xfrm>
            <a:prstGeom prst="line">
              <a:avLst/>
            </a:prstGeom>
            <a:solidFill>
              <a:schemeClr val="accent1"/>
            </a:solidFill>
            <a:ln w="31750" cap="rnd" cmpd="sng" algn="ctr">
              <a:solidFill>
                <a:srgbClr val="002060"/>
              </a:solidFill>
              <a:prstDash val="sysDot"/>
              <a:round/>
              <a:headEnd type="none" w="med" len="med"/>
              <a:tailEnd type="none" w="med" len="med"/>
            </a:ln>
            <a:effectLst/>
          </p:spPr>
        </p:cxnSp>
        <p:cxnSp>
          <p:nvCxnSpPr>
            <p:cNvPr id="28" name="Straight Connector 27">
              <a:extLst>
                <a:ext uri="{FF2B5EF4-FFF2-40B4-BE49-F238E27FC236}">
                  <a16:creationId xmlns:a16="http://schemas.microsoft.com/office/drawing/2014/main" id="{ADE2D6C2-E679-40F5-A379-4CFE4F1FC41D}"/>
                </a:ext>
              </a:extLst>
            </p:cNvPr>
            <p:cNvCxnSpPr/>
            <p:nvPr/>
          </p:nvCxnSpPr>
          <p:spPr bwMode="auto">
            <a:xfrm>
              <a:off x="590144" y="4941168"/>
              <a:ext cx="10978464" cy="0"/>
            </a:xfrm>
            <a:prstGeom prst="line">
              <a:avLst/>
            </a:prstGeom>
            <a:solidFill>
              <a:schemeClr val="accent1"/>
            </a:solidFill>
            <a:ln w="31750" cap="rnd" cmpd="sng" algn="ctr">
              <a:solidFill>
                <a:srgbClr val="002060"/>
              </a:solidFill>
              <a:prstDash val="sysDot"/>
              <a:round/>
              <a:headEnd type="none" w="med" len="med"/>
              <a:tailEnd type="none" w="med" len="med"/>
            </a:ln>
            <a:effectLst/>
          </p:spPr>
        </p:cxnSp>
        <p:cxnSp>
          <p:nvCxnSpPr>
            <p:cNvPr id="29" name="Straight Connector 28">
              <a:extLst>
                <a:ext uri="{FF2B5EF4-FFF2-40B4-BE49-F238E27FC236}">
                  <a16:creationId xmlns:a16="http://schemas.microsoft.com/office/drawing/2014/main" id="{0A67838B-2BA9-4D9F-9A09-48569DEB0AB6}"/>
                </a:ext>
              </a:extLst>
            </p:cNvPr>
            <p:cNvCxnSpPr/>
            <p:nvPr/>
          </p:nvCxnSpPr>
          <p:spPr bwMode="auto">
            <a:xfrm>
              <a:off x="590144" y="5517232"/>
              <a:ext cx="10978464" cy="0"/>
            </a:xfrm>
            <a:prstGeom prst="line">
              <a:avLst/>
            </a:prstGeom>
            <a:solidFill>
              <a:schemeClr val="accent1"/>
            </a:solidFill>
            <a:ln w="31750" cap="rnd" cmpd="sng" algn="ctr">
              <a:solidFill>
                <a:srgbClr val="002060"/>
              </a:solidFill>
              <a:prstDash val="sysDot"/>
              <a:round/>
              <a:headEnd type="none" w="med" len="med"/>
              <a:tailEnd type="none" w="med" len="med"/>
            </a:ln>
            <a:effectLst/>
          </p:spPr>
        </p:cxnSp>
      </p:grpSp>
    </p:spTree>
    <p:extLst>
      <p:ext uri="{BB962C8B-B14F-4D97-AF65-F5344CB8AC3E}">
        <p14:creationId xmlns:p14="http://schemas.microsoft.com/office/powerpoint/2010/main" val="1248646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5">
                <a:lumMod val="0"/>
                <a:lumOff val="100000"/>
              </a:schemeClr>
            </a:gs>
            <a:gs pos="24000">
              <a:schemeClr val="accent5">
                <a:lumMod val="0"/>
                <a:lumOff val="100000"/>
              </a:schemeClr>
            </a:gs>
            <a:gs pos="100000">
              <a:srgbClr val="9ED3D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ตัวแทนหมายเลขสไลด์ 1">
            <a:extLst>
              <a:ext uri="{FF2B5EF4-FFF2-40B4-BE49-F238E27FC236}">
                <a16:creationId xmlns:a16="http://schemas.microsoft.com/office/drawing/2014/main" id="{FD15CB06-D32D-4720-B990-8B0ACCF69019}"/>
              </a:ext>
            </a:extLst>
          </p:cNvPr>
          <p:cNvSpPr>
            <a:spLocks noGrp="1"/>
          </p:cNvSpPr>
          <p:nvPr>
            <p:ph type="sldNum" sz="quarter" idx="10"/>
          </p:nvPr>
        </p:nvSpPr>
        <p:spPr>
          <a:xfrm>
            <a:off x="9347200" y="6480175"/>
            <a:ext cx="2844800" cy="3333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6</a:t>
            </a:r>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grpSp>
        <p:nvGrpSpPr>
          <p:cNvPr id="2" name="Group 1">
            <a:extLst>
              <a:ext uri="{FF2B5EF4-FFF2-40B4-BE49-F238E27FC236}">
                <a16:creationId xmlns:a16="http://schemas.microsoft.com/office/drawing/2014/main" id="{469F34D5-BBFA-4D14-A44F-70A9916117A9}"/>
              </a:ext>
            </a:extLst>
          </p:cNvPr>
          <p:cNvGrpSpPr/>
          <p:nvPr/>
        </p:nvGrpSpPr>
        <p:grpSpPr>
          <a:xfrm>
            <a:off x="596870" y="1002702"/>
            <a:ext cx="10998261" cy="3216262"/>
            <a:chOff x="321177" y="1002702"/>
            <a:chExt cx="10998261" cy="3216262"/>
          </a:xfrm>
        </p:grpSpPr>
        <p:sp>
          <p:nvSpPr>
            <p:cNvPr id="20" name="Rectangle 4"/>
            <p:cNvSpPr txBox="1">
              <a:spLocks noChangeArrowheads="1"/>
            </p:cNvSpPr>
            <p:nvPr/>
          </p:nvSpPr>
          <p:spPr bwMode="auto">
            <a:xfrm>
              <a:off x="3076468" y="1002702"/>
              <a:ext cx="5487679" cy="116205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ระเบียบวาระที่ 3 </a:t>
              </a:r>
              <a:r>
                <a:rPr kumimoji="0" lang="en-US"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rPr>
                <a:t>:</a:t>
              </a:r>
              <a:endParaRPr kumimoji="0" lang="en-GB" sz="6000" b="1"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FC Home" panose="020B0500040200020003" pitchFamily="34" charset="-34"/>
                <a:ea typeface="+mj-ea"/>
                <a:cs typeface="FC Home" panose="020B0500040200020003" pitchFamily="34" charset="-34"/>
              </a:endParaRPr>
            </a:p>
          </p:txBody>
        </p:sp>
        <p:sp>
          <p:nvSpPr>
            <p:cNvPr id="21" name="Rectangle 4"/>
            <p:cNvSpPr txBox="1">
              <a:spLocks noChangeArrowheads="1"/>
            </p:cNvSpPr>
            <p:nvPr/>
          </p:nvSpPr>
          <p:spPr bwMode="auto">
            <a:xfrm>
              <a:off x="321177" y="2140657"/>
              <a:ext cx="10998261" cy="1456910"/>
            </a:xfrm>
            <a:prstGeom prst="rect">
              <a:avLst/>
            </a:prstGeom>
            <a:noFill/>
            <a:ln w="9525">
              <a:noFill/>
              <a:miter lim="800000"/>
              <a:headEnd/>
              <a:tailEnd/>
            </a:ln>
            <a:effectLst>
              <a:outerShdw blurRad="50800" dist="50800" dir="5400000" algn="ctr" rotWithShape="0">
                <a:schemeClr val="bg1"/>
              </a:outerShdw>
            </a:effec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ผลการดำเนินงานตามข้อสั่งการของการประชุมฯ ครั้งที่ </a:t>
              </a:r>
              <a:r>
                <a:rPr kumimoji="0" lang="en-US"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2/2563</a:t>
              </a:r>
              <a:r>
                <a:rPr kumimoji="0" lang="th-TH"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rPr>
                <a:t> </a:t>
              </a:r>
              <a:endParaRPr kumimoji="0" lang="en-GB" sz="5000" b="1" i="0" u="none" strike="noStrike" kern="0" cap="none" spc="0" normalizeH="0" baseline="0" noProof="0" dirty="0">
                <a:ln>
                  <a:noFill/>
                </a:ln>
                <a:solidFill>
                  <a:srgbClr val="000000"/>
                </a:solidFill>
                <a:effectLst/>
                <a:uLnTx/>
                <a:uFillTx/>
                <a:latin typeface="FC Home" panose="020B0500040200020003" pitchFamily="34" charset="-34"/>
                <a:ea typeface="+mj-ea"/>
                <a:cs typeface="FC Home" panose="020B0500040200020003" pitchFamily="34" charset="-34"/>
              </a:endParaRPr>
            </a:p>
          </p:txBody>
        </p:sp>
        <p:sp>
          <p:nvSpPr>
            <p:cNvPr id="22" name="Rectangle 4"/>
            <p:cNvSpPr txBox="1">
              <a:spLocks noChangeArrowheads="1"/>
            </p:cNvSpPr>
            <p:nvPr/>
          </p:nvSpPr>
          <p:spPr bwMode="auto">
            <a:xfrm>
              <a:off x="851755" y="3796775"/>
              <a:ext cx="9937104" cy="42218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h-TH"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rPr>
                <a:t>ผลการดำเนินงานป้องกันและบรรเทาภาวะน้ำแล้ง ตามข้อสั่งการจากการประชุมครั้งที่ 2/2563</a:t>
              </a:r>
              <a:endParaRPr kumimoji="0" lang="en-GB" sz="2400" b="0" i="1" u="none" strike="noStrike" kern="0" cap="none" spc="0" normalizeH="0" baseline="0" noProof="0" dirty="0">
                <a:ln>
                  <a:noFill/>
                </a:ln>
                <a:solidFill>
                  <a:srgbClr val="01244A"/>
                </a:solidFill>
                <a:effectLst/>
                <a:uLnTx/>
                <a:uFillTx/>
                <a:latin typeface="FC Home" panose="020B0500040200020003" pitchFamily="34" charset="-34"/>
                <a:ea typeface="+mj-ea"/>
                <a:cs typeface="FC Home" panose="020B0500040200020003" pitchFamily="34" charset="-34"/>
              </a:endParaRPr>
            </a:p>
          </p:txBody>
        </p:sp>
      </p:grpSp>
      <p:grpSp>
        <p:nvGrpSpPr>
          <p:cNvPr id="119" name="Group 118">
            <a:extLst>
              <a:ext uri="{FF2B5EF4-FFF2-40B4-BE49-F238E27FC236}">
                <a16:creationId xmlns:a16="http://schemas.microsoft.com/office/drawing/2014/main" id="{5E9AD999-D84C-4EE8-B932-E2C0A6A4A08A}"/>
              </a:ext>
            </a:extLst>
          </p:cNvPr>
          <p:cNvGrpSpPr/>
          <p:nvPr/>
        </p:nvGrpSpPr>
        <p:grpSpPr>
          <a:xfrm>
            <a:off x="0" y="5519518"/>
            <a:ext cx="12195372" cy="1409456"/>
            <a:chOff x="0" y="5519518"/>
            <a:chExt cx="12195372" cy="1409456"/>
          </a:xfrm>
        </p:grpSpPr>
        <p:grpSp>
          <p:nvGrpSpPr>
            <p:cNvPr id="120" name="Group 119">
              <a:extLst>
                <a:ext uri="{FF2B5EF4-FFF2-40B4-BE49-F238E27FC236}">
                  <a16:creationId xmlns:a16="http://schemas.microsoft.com/office/drawing/2014/main" id="{E515D909-79FC-4A19-B300-808FA2205819}"/>
                </a:ext>
              </a:extLst>
            </p:cNvPr>
            <p:cNvGrpSpPr/>
            <p:nvPr/>
          </p:nvGrpSpPr>
          <p:grpSpPr>
            <a:xfrm>
              <a:off x="0" y="5519518"/>
              <a:ext cx="12195372" cy="1409456"/>
              <a:chOff x="0" y="5519518"/>
              <a:chExt cx="12195372" cy="1409456"/>
            </a:xfrm>
          </p:grpSpPr>
          <p:grpSp>
            <p:nvGrpSpPr>
              <p:cNvPr id="133" name="Group 132">
                <a:extLst>
                  <a:ext uri="{FF2B5EF4-FFF2-40B4-BE49-F238E27FC236}">
                    <a16:creationId xmlns:a16="http://schemas.microsoft.com/office/drawing/2014/main" id="{F0A74495-99F0-4582-97B7-9826C0B9D3DC}"/>
                  </a:ext>
                </a:extLst>
              </p:cNvPr>
              <p:cNvGrpSpPr/>
              <p:nvPr/>
            </p:nvGrpSpPr>
            <p:grpSpPr>
              <a:xfrm>
                <a:off x="1742" y="5519518"/>
                <a:ext cx="12190258" cy="1409456"/>
                <a:chOff x="1742" y="5435629"/>
                <a:chExt cx="12190258" cy="1409456"/>
              </a:xfrm>
              <a:solidFill>
                <a:schemeClr val="accent5">
                  <a:lumMod val="75000"/>
                </a:schemeClr>
              </a:solidFill>
            </p:grpSpPr>
            <p:grpSp>
              <p:nvGrpSpPr>
                <p:cNvPr id="301" name="Group 300">
                  <a:extLst>
                    <a:ext uri="{FF2B5EF4-FFF2-40B4-BE49-F238E27FC236}">
                      <a16:creationId xmlns:a16="http://schemas.microsoft.com/office/drawing/2014/main" id="{84426270-FB0B-4751-95D0-479A7E7D718E}"/>
                    </a:ext>
                  </a:extLst>
                </p:cNvPr>
                <p:cNvGrpSpPr/>
                <p:nvPr/>
              </p:nvGrpSpPr>
              <p:grpSpPr>
                <a:xfrm>
                  <a:off x="5037541" y="5435629"/>
                  <a:ext cx="3157007" cy="1371226"/>
                  <a:chOff x="9116208" y="4547715"/>
                  <a:chExt cx="3157007" cy="1371226"/>
                </a:xfrm>
                <a:grpFill/>
              </p:grpSpPr>
              <p:sp>
                <p:nvSpPr>
                  <p:cNvPr id="334" name="Oval 333">
                    <a:extLst>
                      <a:ext uri="{FF2B5EF4-FFF2-40B4-BE49-F238E27FC236}">
                        <a16:creationId xmlns:a16="http://schemas.microsoft.com/office/drawing/2014/main" id="{626E9C48-7E1D-4004-B93B-B6B78735253F}"/>
                      </a:ext>
                    </a:extLst>
                  </p:cNvPr>
                  <p:cNvSpPr/>
                  <p:nvPr/>
                </p:nvSpPr>
                <p:spPr>
                  <a:xfrm flipH="1">
                    <a:off x="11405121" y="481147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5" name="Oval 334">
                    <a:extLst>
                      <a:ext uri="{FF2B5EF4-FFF2-40B4-BE49-F238E27FC236}">
                        <a16:creationId xmlns:a16="http://schemas.microsoft.com/office/drawing/2014/main" id="{65CE968D-2650-4418-BDF8-D0597A56AA18}"/>
                      </a:ext>
                    </a:extLst>
                  </p:cNvPr>
                  <p:cNvSpPr/>
                  <p:nvPr/>
                </p:nvSpPr>
                <p:spPr>
                  <a:xfrm flipH="1">
                    <a:off x="11486744" y="4595413"/>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6" name="Oval 335">
                    <a:extLst>
                      <a:ext uri="{FF2B5EF4-FFF2-40B4-BE49-F238E27FC236}">
                        <a16:creationId xmlns:a16="http://schemas.microsoft.com/office/drawing/2014/main" id="{27895C27-64F8-4F77-8136-AD53FEAE8148}"/>
                      </a:ext>
                    </a:extLst>
                  </p:cNvPr>
                  <p:cNvSpPr/>
                  <p:nvPr/>
                </p:nvSpPr>
                <p:spPr>
                  <a:xfrm flipH="1">
                    <a:off x="10772446"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7" name="Oval 336">
                    <a:extLst>
                      <a:ext uri="{FF2B5EF4-FFF2-40B4-BE49-F238E27FC236}">
                        <a16:creationId xmlns:a16="http://schemas.microsoft.com/office/drawing/2014/main" id="{DD04A66E-4440-4ED5-B772-6ECA117C1C46}"/>
                      </a:ext>
                    </a:extLst>
                  </p:cNvPr>
                  <p:cNvSpPr/>
                  <p:nvPr/>
                </p:nvSpPr>
                <p:spPr>
                  <a:xfrm flipH="1">
                    <a:off x="10304831" y="485020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8" name="Oval 337">
                    <a:extLst>
                      <a:ext uri="{FF2B5EF4-FFF2-40B4-BE49-F238E27FC236}">
                        <a16:creationId xmlns:a16="http://schemas.microsoft.com/office/drawing/2014/main" id="{4E3D588C-193F-4270-850A-31B0D05B4AEF}"/>
                      </a:ext>
                    </a:extLst>
                  </p:cNvPr>
                  <p:cNvSpPr/>
                  <p:nvPr/>
                </p:nvSpPr>
                <p:spPr>
                  <a:xfrm flipH="1">
                    <a:off x="9828889" y="4547715"/>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9" name="Oval 338">
                    <a:extLst>
                      <a:ext uri="{FF2B5EF4-FFF2-40B4-BE49-F238E27FC236}">
                        <a16:creationId xmlns:a16="http://schemas.microsoft.com/office/drawing/2014/main" id="{2565ED9D-9F47-4C69-8ECE-DE06A0325968}"/>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0" name="Rectangle 339">
                    <a:extLst>
                      <a:ext uri="{FF2B5EF4-FFF2-40B4-BE49-F238E27FC236}">
                        <a16:creationId xmlns:a16="http://schemas.microsoft.com/office/drawing/2014/main" id="{85BA2AEA-6B55-4BF3-AA31-72E582697345}"/>
                      </a:ext>
                    </a:extLst>
                  </p:cNvPr>
                  <p:cNvSpPr/>
                  <p:nvPr/>
                </p:nvSpPr>
                <p:spPr>
                  <a:xfrm flipH="1">
                    <a:off x="9116208" y="5201882"/>
                    <a:ext cx="3075791"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1" name="Oval 340">
                    <a:extLst>
                      <a:ext uri="{FF2B5EF4-FFF2-40B4-BE49-F238E27FC236}">
                        <a16:creationId xmlns:a16="http://schemas.microsoft.com/office/drawing/2014/main" id="{FE7ED940-750C-4009-AEFC-8B01FABE1BC3}"/>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42" name="Oval 341">
                    <a:extLst>
                      <a:ext uri="{FF2B5EF4-FFF2-40B4-BE49-F238E27FC236}">
                        <a16:creationId xmlns:a16="http://schemas.microsoft.com/office/drawing/2014/main" id="{F08369C9-13F8-48FC-BE77-338546324E88}"/>
                      </a:ext>
                    </a:extLst>
                  </p:cNvPr>
                  <p:cNvSpPr/>
                  <p:nvPr/>
                </p:nvSpPr>
                <p:spPr>
                  <a:xfrm flipH="1">
                    <a:off x="9440749" y="4805709"/>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302" name="Group 301">
                  <a:extLst>
                    <a:ext uri="{FF2B5EF4-FFF2-40B4-BE49-F238E27FC236}">
                      <a16:creationId xmlns:a16="http://schemas.microsoft.com/office/drawing/2014/main" id="{C037054C-72BB-4ED7-A163-384B60FB823D}"/>
                    </a:ext>
                  </a:extLst>
                </p:cNvPr>
                <p:cNvGrpSpPr/>
                <p:nvPr/>
              </p:nvGrpSpPr>
              <p:grpSpPr>
                <a:xfrm>
                  <a:off x="1742" y="5567890"/>
                  <a:ext cx="5485937" cy="1252345"/>
                  <a:chOff x="-51736" y="4811236"/>
                  <a:chExt cx="4754749" cy="1209795"/>
                </a:xfrm>
                <a:grpFill/>
              </p:grpSpPr>
              <p:sp>
                <p:nvSpPr>
                  <p:cNvPr id="322" name="Oval 321">
                    <a:extLst>
                      <a:ext uri="{FF2B5EF4-FFF2-40B4-BE49-F238E27FC236}">
                        <a16:creationId xmlns:a16="http://schemas.microsoft.com/office/drawing/2014/main" id="{23BA38DD-7777-45F2-B81F-E25D4891BA27}"/>
                      </a:ext>
                    </a:extLst>
                  </p:cNvPr>
                  <p:cNvSpPr/>
                  <p:nvPr/>
                </p:nvSpPr>
                <p:spPr>
                  <a:xfrm>
                    <a:off x="2017825" y="491454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23" name="Oval 322">
                    <a:extLst>
                      <a:ext uri="{FF2B5EF4-FFF2-40B4-BE49-F238E27FC236}">
                        <a16:creationId xmlns:a16="http://schemas.microsoft.com/office/drawing/2014/main" id="{4DF2284B-E869-4D08-B6EB-4CB781A36910}"/>
                      </a:ext>
                    </a:extLst>
                  </p:cNvPr>
                  <p:cNvSpPr/>
                  <p:nvPr/>
                </p:nvSpPr>
                <p:spPr>
                  <a:xfrm>
                    <a:off x="1950125" y="502097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4" name="Oval 323">
                    <a:extLst>
                      <a:ext uri="{FF2B5EF4-FFF2-40B4-BE49-F238E27FC236}">
                        <a16:creationId xmlns:a16="http://schemas.microsoft.com/office/drawing/2014/main" id="{F2F9777A-E813-4D53-9F6C-3212D105A247}"/>
                      </a:ext>
                    </a:extLst>
                  </p:cNvPr>
                  <p:cNvSpPr/>
                  <p:nvPr/>
                </p:nvSpPr>
                <p:spPr>
                  <a:xfrm>
                    <a:off x="2817464" y="496633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5" name="Oval 324">
                    <a:extLst>
                      <a:ext uri="{FF2B5EF4-FFF2-40B4-BE49-F238E27FC236}">
                        <a16:creationId xmlns:a16="http://schemas.microsoft.com/office/drawing/2014/main" id="{D279B92C-DE87-4E91-A064-DE0087C9C423}"/>
                      </a:ext>
                    </a:extLst>
                  </p:cNvPr>
                  <p:cNvSpPr/>
                  <p:nvPr/>
                </p:nvSpPr>
                <p:spPr>
                  <a:xfrm>
                    <a:off x="3250298" y="481123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6" name="Oval 325">
                    <a:extLst>
                      <a:ext uri="{FF2B5EF4-FFF2-40B4-BE49-F238E27FC236}">
                        <a16:creationId xmlns:a16="http://schemas.microsoft.com/office/drawing/2014/main" id="{3F1EA6B4-77AA-427B-A67C-662F438F97E5}"/>
                      </a:ext>
                    </a:extLst>
                  </p:cNvPr>
                  <p:cNvSpPr/>
                  <p:nvPr/>
                </p:nvSpPr>
                <p:spPr>
                  <a:xfrm>
                    <a:off x="1610290" y="489745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7" name="Oval 326">
                    <a:extLst>
                      <a:ext uri="{FF2B5EF4-FFF2-40B4-BE49-F238E27FC236}">
                        <a16:creationId xmlns:a16="http://schemas.microsoft.com/office/drawing/2014/main" id="{F2DE72EF-D796-4C95-B1A6-9ED0E6C06CF2}"/>
                      </a:ext>
                    </a:extLst>
                  </p:cNvPr>
                  <p:cNvSpPr/>
                  <p:nvPr/>
                </p:nvSpPr>
                <p:spPr>
                  <a:xfrm>
                    <a:off x="1101781" y="50642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8" name="Oval 327">
                    <a:extLst>
                      <a:ext uri="{FF2B5EF4-FFF2-40B4-BE49-F238E27FC236}">
                        <a16:creationId xmlns:a16="http://schemas.microsoft.com/office/drawing/2014/main" id="{C1AA3CB6-0BD6-4D5A-BD75-7F645ED17A84}"/>
                      </a:ext>
                    </a:extLst>
                  </p:cNvPr>
                  <p:cNvSpPr/>
                  <p:nvPr/>
                </p:nvSpPr>
                <p:spPr>
                  <a:xfrm>
                    <a:off x="3637851" y="5060413"/>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9" name="Oval 328">
                    <a:extLst>
                      <a:ext uri="{FF2B5EF4-FFF2-40B4-BE49-F238E27FC236}">
                        <a16:creationId xmlns:a16="http://schemas.microsoft.com/office/drawing/2014/main" id="{5C77848C-1E58-44C1-8361-956DD61A7933}"/>
                      </a:ext>
                    </a:extLst>
                  </p:cNvPr>
                  <p:cNvSpPr/>
                  <p:nvPr/>
                </p:nvSpPr>
                <p:spPr>
                  <a:xfrm>
                    <a:off x="3982933" y="499072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0" name="Rectangle 329">
                    <a:extLst>
                      <a:ext uri="{FF2B5EF4-FFF2-40B4-BE49-F238E27FC236}">
                        <a16:creationId xmlns:a16="http://schemas.microsoft.com/office/drawing/2014/main" id="{035824D2-228E-4750-A5FA-291690943DDD}"/>
                      </a:ext>
                    </a:extLst>
                  </p:cNvPr>
                  <p:cNvSpPr/>
                  <p:nvPr/>
                </p:nvSpPr>
                <p:spPr>
                  <a:xfrm>
                    <a:off x="-51736" y="5535877"/>
                    <a:ext cx="4364607" cy="4726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31" name="Oval 330">
                    <a:extLst>
                      <a:ext uri="{FF2B5EF4-FFF2-40B4-BE49-F238E27FC236}">
                        <a16:creationId xmlns:a16="http://schemas.microsoft.com/office/drawing/2014/main" id="{3AC9F411-DAC2-4A91-A2B3-FB4E579E3ECD}"/>
                      </a:ext>
                    </a:extLst>
                  </p:cNvPr>
                  <p:cNvSpPr/>
                  <p:nvPr/>
                </p:nvSpPr>
                <p:spPr>
                  <a:xfrm>
                    <a:off x="2469460" y="50126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2" name="Oval 331">
                    <a:extLst>
                      <a:ext uri="{FF2B5EF4-FFF2-40B4-BE49-F238E27FC236}">
                        <a16:creationId xmlns:a16="http://schemas.microsoft.com/office/drawing/2014/main" id="{564FD42B-0C8A-4C25-B6A8-09ED33C5AC45}"/>
                      </a:ext>
                    </a:extLst>
                  </p:cNvPr>
                  <p:cNvSpPr/>
                  <p:nvPr/>
                </p:nvSpPr>
                <p:spPr>
                  <a:xfrm>
                    <a:off x="699964" y="530095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33" name="Oval 332">
                    <a:extLst>
                      <a:ext uri="{FF2B5EF4-FFF2-40B4-BE49-F238E27FC236}">
                        <a16:creationId xmlns:a16="http://schemas.microsoft.com/office/drawing/2014/main" id="{03F08BB2-BD94-43A1-BBDF-736CF694CBB8}"/>
                      </a:ext>
                    </a:extLst>
                  </p:cNvPr>
                  <p:cNvSpPr/>
                  <p:nvPr/>
                </p:nvSpPr>
                <p:spPr>
                  <a:xfrm>
                    <a:off x="43137" y="519566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sp>
              <p:nvSpPr>
                <p:cNvPr id="303" name="Oval 302">
                  <a:extLst>
                    <a:ext uri="{FF2B5EF4-FFF2-40B4-BE49-F238E27FC236}">
                      <a16:creationId xmlns:a16="http://schemas.microsoft.com/office/drawing/2014/main" id="{D2643DF5-3A29-4AB1-8CA9-3447A112D369}"/>
                    </a:ext>
                  </a:extLst>
                </p:cNvPr>
                <p:cNvSpPr/>
                <p:nvPr/>
              </p:nvSpPr>
              <p:spPr>
                <a:xfrm flipH="1">
                  <a:off x="2696897" y="6099319"/>
                  <a:ext cx="509632" cy="524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4" name="현 96">
                  <a:extLst>
                    <a:ext uri="{FF2B5EF4-FFF2-40B4-BE49-F238E27FC236}">
                      <a16:creationId xmlns:a16="http://schemas.microsoft.com/office/drawing/2014/main" id="{6783E14A-3F53-4C06-A0B7-AF36F03E6301}"/>
                    </a:ext>
                  </a:extLst>
                </p:cNvPr>
                <p:cNvSpPr/>
                <p:nvPr/>
              </p:nvSpPr>
              <p:spPr>
                <a:xfrm>
                  <a:off x="3328527" y="6058687"/>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5" name="현 97">
                  <a:extLst>
                    <a:ext uri="{FF2B5EF4-FFF2-40B4-BE49-F238E27FC236}">
                      <a16:creationId xmlns:a16="http://schemas.microsoft.com/office/drawing/2014/main" id="{CEE046C4-589C-438C-8907-EB93EDCDE054}"/>
                    </a:ext>
                  </a:extLst>
                </p:cNvPr>
                <p:cNvSpPr/>
                <p:nvPr/>
              </p:nvSpPr>
              <p:spPr>
                <a:xfrm>
                  <a:off x="4554915" y="6352929"/>
                  <a:ext cx="492156" cy="492156"/>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6" name="현 96">
                  <a:extLst>
                    <a:ext uri="{FF2B5EF4-FFF2-40B4-BE49-F238E27FC236}">
                      <a16:creationId xmlns:a16="http://schemas.microsoft.com/office/drawing/2014/main" id="{DE08898A-6E74-4BE8-A6B5-1510C5F67C78}"/>
                    </a:ext>
                  </a:extLst>
                </p:cNvPr>
                <p:cNvSpPr/>
                <p:nvPr/>
              </p:nvSpPr>
              <p:spPr>
                <a:xfrm>
                  <a:off x="3972848" y="5984118"/>
                  <a:ext cx="784657" cy="784657"/>
                </a:xfrm>
                <a:prstGeom prst="chord">
                  <a:avLst>
                    <a:gd name="adj1" fmla="val 10904884"/>
                    <a:gd name="adj2" fmla="val 21584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nvGrpSpPr>
                <p:cNvPr id="307" name="Group 306">
                  <a:extLst>
                    <a:ext uri="{FF2B5EF4-FFF2-40B4-BE49-F238E27FC236}">
                      <a16:creationId xmlns:a16="http://schemas.microsoft.com/office/drawing/2014/main" id="{340E61DF-19C1-420A-B9F4-ADDD6335E5F7}"/>
                    </a:ext>
                  </a:extLst>
                </p:cNvPr>
                <p:cNvGrpSpPr/>
                <p:nvPr/>
              </p:nvGrpSpPr>
              <p:grpSpPr>
                <a:xfrm flipH="1">
                  <a:off x="7769092" y="5591016"/>
                  <a:ext cx="4422908" cy="1216204"/>
                  <a:chOff x="8005970" y="4483310"/>
                  <a:chExt cx="4422908" cy="1216204"/>
                </a:xfrm>
                <a:grpFill/>
              </p:grpSpPr>
              <p:sp>
                <p:nvSpPr>
                  <p:cNvPr id="308" name="Oval 307">
                    <a:extLst>
                      <a:ext uri="{FF2B5EF4-FFF2-40B4-BE49-F238E27FC236}">
                        <a16:creationId xmlns:a16="http://schemas.microsoft.com/office/drawing/2014/main" id="{F692E9B3-6FBB-44F9-A79D-8A16AA52A930}"/>
                      </a:ext>
                    </a:extLst>
                  </p:cNvPr>
                  <p:cNvSpPr/>
                  <p:nvPr/>
                </p:nvSpPr>
                <p:spPr>
                  <a:xfrm flipH="1">
                    <a:off x="11642407"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09" name="Oval 308">
                    <a:extLst>
                      <a:ext uri="{FF2B5EF4-FFF2-40B4-BE49-F238E27FC236}">
                        <a16:creationId xmlns:a16="http://schemas.microsoft.com/office/drawing/2014/main" id="{FA5BA851-C867-4C15-9FF5-D14C958751C0}"/>
                      </a:ext>
                    </a:extLst>
                  </p:cNvPr>
                  <p:cNvSpPr/>
                  <p:nvPr/>
                </p:nvSpPr>
                <p:spPr>
                  <a:xfrm flipH="1">
                    <a:off x="11155214" y="4568691"/>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0" name="Oval 309">
                    <a:extLst>
                      <a:ext uri="{FF2B5EF4-FFF2-40B4-BE49-F238E27FC236}">
                        <a16:creationId xmlns:a16="http://schemas.microsoft.com/office/drawing/2014/main" id="{ABC33EE4-DC28-4CB9-9A3D-66702655B16C}"/>
                      </a:ext>
                    </a:extLst>
                  </p:cNvPr>
                  <p:cNvSpPr/>
                  <p:nvPr/>
                </p:nvSpPr>
                <p:spPr>
                  <a:xfrm flipH="1">
                    <a:off x="10656333" y="4532227"/>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1" name="Oval 310">
                    <a:extLst>
                      <a:ext uri="{FF2B5EF4-FFF2-40B4-BE49-F238E27FC236}">
                        <a16:creationId xmlns:a16="http://schemas.microsoft.com/office/drawing/2014/main" id="{45B33F4F-9C8D-40DE-A5A8-BB63014C790B}"/>
                      </a:ext>
                    </a:extLst>
                  </p:cNvPr>
                  <p:cNvSpPr/>
                  <p:nvPr/>
                </p:nvSpPr>
                <p:spPr>
                  <a:xfrm flipH="1">
                    <a:off x="10227408" y="46304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2" name="Oval 311">
                    <a:extLst>
                      <a:ext uri="{FF2B5EF4-FFF2-40B4-BE49-F238E27FC236}">
                        <a16:creationId xmlns:a16="http://schemas.microsoft.com/office/drawing/2014/main" id="{33781776-0035-4E28-A7AC-74BDA4E7A200}"/>
                      </a:ext>
                    </a:extLst>
                  </p:cNvPr>
                  <p:cNvSpPr/>
                  <p:nvPr/>
                </p:nvSpPr>
                <p:spPr>
                  <a:xfrm flipH="1">
                    <a:off x="9634684" y="452333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3" name="Oval 312">
                    <a:extLst>
                      <a:ext uri="{FF2B5EF4-FFF2-40B4-BE49-F238E27FC236}">
                        <a16:creationId xmlns:a16="http://schemas.microsoft.com/office/drawing/2014/main" id="{8498544E-4BF3-4374-ACEC-27C4B4E5CABA}"/>
                      </a:ext>
                    </a:extLst>
                  </p:cNvPr>
                  <p:cNvSpPr/>
                  <p:nvPr/>
                </p:nvSpPr>
                <p:spPr>
                  <a:xfrm flipH="1">
                    <a:off x="9757833" y="494709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4" name="Rectangle 313">
                    <a:extLst>
                      <a:ext uri="{FF2B5EF4-FFF2-40B4-BE49-F238E27FC236}">
                        <a16:creationId xmlns:a16="http://schemas.microsoft.com/office/drawing/2014/main" id="{6CA36BB3-56D1-4013-91DF-94BE8720FDEC}"/>
                      </a:ext>
                    </a:extLst>
                  </p:cNvPr>
                  <p:cNvSpPr/>
                  <p:nvPr/>
                </p:nvSpPr>
                <p:spPr>
                  <a:xfrm flipH="1">
                    <a:off x="8007712" y="4982455"/>
                    <a:ext cx="4159392" cy="7170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5" name="Oval 314">
                    <a:extLst>
                      <a:ext uri="{FF2B5EF4-FFF2-40B4-BE49-F238E27FC236}">
                        <a16:creationId xmlns:a16="http://schemas.microsoft.com/office/drawing/2014/main" id="{2D09AE69-78EF-4509-A362-2645F7ED4C18}"/>
                      </a:ext>
                    </a:extLst>
                  </p:cNvPr>
                  <p:cNvSpPr/>
                  <p:nvPr/>
                </p:nvSpPr>
                <p:spPr>
                  <a:xfrm flipH="1">
                    <a:off x="11143693" y="4817974"/>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6" name="Oval 315">
                    <a:extLst>
                      <a:ext uri="{FF2B5EF4-FFF2-40B4-BE49-F238E27FC236}">
                        <a16:creationId xmlns:a16="http://schemas.microsoft.com/office/drawing/2014/main" id="{F7B7F4D5-DA71-4C7F-B9D4-2BAC8F0F3FFE}"/>
                      </a:ext>
                    </a:extLst>
                  </p:cNvPr>
                  <p:cNvSpPr/>
                  <p:nvPr/>
                </p:nvSpPr>
                <p:spPr>
                  <a:xfrm flipH="1">
                    <a:off x="9332942" y="4727306"/>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17" name="Oval 316">
                    <a:extLst>
                      <a:ext uri="{FF2B5EF4-FFF2-40B4-BE49-F238E27FC236}">
                        <a16:creationId xmlns:a16="http://schemas.microsoft.com/office/drawing/2014/main" id="{02334467-C43A-461E-BB61-13AC69F920EC}"/>
                      </a:ext>
                    </a:extLst>
                  </p:cNvPr>
                  <p:cNvSpPr/>
                  <p:nvPr/>
                </p:nvSpPr>
                <p:spPr>
                  <a:xfrm flipH="1">
                    <a:off x="8736184" y="4717018"/>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8" name="Oval 317">
                    <a:extLst>
                      <a:ext uri="{FF2B5EF4-FFF2-40B4-BE49-F238E27FC236}">
                        <a16:creationId xmlns:a16="http://schemas.microsoft.com/office/drawing/2014/main" id="{FF3EDD3D-7735-49DE-BA11-845EA3AC3B4F}"/>
                      </a:ext>
                    </a:extLst>
                  </p:cNvPr>
                  <p:cNvSpPr/>
                  <p:nvPr/>
                </p:nvSpPr>
                <p:spPr>
                  <a:xfrm flipH="1">
                    <a:off x="8490456" y="4820098"/>
                    <a:ext cx="393236" cy="372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19" name="Oval 318">
                    <a:extLst>
                      <a:ext uri="{FF2B5EF4-FFF2-40B4-BE49-F238E27FC236}">
                        <a16:creationId xmlns:a16="http://schemas.microsoft.com/office/drawing/2014/main" id="{2736E049-B881-4686-B3D8-445466A45A9D}"/>
                      </a:ext>
                    </a:extLst>
                  </p:cNvPr>
                  <p:cNvSpPr/>
                  <p:nvPr/>
                </p:nvSpPr>
                <p:spPr>
                  <a:xfrm flipH="1">
                    <a:off x="8009669" y="4845022"/>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0" name="Oval 319">
                    <a:extLst>
                      <a:ext uri="{FF2B5EF4-FFF2-40B4-BE49-F238E27FC236}">
                        <a16:creationId xmlns:a16="http://schemas.microsoft.com/office/drawing/2014/main" id="{465836B3-004D-49FA-B3B2-0B9C81565062}"/>
                      </a:ext>
                    </a:extLst>
                  </p:cNvPr>
                  <p:cNvSpPr/>
                  <p:nvPr/>
                </p:nvSpPr>
                <p:spPr>
                  <a:xfrm flipH="1">
                    <a:off x="8104585" y="4483310"/>
                    <a:ext cx="786471" cy="7454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321" name="Oval 320">
                    <a:extLst>
                      <a:ext uri="{FF2B5EF4-FFF2-40B4-BE49-F238E27FC236}">
                        <a16:creationId xmlns:a16="http://schemas.microsoft.com/office/drawing/2014/main" id="{81D8EB92-6B34-4D63-87C2-2F41A65A54D8}"/>
                      </a:ext>
                    </a:extLst>
                  </p:cNvPr>
                  <p:cNvSpPr/>
                  <p:nvPr/>
                </p:nvSpPr>
                <p:spPr>
                  <a:xfrm flipH="1">
                    <a:off x="8005970" y="4772493"/>
                    <a:ext cx="456127" cy="4323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grpSp>
          </p:grpSp>
          <p:grpSp>
            <p:nvGrpSpPr>
              <p:cNvPr id="134" name="Group 133">
                <a:extLst>
                  <a:ext uri="{FF2B5EF4-FFF2-40B4-BE49-F238E27FC236}">
                    <a16:creationId xmlns:a16="http://schemas.microsoft.com/office/drawing/2014/main" id="{5FC4433B-D4C4-4748-A9CF-D050717ABDB9}"/>
                  </a:ext>
                </a:extLst>
              </p:cNvPr>
              <p:cNvGrpSpPr/>
              <p:nvPr/>
            </p:nvGrpSpPr>
            <p:grpSpPr>
              <a:xfrm>
                <a:off x="0" y="5815425"/>
                <a:ext cx="12195372" cy="1095421"/>
                <a:chOff x="-3372" y="5771635"/>
                <a:chExt cx="12195372" cy="1095421"/>
              </a:xfrm>
              <a:solidFill>
                <a:schemeClr val="accent5">
                  <a:lumMod val="50000"/>
                </a:schemeClr>
              </a:solidFill>
            </p:grpSpPr>
            <p:grpSp>
              <p:nvGrpSpPr>
                <p:cNvPr id="135" name="Group 134">
                  <a:extLst>
                    <a:ext uri="{FF2B5EF4-FFF2-40B4-BE49-F238E27FC236}">
                      <a16:creationId xmlns:a16="http://schemas.microsoft.com/office/drawing/2014/main" id="{DA520457-F322-470E-BF7C-065E88265CB7}"/>
                    </a:ext>
                  </a:extLst>
                </p:cNvPr>
                <p:cNvGrpSpPr/>
                <p:nvPr/>
              </p:nvGrpSpPr>
              <p:grpSpPr>
                <a:xfrm>
                  <a:off x="-3372" y="6002404"/>
                  <a:ext cx="2653222" cy="855594"/>
                  <a:chOff x="5208276" y="5677120"/>
                  <a:chExt cx="3880949" cy="1251508"/>
                </a:xfrm>
                <a:grpFill/>
              </p:grpSpPr>
              <p:sp>
                <p:nvSpPr>
                  <p:cNvPr id="288" name="Oval 287">
                    <a:extLst>
                      <a:ext uri="{FF2B5EF4-FFF2-40B4-BE49-F238E27FC236}">
                        <a16:creationId xmlns:a16="http://schemas.microsoft.com/office/drawing/2014/main" id="{545994B4-C24D-4341-89F5-912423DC0288}"/>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9" name="Oval 288">
                    <a:extLst>
                      <a:ext uri="{FF2B5EF4-FFF2-40B4-BE49-F238E27FC236}">
                        <a16:creationId xmlns:a16="http://schemas.microsoft.com/office/drawing/2014/main" id="{EE830393-D9DB-4D36-AFB4-FB26D36C4515}"/>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0" name="Oval 289">
                    <a:extLst>
                      <a:ext uri="{FF2B5EF4-FFF2-40B4-BE49-F238E27FC236}">
                        <a16:creationId xmlns:a16="http://schemas.microsoft.com/office/drawing/2014/main" id="{C5D12022-CBCB-45D8-855F-61D37BCD92F6}"/>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1" name="Oval 290">
                    <a:extLst>
                      <a:ext uri="{FF2B5EF4-FFF2-40B4-BE49-F238E27FC236}">
                        <a16:creationId xmlns:a16="http://schemas.microsoft.com/office/drawing/2014/main" id="{EC4C3674-E0A6-4E21-86FE-4D1F079914DC}"/>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2" name="Oval 291">
                    <a:extLst>
                      <a:ext uri="{FF2B5EF4-FFF2-40B4-BE49-F238E27FC236}">
                        <a16:creationId xmlns:a16="http://schemas.microsoft.com/office/drawing/2014/main" id="{A2C6767C-2CB3-4432-AD0F-9693AC4705D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3" name="Oval 292">
                    <a:extLst>
                      <a:ext uri="{FF2B5EF4-FFF2-40B4-BE49-F238E27FC236}">
                        <a16:creationId xmlns:a16="http://schemas.microsoft.com/office/drawing/2014/main" id="{88B11AFF-255D-4571-B8DE-145BF1EE148C}"/>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4" name="Oval 293">
                    <a:extLst>
                      <a:ext uri="{FF2B5EF4-FFF2-40B4-BE49-F238E27FC236}">
                        <a16:creationId xmlns:a16="http://schemas.microsoft.com/office/drawing/2014/main" id="{08B67201-5C76-4F8A-A944-B6AB9D76C271}"/>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5" name="Oval 294">
                    <a:extLst>
                      <a:ext uri="{FF2B5EF4-FFF2-40B4-BE49-F238E27FC236}">
                        <a16:creationId xmlns:a16="http://schemas.microsoft.com/office/drawing/2014/main" id="{03B075B2-43A7-4FCA-AD3F-D3DCE099BB23}"/>
                      </a:ext>
                    </a:extLst>
                  </p:cNvPr>
                  <p:cNvSpPr/>
                  <p:nvPr/>
                </p:nvSpPr>
                <p:spPr>
                  <a:xfrm>
                    <a:off x="8369145" y="618281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6" name="Rectangle 295">
                    <a:extLst>
                      <a:ext uri="{FF2B5EF4-FFF2-40B4-BE49-F238E27FC236}">
                        <a16:creationId xmlns:a16="http://schemas.microsoft.com/office/drawing/2014/main" id="{B6E0D310-FE75-4F0A-8C8F-7A9C47C17035}"/>
                      </a:ext>
                    </a:extLst>
                  </p:cNvPr>
                  <p:cNvSpPr/>
                  <p:nvPr/>
                </p:nvSpPr>
                <p:spPr>
                  <a:xfrm>
                    <a:off x="5208276" y="6761949"/>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7" name="Oval 296">
                    <a:extLst>
                      <a:ext uri="{FF2B5EF4-FFF2-40B4-BE49-F238E27FC236}">
                        <a16:creationId xmlns:a16="http://schemas.microsoft.com/office/drawing/2014/main" id="{964151CB-75B7-49CF-9252-AB4DBC2EF47F}"/>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98" name="Oval 297">
                    <a:extLst>
                      <a:ext uri="{FF2B5EF4-FFF2-40B4-BE49-F238E27FC236}">
                        <a16:creationId xmlns:a16="http://schemas.microsoft.com/office/drawing/2014/main" id="{3E73E935-87A2-4E3F-B90C-EAF0697A45A8}"/>
                      </a:ext>
                    </a:extLst>
                  </p:cNvPr>
                  <p:cNvSpPr/>
                  <p:nvPr/>
                </p:nvSpPr>
                <p:spPr>
                  <a:xfrm>
                    <a:off x="5427788" y="607574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99" name="Oval 298">
                    <a:extLst>
                      <a:ext uri="{FF2B5EF4-FFF2-40B4-BE49-F238E27FC236}">
                        <a16:creationId xmlns:a16="http://schemas.microsoft.com/office/drawing/2014/main" id="{583AB84B-DD97-4BE0-8FED-1CD0DD787484}"/>
                      </a:ext>
                    </a:extLst>
                  </p:cNvPr>
                  <p:cNvSpPr/>
                  <p:nvPr/>
                </p:nvSpPr>
                <p:spPr>
                  <a:xfrm>
                    <a:off x="5213208" y="6320028"/>
                    <a:ext cx="595719" cy="5957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300" name="Oval 299">
                    <a:extLst>
                      <a:ext uri="{FF2B5EF4-FFF2-40B4-BE49-F238E27FC236}">
                        <a16:creationId xmlns:a16="http://schemas.microsoft.com/office/drawing/2014/main" id="{0CD8745E-FC74-4067-905B-1695297E1597}"/>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36" name="Group 135">
                  <a:extLst>
                    <a:ext uri="{FF2B5EF4-FFF2-40B4-BE49-F238E27FC236}">
                      <a16:creationId xmlns:a16="http://schemas.microsoft.com/office/drawing/2014/main" id="{61A2680B-5A22-47D6-902E-6A3BA8A0D4F3}"/>
                    </a:ext>
                  </a:extLst>
                </p:cNvPr>
                <p:cNvGrpSpPr/>
                <p:nvPr/>
              </p:nvGrpSpPr>
              <p:grpSpPr>
                <a:xfrm>
                  <a:off x="2503359" y="5771635"/>
                  <a:ext cx="3430784" cy="1088468"/>
                  <a:chOff x="5096347" y="5677120"/>
                  <a:chExt cx="3992878" cy="1266805"/>
                </a:xfrm>
                <a:grpFill/>
              </p:grpSpPr>
              <p:sp>
                <p:nvSpPr>
                  <p:cNvPr id="275" name="Oval 274">
                    <a:extLst>
                      <a:ext uri="{FF2B5EF4-FFF2-40B4-BE49-F238E27FC236}">
                        <a16:creationId xmlns:a16="http://schemas.microsoft.com/office/drawing/2014/main" id="{3976BAF3-F0F0-4C94-9170-E877D3A7650E}"/>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6" name="Oval 275">
                    <a:extLst>
                      <a:ext uri="{FF2B5EF4-FFF2-40B4-BE49-F238E27FC236}">
                        <a16:creationId xmlns:a16="http://schemas.microsoft.com/office/drawing/2014/main" id="{08C76741-512C-452E-A849-5C3731DC87D4}"/>
                      </a:ext>
                    </a:extLst>
                  </p:cNvPr>
                  <p:cNvSpPr/>
                  <p:nvPr/>
                </p:nvSpPr>
                <p:spPr>
                  <a:xfrm>
                    <a:off x="6755595" y="619285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7" name="Oval 276">
                    <a:extLst>
                      <a:ext uri="{FF2B5EF4-FFF2-40B4-BE49-F238E27FC236}">
                        <a16:creationId xmlns:a16="http://schemas.microsoft.com/office/drawing/2014/main" id="{AF79AE48-49DA-45BD-9DAE-7E4D3CE7160A}"/>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8" name="Oval 277">
                    <a:extLst>
                      <a:ext uri="{FF2B5EF4-FFF2-40B4-BE49-F238E27FC236}">
                        <a16:creationId xmlns:a16="http://schemas.microsoft.com/office/drawing/2014/main" id="{5FD12F2B-9BB1-4117-830B-8EB8402FDFB0}"/>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9" name="Oval 278">
                    <a:extLst>
                      <a:ext uri="{FF2B5EF4-FFF2-40B4-BE49-F238E27FC236}">
                        <a16:creationId xmlns:a16="http://schemas.microsoft.com/office/drawing/2014/main" id="{C487A492-E8C7-4D4B-ABFF-A6DC2A635108}"/>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0" name="Oval 279">
                    <a:extLst>
                      <a:ext uri="{FF2B5EF4-FFF2-40B4-BE49-F238E27FC236}">
                        <a16:creationId xmlns:a16="http://schemas.microsoft.com/office/drawing/2014/main" id="{AF057A23-02A8-4B6D-8DC5-83644BC14FE5}"/>
                      </a:ext>
                    </a:extLst>
                  </p:cNvPr>
                  <p:cNvSpPr/>
                  <p:nvPr/>
                </p:nvSpPr>
                <p:spPr>
                  <a:xfrm>
                    <a:off x="5827426" y="5940423"/>
                    <a:ext cx="988205" cy="9882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1" name="Oval 280">
                    <a:extLst>
                      <a:ext uri="{FF2B5EF4-FFF2-40B4-BE49-F238E27FC236}">
                        <a16:creationId xmlns:a16="http://schemas.microsoft.com/office/drawing/2014/main" id="{73E8D949-6D13-4EC7-BEE3-8D759329C4EC}"/>
                      </a:ext>
                    </a:extLst>
                  </p:cNvPr>
                  <p:cNvSpPr/>
                  <p:nvPr/>
                </p:nvSpPr>
                <p:spPr>
                  <a:xfrm>
                    <a:off x="8028027" y="5677120"/>
                    <a:ext cx="995012" cy="9950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2" name="Oval 281">
                    <a:extLst>
                      <a:ext uri="{FF2B5EF4-FFF2-40B4-BE49-F238E27FC236}">
                        <a16:creationId xmlns:a16="http://schemas.microsoft.com/office/drawing/2014/main" id="{4A571253-E298-451B-A44B-14888275242E}"/>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3" name="Rectangle 282">
                    <a:extLst>
                      <a:ext uri="{FF2B5EF4-FFF2-40B4-BE49-F238E27FC236}">
                        <a16:creationId xmlns:a16="http://schemas.microsoft.com/office/drawing/2014/main" id="{C4F771E6-DB0E-4AE2-8065-F683845D6EE6}"/>
                      </a:ext>
                    </a:extLst>
                  </p:cNvPr>
                  <p:cNvSpPr/>
                  <p:nvPr/>
                </p:nvSpPr>
                <p:spPr>
                  <a:xfrm>
                    <a:off x="5208276" y="6777247"/>
                    <a:ext cx="3880949" cy="166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4" name="Oval 283">
                    <a:extLst>
                      <a:ext uri="{FF2B5EF4-FFF2-40B4-BE49-F238E27FC236}">
                        <a16:creationId xmlns:a16="http://schemas.microsoft.com/office/drawing/2014/main" id="{F149FECD-4C31-4712-9FF2-D019E32A5E86}"/>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85" name="Oval 284">
                    <a:extLst>
                      <a:ext uri="{FF2B5EF4-FFF2-40B4-BE49-F238E27FC236}">
                        <a16:creationId xmlns:a16="http://schemas.microsoft.com/office/drawing/2014/main" id="{D036ADD9-A9BA-4E04-8579-237D2D7826B2}"/>
                      </a:ext>
                    </a:extLst>
                  </p:cNvPr>
                  <p:cNvSpPr/>
                  <p:nvPr/>
                </p:nvSpPr>
                <p:spPr>
                  <a:xfrm>
                    <a:off x="5422191" y="611316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6" name="Oval 285">
                    <a:extLst>
                      <a:ext uri="{FF2B5EF4-FFF2-40B4-BE49-F238E27FC236}">
                        <a16:creationId xmlns:a16="http://schemas.microsoft.com/office/drawing/2014/main" id="{E96C2CD6-460A-40E6-ADF8-2CA6187E79F7}"/>
                      </a:ext>
                    </a:extLst>
                  </p:cNvPr>
                  <p:cNvSpPr/>
                  <p:nvPr/>
                </p:nvSpPr>
                <p:spPr>
                  <a:xfrm>
                    <a:off x="5096347" y="6288693"/>
                    <a:ext cx="595719" cy="59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87" name="Oval 286">
                    <a:extLst>
                      <a:ext uri="{FF2B5EF4-FFF2-40B4-BE49-F238E27FC236}">
                        <a16:creationId xmlns:a16="http://schemas.microsoft.com/office/drawing/2014/main" id="{0E36BBFF-381D-4BFF-A5CB-55FECA8BA0DC}"/>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37" name="Group 136">
                  <a:extLst>
                    <a:ext uri="{FF2B5EF4-FFF2-40B4-BE49-F238E27FC236}">
                      <a16:creationId xmlns:a16="http://schemas.microsoft.com/office/drawing/2014/main" id="{84D82ADF-9C00-431E-8AA9-E9325D4108AD}"/>
                    </a:ext>
                  </a:extLst>
                </p:cNvPr>
                <p:cNvGrpSpPr/>
                <p:nvPr/>
              </p:nvGrpSpPr>
              <p:grpSpPr>
                <a:xfrm flipH="1">
                  <a:off x="5700882" y="5865298"/>
                  <a:ext cx="3453808" cy="994002"/>
                  <a:chOff x="5155809" y="5783050"/>
                  <a:chExt cx="4019674" cy="1156862"/>
                </a:xfrm>
                <a:grpFill/>
              </p:grpSpPr>
              <p:sp>
                <p:nvSpPr>
                  <p:cNvPr id="263" name="Oval 262">
                    <a:extLst>
                      <a:ext uri="{FF2B5EF4-FFF2-40B4-BE49-F238E27FC236}">
                        <a16:creationId xmlns:a16="http://schemas.microsoft.com/office/drawing/2014/main" id="{B4140034-6E2E-4FB4-96AC-CD759B2BA33B}"/>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4" name="Oval 263">
                    <a:extLst>
                      <a:ext uri="{FF2B5EF4-FFF2-40B4-BE49-F238E27FC236}">
                        <a16:creationId xmlns:a16="http://schemas.microsoft.com/office/drawing/2014/main" id="{76093088-0768-448A-87D0-FA4005ED9CBA}"/>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5" name="Oval 264">
                    <a:extLst>
                      <a:ext uri="{FF2B5EF4-FFF2-40B4-BE49-F238E27FC236}">
                        <a16:creationId xmlns:a16="http://schemas.microsoft.com/office/drawing/2014/main" id="{720094CA-701E-4314-AF28-EF11DA4B607B}"/>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6" name="Oval 265">
                    <a:extLst>
                      <a:ext uri="{FF2B5EF4-FFF2-40B4-BE49-F238E27FC236}">
                        <a16:creationId xmlns:a16="http://schemas.microsoft.com/office/drawing/2014/main" id="{6D346C68-CB0F-4E03-A276-5C7261524F2A}"/>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7" name="Oval 266">
                    <a:extLst>
                      <a:ext uri="{FF2B5EF4-FFF2-40B4-BE49-F238E27FC236}">
                        <a16:creationId xmlns:a16="http://schemas.microsoft.com/office/drawing/2014/main" id="{CC0B72D3-4C9D-4248-877F-FD21E3CA789C}"/>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8" name="Oval 267">
                    <a:extLst>
                      <a:ext uri="{FF2B5EF4-FFF2-40B4-BE49-F238E27FC236}">
                        <a16:creationId xmlns:a16="http://schemas.microsoft.com/office/drawing/2014/main" id="{AA08DC49-312C-4218-B430-260F6EBC409E}"/>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9" name="Oval 268">
                    <a:extLst>
                      <a:ext uri="{FF2B5EF4-FFF2-40B4-BE49-F238E27FC236}">
                        <a16:creationId xmlns:a16="http://schemas.microsoft.com/office/drawing/2014/main" id="{401C1503-EF95-41A8-BA25-F97064AF2AF6}"/>
                      </a:ext>
                    </a:extLst>
                  </p:cNvPr>
                  <p:cNvSpPr/>
                  <p:nvPr/>
                </p:nvSpPr>
                <p:spPr>
                  <a:xfrm>
                    <a:off x="8455404" y="6128196"/>
                    <a:ext cx="720079"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0" name="Rectangle 269">
                    <a:extLst>
                      <a:ext uri="{FF2B5EF4-FFF2-40B4-BE49-F238E27FC236}">
                        <a16:creationId xmlns:a16="http://schemas.microsoft.com/office/drawing/2014/main" id="{EC5618B2-ED4C-47BB-AD22-CE28F5BE0F6E}"/>
                      </a:ext>
                    </a:extLst>
                  </p:cNvPr>
                  <p:cNvSpPr/>
                  <p:nvPr/>
                </p:nvSpPr>
                <p:spPr>
                  <a:xfrm>
                    <a:off x="5155809" y="6770752"/>
                    <a:ext cx="3880949" cy="166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1" name="Oval 270">
                    <a:extLst>
                      <a:ext uri="{FF2B5EF4-FFF2-40B4-BE49-F238E27FC236}">
                        <a16:creationId xmlns:a16="http://schemas.microsoft.com/office/drawing/2014/main" id="{9D1891F3-0492-4FBE-86F2-6C2C36363A6D}"/>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2" name="Oval 271">
                    <a:extLst>
                      <a:ext uri="{FF2B5EF4-FFF2-40B4-BE49-F238E27FC236}">
                        <a16:creationId xmlns:a16="http://schemas.microsoft.com/office/drawing/2014/main" id="{9798ABBC-B889-4918-9C3E-9D421FF5B35F}"/>
                      </a:ext>
                    </a:extLst>
                  </p:cNvPr>
                  <p:cNvSpPr/>
                  <p:nvPr/>
                </p:nvSpPr>
                <p:spPr>
                  <a:xfrm>
                    <a:off x="5176824" y="6066471"/>
                    <a:ext cx="849276" cy="8492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73" name="Oval 272">
                    <a:extLst>
                      <a:ext uri="{FF2B5EF4-FFF2-40B4-BE49-F238E27FC236}">
                        <a16:creationId xmlns:a16="http://schemas.microsoft.com/office/drawing/2014/main" id="{D6B880CB-1850-4313-99AD-4720918753EB}"/>
                      </a:ext>
                    </a:extLst>
                  </p:cNvPr>
                  <p:cNvSpPr/>
                  <p:nvPr/>
                </p:nvSpPr>
                <p:spPr>
                  <a:xfrm>
                    <a:off x="7541959" y="6181631"/>
                    <a:ext cx="1213393"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74" name="Oval 273">
                    <a:extLst>
                      <a:ext uri="{FF2B5EF4-FFF2-40B4-BE49-F238E27FC236}">
                        <a16:creationId xmlns:a16="http://schemas.microsoft.com/office/drawing/2014/main" id="{728E79D6-87CD-42FC-913E-34E162BB3FC3}"/>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nvGrpSpPr>
                <p:cNvPr id="138" name="Group 137">
                  <a:extLst>
                    <a:ext uri="{FF2B5EF4-FFF2-40B4-BE49-F238E27FC236}">
                      <a16:creationId xmlns:a16="http://schemas.microsoft.com/office/drawing/2014/main" id="{C5A79E5A-9D1C-489F-BF94-E7D864CCA2C7}"/>
                    </a:ext>
                  </a:extLst>
                </p:cNvPr>
                <p:cNvGrpSpPr/>
                <p:nvPr/>
              </p:nvGrpSpPr>
              <p:grpSpPr>
                <a:xfrm flipH="1">
                  <a:off x="8843757" y="5862656"/>
                  <a:ext cx="3348243" cy="1004400"/>
                  <a:chOff x="5192411" y="5783050"/>
                  <a:chExt cx="3896814" cy="1168963"/>
                </a:xfrm>
                <a:grpFill/>
              </p:grpSpPr>
              <p:sp>
                <p:nvSpPr>
                  <p:cNvPr id="139" name="Oval 138">
                    <a:extLst>
                      <a:ext uri="{FF2B5EF4-FFF2-40B4-BE49-F238E27FC236}">
                        <a16:creationId xmlns:a16="http://schemas.microsoft.com/office/drawing/2014/main" id="{559D8C0E-55E4-41DB-8E48-6F728B7165E7}"/>
                      </a:ext>
                    </a:extLst>
                  </p:cNvPr>
                  <p:cNvSpPr/>
                  <p:nvPr/>
                </p:nvSpPr>
                <p:spPr>
                  <a:xfrm>
                    <a:off x="6973598" y="590364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40" name="Oval 139">
                    <a:extLst>
                      <a:ext uri="{FF2B5EF4-FFF2-40B4-BE49-F238E27FC236}">
                        <a16:creationId xmlns:a16="http://schemas.microsoft.com/office/drawing/2014/main" id="{F2DC3D56-C498-4035-9308-568FA6A5AFAC}"/>
                      </a:ext>
                    </a:extLst>
                  </p:cNvPr>
                  <p:cNvSpPr/>
                  <p:nvPr/>
                </p:nvSpPr>
                <p:spPr>
                  <a:xfrm>
                    <a:off x="6737750" y="61768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41" name="Oval 140">
                    <a:extLst>
                      <a:ext uri="{FF2B5EF4-FFF2-40B4-BE49-F238E27FC236}">
                        <a16:creationId xmlns:a16="http://schemas.microsoft.com/office/drawing/2014/main" id="{493E85A6-5278-4C2C-88D7-03AC6043D10A}"/>
                      </a:ext>
                    </a:extLst>
                  </p:cNvPr>
                  <p:cNvSpPr/>
                  <p:nvPr/>
                </p:nvSpPr>
                <p:spPr>
                  <a:xfrm>
                    <a:off x="7621548" y="5936018"/>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42" name="Oval 141">
                    <a:extLst>
                      <a:ext uri="{FF2B5EF4-FFF2-40B4-BE49-F238E27FC236}">
                        <a16:creationId xmlns:a16="http://schemas.microsoft.com/office/drawing/2014/main" id="{22D1F0EC-6F94-4537-895B-B9F76EE43BF5}"/>
                      </a:ext>
                    </a:extLst>
                  </p:cNvPr>
                  <p:cNvSpPr/>
                  <p:nvPr/>
                </p:nvSpPr>
                <p:spPr>
                  <a:xfrm>
                    <a:off x="8012007" y="5783050"/>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43" name="Oval 142">
                    <a:extLst>
                      <a:ext uri="{FF2B5EF4-FFF2-40B4-BE49-F238E27FC236}">
                        <a16:creationId xmlns:a16="http://schemas.microsoft.com/office/drawing/2014/main" id="{E614C0A2-A8B0-411D-892A-3FE07BEFA237}"/>
                      </a:ext>
                    </a:extLst>
                  </p:cNvPr>
                  <p:cNvSpPr/>
                  <p:nvPr/>
                </p:nvSpPr>
                <p:spPr>
                  <a:xfrm>
                    <a:off x="6212527" y="6169614"/>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44" name="Oval 143">
                    <a:extLst>
                      <a:ext uri="{FF2B5EF4-FFF2-40B4-BE49-F238E27FC236}">
                        <a16:creationId xmlns:a16="http://schemas.microsoft.com/office/drawing/2014/main" id="{7D22F505-3D57-43BA-A635-2413761F9960}"/>
                      </a:ext>
                    </a:extLst>
                  </p:cNvPr>
                  <p:cNvSpPr/>
                  <p:nvPr/>
                </p:nvSpPr>
                <p:spPr>
                  <a:xfrm>
                    <a:off x="5975384" y="6088379"/>
                    <a:ext cx="840247" cy="8402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145" name="Oval 144">
                    <a:extLst>
                      <a:ext uri="{FF2B5EF4-FFF2-40B4-BE49-F238E27FC236}">
                        <a16:creationId xmlns:a16="http://schemas.microsoft.com/office/drawing/2014/main" id="{AEAD7FB1-EEAE-4A4D-AA86-9855BD5FF956}"/>
                      </a:ext>
                    </a:extLst>
                  </p:cNvPr>
                  <p:cNvSpPr/>
                  <p:nvPr/>
                </p:nvSpPr>
                <p:spPr>
                  <a:xfrm>
                    <a:off x="8369145" y="6221396"/>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46" name="Rectangle 145">
                    <a:extLst>
                      <a:ext uri="{FF2B5EF4-FFF2-40B4-BE49-F238E27FC236}">
                        <a16:creationId xmlns:a16="http://schemas.microsoft.com/office/drawing/2014/main" id="{D919E9BD-68C3-47E2-96F1-76F2031BB696}"/>
                      </a:ext>
                    </a:extLst>
                  </p:cNvPr>
                  <p:cNvSpPr/>
                  <p:nvPr/>
                </p:nvSpPr>
                <p:spPr>
                  <a:xfrm>
                    <a:off x="5192411" y="6613640"/>
                    <a:ext cx="3880949" cy="3237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147" name="Oval 146">
                    <a:extLst>
                      <a:ext uri="{FF2B5EF4-FFF2-40B4-BE49-F238E27FC236}">
                        <a16:creationId xmlns:a16="http://schemas.microsoft.com/office/drawing/2014/main" id="{3AC4FBD0-2337-4199-B4D4-56EC39B8F820}"/>
                      </a:ext>
                    </a:extLst>
                  </p:cNvPr>
                  <p:cNvSpPr/>
                  <p:nvPr/>
                </p:nvSpPr>
                <p:spPr>
                  <a:xfrm>
                    <a:off x="7281640" y="6176829"/>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0" name="Oval 259">
                    <a:extLst>
                      <a:ext uri="{FF2B5EF4-FFF2-40B4-BE49-F238E27FC236}">
                        <a16:creationId xmlns:a16="http://schemas.microsoft.com/office/drawing/2014/main" id="{EFDFA287-EEBC-4086-A3C7-BC0D593622F6}"/>
                      </a:ext>
                    </a:extLst>
                  </p:cNvPr>
                  <p:cNvSpPr/>
                  <p:nvPr/>
                </p:nvSpPr>
                <p:spPr>
                  <a:xfrm>
                    <a:off x="5192411" y="6044347"/>
                    <a:ext cx="907666" cy="9076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dirty="0">
                      <a:ln>
                        <a:noFill/>
                      </a:ln>
                      <a:solidFill>
                        <a:srgbClr val="000000">
                          <a:lumMod val="85000"/>
                          <a:lumOff val="15000"/>
                        </a:srgbClr>
                      </a:solidFill>
                      <a:effectLst/>
                      <a:uLnTx/>
                      <a:uFillTx/>
                      <a:latin typeface="Arial"/>
                      <a:ea typeface="+mn-ea"/>
                      <a:cs typeface="Arial"/>
                    </a:endParaRPr>
                  </a:p>
                </p:txBody>
              </p:sp>
              <p:sp>
                <p:nvSpPr>
                  <p:cNvPr id="261" name="Oval 260">
                    <a:extLst>
                      <a:ext uri="{FF2B5EF4-FFF2-40B4-BE49-F238E27FC236}">
                        <a16:creationId xmlns:a16="http://schemas.microsoft.com/office/drawing/2014/main" id="{ED271B8A-63C7-4E12-83DD-B203E3CB8C62}"/>
                      </a:ext>
                    </a:extLst>
                  </p:cNvPr>
                  <p:cNvSpPr/>
                  <p:nvPr/>
                </p:nvSpPr>
                <p:spPr>
                  <a:xfrm>
                    <a:off x="7799510" y="6182681"/>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sp>
                <p:nvSpPr>
                  <p:cNvPr id="262" name="Oval 261">
                    <a:extLst>
                      <a:ext uri="{FF2B5EF4-FFF2-40B4-BE49-F238E27FC236}">
                        <a16:creationId xmlns:a16="http://schemas.microsoft.com/office/drawing/2014/main" id="{FD538DE0-8B4F-4330-90C8-04425E11077A}"/>
                      </a:ext>
                    </a:extLst>
                  </p:cNvPr>
                  <p:cNvSpPr/>
                  <p:nvPr/>
                </p:nvSpPr>
                <p:spPr>
                  <a:xfrm>
                    <a:off x="5630466" y="6219832"/>
                    <a:ext cx="720080" cy="7200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2700" b="0" i="0" u="none" strike="noStrike" kern="1200" cap="none" spc="0" normalizeH="0" baseline="0" noProof="0">
                      <a:ln>
                        <a:noFill/>
                      </a:ln>
                      <a:solidFill>
                        <a:srgbClr val="000000">
                          <a:lumMod val="85000"/>
                          <a:lumOff val="15000"/>
                        </a:srgbClr>
                      </a:solidFill>
                      <a:effectLst/>
                      <a:uLnTx/>
                      <a:uFillTx/>
                      <a:latin typeface="Arial"/>
                      <a:ea typeface="+mn-ea"/>
                      <a:cs typeface="Arial"/>
                    </a:endParaRPr>
                  </a:p>
                </p:txBody>
              </p:sp>
            </p:grpSp>
          </p:grpSp>
        </p:grpSp>
        <p:grpSp>
          <p:nvGrpSpPr>
            <p:cNvPr id="121" name="Group 120">
              <a:extLst>
                <a:ext uri="{FF2B5EF4-FFF2-40B4-BE49-F238E27FC236}">
                  <a16:creationId xmlns:a16="http://schemas.microsoft.com/office/drawing/2014/main" id="{AB76B75A-6902-4620-9939-252A9774CC89}"/>
                </a:ext>
              </a:extLst>
            </p:cNvPr>
            <p:cNvGrpSpPr/>
            <p:nvPr/>
          </p:nvGrpSpPr>
          <p:grpSpPr>
            <a:xfrm>
              <a:off x="227391" y="6183786"/>
              <a:ext cx="11769448" cy="615038"/>
              <a:chOff x="228244" y="6131048"/>
              <a:chExt cx="11769448" cy="615038"/>
            </a:xfrm>
          </p:grpSpPr>
          <p:grpSp>
            <p:nvGrpSpPr>
              <p:cNvPr id="122" name="Group 121">
                <a:extLst>
                  <a:ext uri="{FF2B5EF4-FFF2-40B4-BE49-F238E27FC236}">
                    <a16:creationId xmlns:a16="http://schemas.microsoft.com/office/drawing/2014/main" id="{DFCFC6DD-B008-4EEE-B804-894003A35CCC}"/>
                  </a:ext>
                </a:extLst>
              </p:cNvPr>
              <p:cNvGrpSpPr/>
              <p:nvPr/>
            </p:nvGrpSpPr>
            <p:grpSpPr>
              <a:xfrm>
                <a:off x="228244" y="6131048"/>
                <a:ext cx="5522830" cy="605918"/>
                <a:chOff x="228244" y="6131048"/>
                <a:chExt cx="5522830" cy="605918"/>
              </a:xfrm>
            </p:grpSpPr>
            <p:grpSp>
              <p:nvGrpSpPr>
                <p:cNvPr id="127" name="Group 126">
                  <a:extLst>
                    <a:ext uri="{FF2B5EF4-FFF2-40B4-BE49-F238E27FC236}">
                      <a16:creationId xmlns:a16="http://schemas.microsoft.com/office/drawing/2014/main" id="{E11EE481-32BA-40A2-8597-6938168B368E}"/>
                    </a:ext>
                  </a:extLst>
                </p:cNvPr>
                <p:cNvGrpSpPr/>
                <p:nvPr/>
              </p:nvGrpSpPr>
              <p:grpSpPr>
                <a:xfrm>
                  <a:off x="228244" y="6131048"/>
                  <a:ext cx="967564" cy="582669"/>
                  <a:chOff x="4583832" y="398744"/>
                  <a:chExt cx="2989030" cy="1800000"/>
                </a:xfrm>
              </p:grpSpPr>
              <p:pic>
                <p:nvPicPr>
                  <p:cNvPr id="131" name="Picture 7" descr="logo dwr">
                    <a:extLst>
                      <a:ext uri="{FF2B5EF4-FFF2-40B4-BE49-F238E27FC236}">
                        <a16:creationId xmlns:a16="http://schemas.microsoft.com/office/drawing/2014/main" id="{A27FB56D-5873-40D3-B8E4-32BE368E8632}"/>
                      </a:ext>
                    </a:extLst>
                  </p:cNvPr>
                  <p:cNvPicPr>
                    <a:picLocks noChangeAspect="1" noChangeArrowheads="1"/>
                  </p:cNvPicPr>
                  <p:nvPr/>
                </p:nvPicPr>
                <p:blipFill>
                  <a:blip r:embed="rId2" cstate="print"/>
                  <a:srcRect/>
                  <a:stretch>
                    <a:fillRect/>
                  </a:stretch>
                </p:blipFill>
                <p:spPr bwMode="auto">
                  <a:xfrm>
                    <a:off x="6188381" y="398744"/>
                    <a:ext cx="1384481" cy="1712463"/>
                  </a:xfrm>
                  <a:prstGeom prst="rect">
                    <a:avLst/>
                  </a:prstGeom>
                  <a:noFill/>
                  <a:ln w="9525">
                    <a:noFill/>
                    <a:miter lim="800000"/>
                    <a:headEnd/>
                    <a:tailEnd/>
                  </a:ln>
                </p:spPr>
              </p:pic>
              <p:pic>
                <p:nvPicPr>
                  <p:cNvPr id="132" name="Picture 2" descr="ผลการค้นหารูปภาพสำหรับ โลโก้ กระทรวงทรัพ">
                    <a:extLst>
                      <a:ext uri="{FF2B5EF4-FFF2-40B4-BE49-F238E27FC236}">
                        <a16:creationId xmlns:a16="http://schemas.microsoft.com/office/drawing/2014/main" id="{4FF00133-A570-42FC-8548-A252922FBD62}"/>
                      </a:ext>
                    </a:extLst>
                  </p:cNvPr>
                  <p:cNvPicPr>
                    <a:picLocks noChangeAspect="1" noChangeArrowheads="1"/>
                  </p:cNvPicPr>
                  <p:nvPr/>
                </p:nvPicPr>
                <p:blipFill>
                  <a:blip r:embed="rId3" cstate="print"/>
                  <a:srcRect/>
                  <a:stretch>
                    <a:fillRect/>
                  </a:stretch>
                </p:blipFill>
                <p:spPr bwMode="auto">
                  <a:xfrm>
                    <a:off x="4583832" y="398744"/>
                    <a:ext cx="1574702" cy="1800000"/>
                  </a:xfrm>
                  <a:prstGeom prst="rect">
                    <a:avLst/>
                  </a:prstGeom>
                  <a:noFill/>
                  <a:effectLst>
                    <a:outerShdw blurRad="50800" dist="38100" dir="2700000" algn="tl" rotWithShape="0">
                      <a:prstClr val="black">
                        <a:alpha val="40000"/>
                      </a:prstClr>
                    </a:outerShdw>
                  </a:effectLst>
                </p:spPr>
              </p:pic>
            </p:grpSp>
            <p:grpSp>
              <p:nvGrpSpPr>
                <p:cNvPr id="128" name="Group 127">
                  <a:extLst>
                    <a:ext uri="{FF2B5EF4-FFF2-40B4-BE49-F238E27FC236}">
                      <a16:creationId xmlns:a16="http://schemas.microsoft.com/office/drawing/2014/main" id="{931F13F4-394E-43CE-BB24-FCA35903AD88}"/>
                    </a:ext>
                  </a:extLst>
                </p:cNvPr>
                <p:cNvGrpSpPr/>
                <p:nvPr/>
              </p:nvGrpSpPr>
              <p:grpSpPr>
                <a:xfrm>
                  <a:off x="1195807" y="6248208"/>
                  <a:ext cx="4555267" cy="488758"/>
                  <a:chOff x="1205469" y="6184641"/>
                  <a:chExt cx="4555267" cy="488758"/>
                </a:xfrm>
              </p:grpSpPr>
              <p:sp>
                <p:nvSpPr>
                  <p:cNvPr id="129" name="Rectangle 4">
                    <a:extLst>
                      <a:ext uri="{FF2B5EF4-FFF2-40B4-BE49-F238E27FC236}">
                        <a16:creationId xmlns:a16="http://schemas.microsoft.com/office/drawing/2014/main" id="{D920F07D-6163-407A-8953-5CA57D43F1A9}"/>
                      </a:ext>
                    </a:extLst>
                  </p:cNvPr>
                  <p:cNvSpPr txBox="1">
                    <a:spLocks noChangeArrowheads="1"/>
                  </p:cNvSpPr>
                  <p:nvPr/>
                </p:nvSpPr>
                <p:spPr bwMode="auto">
                  <a:xfrm>
                    <a:off x="1205469" y="6184641"/>
                    <a:ext cx="4555267"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กรมทรัพยากรน้ำ กระทรวงทรัพยากรธรรมชาติและสิ่งแวดล้อม</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sp>
                <p:nvSpPr>
                  <p:cNvPr id="130" name="Rectangle 4">
                    <a:extLst>
                      <a:ext uri="{FF2B5EF4-FFF2-40B4-BE49-F238E27FC236}">
                        <a16:creationId xmlns:a16="http://schemas.microsoft.com/office/drawing/2014/main" id="{71EEE008-1A86-498E-9DFA-1E8465270688}"/>
                      </a:ext>
                    </a:extLst>
                  </p:cNvPr>
                  <p:cNvSpPr txBox="1">
                    <a:spLocks noChangeArrowheads="1"/>
                  </p:cNvSpPr>
                  <p:nvPr/>
                </p:nvSpPr>
                <p:spPr bwMode="auto">
                  <a:xfrm>
                    <a:off x="1205469" y="6367659"/>
                    <a:ext cx="2216665"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Website : http://dwr.go.th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grpSp>
          </p:grpSp>
          <p:grpSp>
            <p:nvGrpSpPr>
              <p:cNvPr id="123" name="Group 122">
                <a:extLst>
                  <a:ext uri="{FF2B5EF4-FFF2-40B4-BE49-F238E27FC236}">
                    <a16:creationId xmlns:a16="http://schemas.microsoft.com/office/drawing/2014/main" id="{4D8FA7E9-D95A-4D6E-9F3F-3CDE20AD97FD}"/>
                  </a:ext>
                </a:extLst>
              </p:cNvPr>
              <p:cNvGrpSpPr/>
              <p:nvPr/>
            </p:nvGrpSpPr>
            <p:grpSpPr>
              <a:xfrm>
                <a:off x="7529621" y="6287843"/>
                <a:ext cx="4468071" cy="458243"/>
                <a:chOff x="7529621" y="6239350"/>
                <a:chExt cx="4468071" cy="458243"/>
              </a:xfrm>
            </p:grpSpPr>
            <p:sp>
              <p:nvSpPr>
                <p:cNvPr id="124" name="Rectangle 4">
                  <a:extLst>
                    <a:ext uri="{FF2B5EF4-FFF2-40B4-BE49-F238E27FC236}">
                      <a16:creationId xmlns:a16="http://schemas.microsoft.com/office/drawing/2014/main" id="{153BC1A1-D38A-48B6-B782-EB50724DCC2D}"/>
                    </a:ext>
                  </a:extLst>
                </p:cNvPr>
                <p:cNvSpPr txBox="1">
                  <a:spLocks noChangeArrowheads="1"/>
                </p:cNvSpPr>
                <p:nvPr/>
              </p:nvSpPr>
              <p:spPr bwMode="auto">
                <a:xfrm>
                  <a:off x="7799670" y="6350128"/>
                  <a:ext cx="4198022" cy="30574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2pPr>
                  <a:lvl3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3pPr>
                  <a:lvl4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4pPr>
                  <a:lvl5pPr algn="l" rtl="0" eaLnBrk="0" fontAlgn="base" hangingPunct="0">
                    <a:spcBef>
                      <a:spcPct val="0"/>
                    </a:spcBef>
                    <a:spcAft>
                      <a:spcPct val="0"/>
                    </a:spcAft>
                    <a:defRPr sz="2800" b="1">
                      <a:solidFill>
                        <a:srgbClr val="FFFFFF"/>
                      </a:solidFill>
                      <a:latin typeface="Century Gothic" pitchFamily="34" charset="0"/>
                      <a:cs typeface="Angsana New" pitchFamily="18" charset="-34"/>
                    </a:defRPr>
                  </a:lvl5pPr>
                  <a:lvl6pPr marL="457200" algn="l" rtl="0" fontAlgn="base">
                    <a:spcBef>
                      <a:spcPct val="0"/>
                    </a:spcBef>
                    <a:spcAft>
                      <a:spcPct val="0"/>
                    </a:spcAft>
                    <a:defRPr sz="2800" b="1">
                      <a:solidFill>
                        <a:srgbClr val="FFFFFF"/>
                      </a:solidFill>
                      <a:latin typeface="Century Gothic" pitchFamily="34" charset="0"/>
                      <a:cs typeface="Angsana New" pitchFamily="18" charset="-34"/>
                    </a:defRPr>
                  </a:lvl6pPr>
                  <a:lvl7pPr marL="914400" algn="l" rtl="0" fontAlgn="base">
                    <a:spcBef>
                      <a:spcPct val="0"/>
                    </a:spcBef>
                    <a:spcAft>
                      <a:spcPct val="0"/>
                    </a:spcAft>
                    <a:defRPr sz="2800" b="1">
                      <a:solidFill>
                        <a:srgbClr val="FFFFFF"/>
                      </a:solidFill>
                      <a:latin typeface="Century Gothic" pitchFamily="34" charset="0"/>
                      <a:cs typeface="Angsana New" pitchFamily="18" charset="-34"/>
                    </a:defRPr>
                  </a:lvl7pPr>
                  <a:lvl8pPr marL="1371600" algn="l" rtl="0" fontAlgn="base">
                    <a:spcBef>
                      <a:spcPct val="0"/>
                    </a:spcBef>
                    <a:spcAft>
                      <a:spcPct val="0"/>
                    </a:spcAft>
                    <a:defRPr sz="2800" b="1">
                      <a:solidFill>
                        <a:srgbClr val="FFFFFF"/>
                      </a:solidFill>
                      <a:latin typeface="Century Gothic" pitchFamily="34" charset="0"/>
                      <a:cs typeface="Angsana New" pitchFamily="18" charset="-34"/>
                    </a:defRPr>
                  </a:lvl8pPr>
                  <a:lvl9pPr marL="1828800" algn="l" rtl="0" fontAlgn="base">
                    <a:spcBef>
                      <a:spcPct val="0"/>
                    </a:spcBef>
                    <a:spcAft>
                      <a:spcPct val="0"/>
                    </a:spcAft>
                    <a:defRPr sz="2800" b="1">
                      <a:solidFill>
                        <a:srgbClr val="FFFFFF"/>
                      </a:solidFill>
                      <a:latin typeface="Century Gothic" pitchFamily="34" charset="0"/>
                      <a:cs typeface="Angsana New" pitchFamily="18" charset="-34"/>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th-TH"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ศูนย์ป้องกันวิกฤติน้ำ                </a:t>
                  </a:r>
                  <a:r>
                    <a:rPr kumimoji="0" lang="en-US"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rPr>
                    <a:t>http://mekhala.dwr.go.th</a:t>
                  </a:r>
                  <a:endParaRPr kumimoji="0" lang="en-GB" sz="1600" b="0" i="0" u="none" strike="noStrike" kern="0" cap="none" spc="0" normalizeH="0" baseline="0" noProof="0" dirty="0">
                    <a:ln>
                      <a:noFill/>
                    </a:ln>
                    <a:solidFill>
                      <a:srgbClr val="FFFFFF"/>
                    </a:solidFill>
                    <a:effectLst/>
                    <a:uLnTx/>
                    <a:uFillTx/>
                    <a:latin typeface="FC Home" panose="020B0500040200020003" pitchFamily="34" charset="-34"/>
                    <a:ea typeface="+mj-ea"/>
                    <a:cs typeface="FC Home" panose="020B0500040200020003" pitchFamily="34" charset="-34"/>
                  </a:endParaRPr>
                </a:p>
              </p:txBody>
            </p:sp>
            <p:pic>
              <p:nvPicPr>
                <p:cNvPr id="125" name="Picture 124">
                  <a:extLst>
                    <a:ext uri="{FF2B5EF4-FFF2-40B4-BE49-F238E27FC236}">
                      <a16:creationId xmlns:a16="http://schemas.microsoft.com/office/drawing/2014/main" id="{6FFA757D-B037-41FE-8640-1159AFBBC6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9621" y="6239350"/>
                  <a:ext cx="458243" cy="458243"/>
                </a:xfrm>
                <a:prstGeom prst="rect">
                  <a:avLst/>
                </a:prstGeom>
              </p:spPr>
            </p:pic>
            <p:pic>
              <p:nvPicPr>
                <p:cNvPr id="126" name="Picture 125">
                  <a:extLst>
                    <a:ext uri="{FF2B5EF4-FFF2-40B4-BE49-F238E27FC236}">
                      <a16:creationId xmlns:a16="http://schemas.microsoft.com/office/drawing/2014/main" id="{726A1574-527B-4F82-8645-5AC3C72A2E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1381" y="6250356"/>
                  <a:ext cx="423013" cy="423013"/>
                </a:xfrm>
                <a:prstGeom prst="rect">
                  <a:avLst/>
                </a:prstGeom>
              </p:spPr>
            </p:pic>
          </p:grpSp>
        </p:grpSp>
      </p:grpSp>
    </p:spTree>
    <p:extLst>
      <p:ext uri="{BB962C8B-B14F-4D97-AF65-F5344CB8AC3E}">
        <p14:creationId xmlns:p14="http://schemas.microsoft.com/office/powerpoint/2010/main" val="1938755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Rectangle 266">
            <a:extLst>
              <a:ext uri="{FF2B5EF4-FFF2-40B4-BE49-F238E27FC236}">
                <a16:creationId xmlns:a16="http://schemas.microsoft.com/office/drawing/2014/main" id="{97779ECD-922A-451F-854E-B7964864F3A5}"/>
              </a:ext>
            </a:extLst>
          </p:cNvPr>
          <p:cNvSpPr/>
          <p:nvPr/>
        </p:nvSpPr>
        <p:spPr bwMode="auto">
          <a:xfrm>
            <a:off x="-17388" y="978729"/>
            <a:ext cx="6384032" cy="5574471"/>
          </a:xfrm>
          <a:prstGeom prst="rect">
            <a:avLst/>
          </a:prstGeom>
          <a:solidFill>
            <a:srgbClr val="FDF0D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173" name="Group 172">
            <a:extLst>
              <a:ext uri="{FF2B5EF4-FFF2-40B4-BE49-F238E27FC236}">
                <a16:creationId xmlns:a16="http://schemas.microsoft.com/office/drawing/2014/main" id="{D5034FA6-7812-4605-B208-BC4C1E80231A}"/>
              </a:ext>
            </a:extLst>
          </p:cNvPr>
          <p:cNvGrpSpPr/>
          <p:nvPr/>
        </p:nvGrpSpPr>
        <p:grpSpPr>
          <a:xfrm>
            <a:off x="-1" y="6132165"/>
            <a:ext cx="12192001" cy="713341"/>
            <a:chOff x="-1" y="6132165"/>
            <a:chExt cx="12192001" cy="713341"/>
          </a:xfrm>
        </p:grpSpPr>
        <p:sp>
          <p:nvSpPr>
            <p:cNvPr id="174" name="สี่เหลี่ยมผืนผ้า 3">
              <a:extLst>
                <a:ext uri="{FF2B5EF4-FFF2-40B4-BE49-F238E27FC236}">
                  <a16:creationId xmlns:a16="http://schemas.microsoft.com/office/drawing/2014/main" id="{B2DFCEE5-D0A9-47B6-84D7-C3009D5B9964}"/>
                </a:ext>
              </a:extLst>
            </p:cNvPr>
            <p:cNvSpPr/>
            <p:nvPr/>
          </p:nvSpPr>
          <p:spPr bwMode="auto">
            <a:xfrm>
              <a:off x="-1" y="6533738"/>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175" name="Group 174">
              <a:extLst>
                <a:ext uri="{FF2B5EF4-FFF2-40B4-BE49-F238E27FC236}">
                  <a16:creationId xmlns:a16="http://schemas.microsoft.com/office/drawing/2014/main" id="{E3CD6E95-8B1B-4516-B47B-F1341BA10B21}"/>
                </a:ext>
              </a:extLst>
            </p:cNvPr>
            <p:cNvGrpSpPr/>
            <p:nvPr/>
          </p:nvGrpSpPr>
          <p:grpSpPr>
            <a:xfrm>
              <a:off x="0" y="6132165"/>
              <a:ext cx="12192000" cy="462446"/>
              <a:chOff x="0" y="6132165"/>
              <a:chExt cx="12192000" cy="462446"/>
            </a:xfrm>
          </p:grpSpPr>
          <p:sp>
            <p:nvSpPr>
              <p:cNvPr id="176" name="Freeform 33">
                <a:extLst>
                  <a:ext uri="{FF2B5EF4-FFF2-40B4-BE49-F238E27FC236}">
                    <a16:creationId xmlns:a16="http://schemas.microsoft.com/office/drawing/2014/main" id="{0935C5B9-35B4-4E1E-849C-35ED80707EE6}"/>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7" name="Freeform 32">
                <a:extLst>
                  <a:ext uri="{FF2B5EF4-FFF2-40B4-BE49-F238E27FC236}">
                    <a16:creationId xmlns:a16="http://schemas.microsoft.com/office/drawing/2014/main" id="{239D91C9-68C9-441A-B4E5-BDCCA311669B}"/>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178" name="TextBox 177">
                <a:extLst>
                  <a:ext uri="{FF2B5EF4-FFF2-40B4-BE49-F238E27FC236}">
                    <a16:creationId xmlns:a16="http://schemas.microsoft.com/office/drawing/2014/main" id="{A0F1D411-9F92-4950-94CB-3F803823405D}"/>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179" name="Group 178">
                <a:extLst>
                  <a:ext uri="{FF2B5EF4-FFF2-40B4-BE49-F238E27FC236}">
                    <a16:creationId xmlns:a16="http://schemas.microsoft.com/office/drawing/2014/main" id="{C91DB5F4-A1C0-49F1-8F59-1E775CC28059}"/>
                  </a:ext>
                </a:extLst>
              </p:cNvPr>
              <p:cNvGrpSpPr/>
              <p:nvPr/>
            </p:nvGrpSpPr>
            <p:grpSpPr>
              <a:xfrm>
                <a:off x="9120336" y="6223211"/>
                <a:ext cx="2952328" cy="252385"/>
                <a:chOff x="9120336" y="6223211"/>
                <a:chExt cx="2952328" cy="252385"/>
              </a:xfrm>
            </p:grpSpPr>
            <p:sp>
              <p:nvSpPr>
                <p:cNvPr id="183" name="TextBox 182">
                  <a:extLst>
                    <a:ext uri="{FF2B5EF4-FFF2-40B4-BE49-F238E27FC236}">
                      <a16:creationId xmlns:a16="http://schemas.microsoft.com/office/drawing/2014/main" id="{4E3F15A6-D108-4AAB-B8F9-C1517C5C6A97}"/>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184" name="Picture 183">
                  <a:extLst>
                    <a:ext uri="{FF2B5EF4-FFF2-40B4-BE49-F238E27FC236}">
                      <a16:creationId xmlns:a16="http://schemas.microsoft.com/office/drawing/2014/main" id="{C71A3AE6-FE21-45FF-B779-929B5351B6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185" name="Picture 184">
                  <a:extLst>
                    <a:ext uri="{FF2B5EF4-FFF2-40B4-BE49-F238E27FC236}">
                      <a16:creationId xmlns:a16="http://schemas.microsoft.com/office/drawing/2014/main" id="{BED9B13C-318F-4500-8567-2C3409AC9D2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180" name="Group 179">
                <a:extLst>
                  <a:ext uri="{FF2B5EF4-FFF2-40B4-BE49-F238E27FC236}">
                    <a16:creationId xmlns:a16="http://schemas.microsoft.com/office/drawing/2014/main" id="{F4EEB0F4-7854-446C-9EC1-664A16392C05}"/>
                  </a:ext>
                </a:extLst>
              </p:cNvPr>
              <p:cNvGrpSpPr/>
              <p:nvPr/>
            </p:nvGrpSpPr>
            <p:grpSpPr>
              <a:xfrm>
                <a:off x="263352" y="6188227"/>
                <a:ext cx="615709" cy="376323"/>
                <a:chOff x="454695" y="6005005"/>
                <a:chExt cx="615709" cy="376323"/>
              </a:xfrm>
            </p:grpSpPr>
            <p:pic>
              <p:nvPicPr>
                <p:cNvPr id="181" name="Picture 7" descr="logo dwr">
                  <a:extLst>
                    <a:ext uri="{FF2B5EF4-FFF2-40B4-BE49-F238E27FC236}">
                      <a16:creationId xmlns:a16="http://schemas.microsoft.com/office/drawing/2014/main" id="{52A8ED8E-0A4E-44D2-B62B-02ED59F9AA3F}"/>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182" name="Picture 2" descr="ผลการค้นหารูปภาพสำหรับ โลโก้ กระทรวงทรัพ">
                  <a:extLst>
                    <a:ext uri="{FF2B5EF4-FFF2-40B4-BE49-F238E27FC236}">
                      <a16:creationId xmlns:a16="http://schemas.microsoft.com/office/drawing/2014/main" id="{2BCB0D69-C619-4649-B522-CDB26BBAB59E}"/>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233" name="ตัวแทนหมายเลขสไลด์ 1">
            <a:extLst>
              <a:ext uri="{FF2B5EF4-FFF2-40B4-BE49-F238E27FC236}">
                <a16:creationId xmlns:a16="http://schemas.microsoft.com/office/drawing/2014/main" id="{E638EB6D-2D3A-4310-BC34-D0D61BEED445}"/>
              </a:ext>
            </a:extLst>
          </p:cNvPr>
          <p:cNvSpPr>
            <a:spLocks noGrp="1"/>
          </p:cNvSpPr>
          <p:nvPr>
            <p:ph type="sldNum" sz="quarter" idx="10"/>
          </p:nvPr>
        </p:nvSpPr>
        <p:spPr>
          <a:xfrm>
            <a:off x="9332181" y="6508735"/>
            <a:ext cx="2844800"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2000" b="1" i="0" u="none" strike="noStrike" kern="1200" cap="none" spc="0" normalizeH="0" baseline="0" noProof="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234" name="Rectangle 7">
            <a:extLst>
              <a:ext uri="{FF2B5EF4-FFF2-40B4-BE49-F238E27FC236}">
                <a16:creationId xmlns:a16="http://schemas.microsoft.com/office/drawing/2014/main" id="{8BAD441A-67AA-4DE9-9D10-0C58AF1A8165}"/>
              </a:ext>
            </a:extLst>
          </p:cNvPr>
          <p:cNvSpPr/>
          <p:nvPr/>
        </p:nvSpPr>
        <p:spPr>
          <a:xfrm>
            <a:off x="226095" y="6559183"/>
            <a:ext cx="5799007"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 และสำนักงานทรัพยากรน้ำภาค 1-11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ข้อมูล ณ วันที่ 1</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4</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พฤษภาคม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pic>
        <p:nvPicPr>
          <p:cNvPr id="186" name="รูปภาพ 1">
            <a:extLst>
              <a:ext uri="{FF2B5EF4-FFF2-40B4-BE49-F238E27FC236}">
                <a16:creationId xmlns:a16="http://schemas.microsoft.com/office/drawing/2014/main" id="{874C34E9-FD42-4821-A6A5-5E942C6AFEAC}"/>
              </a:ext>
            </a:extLst>
          </p:cNvPr>
          <p:cNvPicPr>
            <a:picLocks noChangeAspect="1"/>
          </p:cNvPicPr>
          <p:nvPr/>
        </p:nvPicPr>
        <p:blipFill>
          <a:blip r:embed="rId7"/>
          <a:stretch>
            <a:fillRect/>
          </a:stretch>
        </p:blipFill>
        <p:spPr>
          <a:xfrm>
            <a:off x="7258542" y="3812875"/>
            <a:ext cx="2419029" cy="1388918"/>
          </a:xfrm>
          <a:prstGeom prst="rect">
            <a:avLst/>
          </a:prstGeom>
          <a:effectLst>
            <a:softEdge rad="0"/>
          </a:effectLst>
        </p:spPr>
      </p:pic>
      <p:graphicFrame>
        <p:nvGraphicFramePr>
          <p:cNvPr id="187" name="Chart 1">
            <a:extLst>
              <a:ext uri="{FF2B5EF4-FFF2-40B4-BE49-F238E27FC236}">
                <a16:creationId xmlns:a16="http://schemas.microsoft.com/office/drawing/2014/main" id="{18FA5565-59DB-440B-AEE1-56B40D7D15AF}"/>
              </a:ext>
            </a:extLst>
          </p:cNvPr>
          <p:cNvGraphicFramePr>
            <a:graphicFrameLocks noGrp="1"/>
          </p:cNvGraphicFramePr>
          <p:nvPr/>
        </p:nvGraphicFramePr>
        <p:xfrm>
          <a:off x="8634522" y="1189520"/>
          <a:ext cx="2438505" cy="2313170"/>
        </p:xfrm>
        <a:graphic>
          <a:graphicData uri="http://schemas.openxmlformats.org/drawingml/2006/chart">
            <c:chart xmlns:c="http://schemas.openxmlformats.org/drawingml/2006/chart" xmlns:r="http://schemas.openxmlformats.org/officeDocument/2006/relationships" r:id="rId8"/>
          </a:graphicData>
        </a:graphic>
      </p:graphicFrame>
      <p:sp>
        <p:nvSpPr>
          <p:cNvPr id="188" name="TextBox 187">
            <a:extLst>
              <a:ext uri="{FF2B5EF4-FFF2-40B4-BE49-F238E27FC236}">
                <a16:creationId xmlns:a16="http://schemas.microsoft.com/office/drawing/2014/main" id="{8B04B843-E73A-4872-8D8D-8075CCBA06A2}"/>
              </a:ext>
            </a:extLst>
          </p:cNvPr>
          <p:cNvSpPr txBox="1"/>
          <p:nvPr/>
        </p:nvSpPr>
        <p:spPr>
          <a:xfrm>
            <a:off x="139053" y="930241"/>
            <a:ext cx="4415696" cy="584775"/>
          </a:xfrm>
          <a:prstGeom prst="rect">
            <a:avLst/>
          </a:prstGeom>
          <a:noFill/>
        </p:spPr>
        <p:txBody>
          <a:bodyPr wrap="square" rtlCol="0">
            <a:spAutoFit/>
          </a:bodyPr>
          <a:lstStyle/>
          <a:p>
            <a:r>
              <a:rPr lang="th-TH" sz="3200" dirty="0">
                <a:latin typeface="FC Home" panose="020B0500040200020003" pitchFamily="34" charset="-34"/>
                <a:cs typeface="FC Home" panose="020B0500040200020003" pitchFamily="34" charset="-34"/>
              </a:rPr>
              <a:t>การสูบน้ำช่วยเหลือ</a:t>
            </a:r>
            <a:r>
              <a:rPr lang="th-TH" sz="3200" dirty="0">
                <a:solidFill>
                  <a:srgbClr val="FF0000"/>
                </a:solidFill>
                <a:latin typeface="FC Home" panose="020B0500040200020003" pitchFamily="34" charset="-34"/>
                <a:cs typeface="FC Home" panose="020B0500040200020003" pitchFamily="34" charset="-34"/>
              </a:rPr>
              <a:t>ภาวะน้ำแล้ง</a:t>
            </a:r>
            <a:endParaRPr lang="en-US" sz="3200" dirty="0">
              <a:solidFill>
                <a:srgbClr val="FF0000"/>
              </a:solidFill>
              <a:latin typeface="FC Home" panose="020B0500040200020003" pitchFamily="34" charset="-34"/>
              <a:cs typeface="FC Home" panose="020B0500040200020003" pitchFamily="34" charset="-34"/>
            </a:endParaRPr>
          </a:p>
        </p:txBody>
      </p:sp>
      <p:grpSp>
        <p:nvGrpSpPr>
          <p:cNvPr id="189" name="Group 188">
            <a:extLst>
              <a:ext uri="{FF2B5EF4-FFF2-40B4-BE49-F238E27FC236}">
                <a16:creationId xmlns:a16="http://schemas.microsoft.com/office/drawing/2014/main" id="{6FCD224F-DD64-4B58-8D71-C7092F600C61}"/>
              </a:ext>
            </a:extLst>
          </p:cNvPr>
          <p:cNvGrpSpPr/>
          <p:nvPr/>
        </p:nvGrpSpPr>
        <p:grpSpPr>
          <a:xfrm>
            <a:off x="1881195" y="2826647"/>
            <a:ext cx="2204276" cy="2204276"/>
            <a:chOff x="2044678" y="2088201"/>
            <a:chExt cx="2204276" cy="2204276"/>
          </a:xfrm>
        </p:grpSpPr>
        <p:sp>
          <p:nvSpPr>
            <p:cNvPr id="190" name="Oval 189">
              <a:extLst>
                <a:ext uri="{FF2B5EF4-FFF2-40B4-BE49-F238E27FC236}">
                  <a16:creationId xmlns:a16="http://schemas.microsoft.com/office/drawing/2014/main" id="{B1A65DB6-D107-4EC4-82EB-BF7E2371EEA1}"/>
                </a:ext>
              </a:extLst>
            </p:cNvPr>
            <p:cNvSpPr/>
            <p:nvPr/>
          </p:nvSpPr>
          <p:spPr bwMode="auto">
            <a:xfrm>
              <a:off x="2044678" y="2088201"/>
              <a:ext cx="2204276" cy="2204276"/>
            </a:xfrm>
            <a:prstGeom prst="ellipse">
              <a:avLst/>
            </a:prstGeom>
            <a:solidFill>
              <a:srgbClr val="FFFFFF"/>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Times New Roman" pitchFamily="18" charset="0"/>
                <a:cs typeface="Browallia New" pitchFamily="34" charset="-34"/>
              </a:endParaRPr>
            </a:p>
          </p:txBody>
        </p:sp>
        <p:pic>
          <p:nvPicPr>
            <p:cNvPr id="191" name="Picture 190">
              <a:extLst>
                <a:ext uri="{FF2B5EF4-FFF2-40B4-BE49-F238E27FC236}">
                  <a16:creationId xmlns:a16="http://schemas.microsoft.com/office/drawing/2014/main" id="{326A8491-2D90-4905-A0DB-64D52F91A98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665309" y="2401021"/>
              <a:ext cx="864710" cy="864710"/>
            </a:xfrm>
            <a:prstGeom prst="rect">
              <a:avLst/>
            </a:prstGeom>
          </p:spPr>
        </p:pic>
        <p:grpSp>
          <p:nvGrpSpPr>
            <p:cNvPr id="192" name="Group 191">
              <a:extLst>
                <a:ext uri="{FF2B5EF4-FFF2-40B4-BE49-F238E27FC236}">
                  <a16:creationId xmlns:a16="http://schemas.microsoft.com/office/drawing/2014/main" id="{537FF303-C0A6-424C-817C-370FDFF4C3B2}"/>
                </a:ext>
              </a:extLst>
            </p:cNvPr>
            <p:cNvGrpSpPr/>
            <p:nvPr/>
          </p:nvGrpSpPr>
          <p:grpSpPr>
            <a:xfrm>
              <a:off x="2214078" y="3197604"/>
              <a:ext cx="1844014" cy="740351"/>
              <a:chOff x="2214078" y="3197604"/>
              <a:chExt cx="1844014" cy="740351"/>
            </a:xfrm>
          </p:grpSpPr>
          <p:sp>
            <p:nvSpPr>
              <p:cNvPr id="193" name="TextBox 192">
                <a:extLst>
                  <a:ext uri="{FF2B5EF4-FFF2-40B4-BE49-F238E27FC236}">
                    <a16:creationId xmlns:a16="http://schemas.microsoft.com/office/drawing/2014/main" id="{3BABAC9F-D027-4BB1-B570-443A500D75A0}"/>
                  </a:ext>
                </a:extLst>
              </p:cNvPr>
              <p:cNvSpPr txBox="1"/>
              <p:nvPr/>
            </p:nvSpPr>
            <p:spPr>
              <a:xfrm>
                <a:off x="2235540" y="3197604"/>
                <a:ext cx="1822552" cy="400110"/>
              </a:xfrm>
              <a:prstGeom prst="rect">
                <a:avLst/>
              </a:prstGeom>
              <a:noFill/>
            </p:spPr>
            <p:txBody>
              <a:bodyPr wrap="square" rtlCol="0">
                <a:spAutoFit/>
              </a:bodyPr>
              <a:lstStyle/>
              <a:p>
                <a:pPr algn="ctr"/>
                <a:r>
                  <a:rPr lang="th-TH" sz="2000" dirty="0">
                    <a:latin typeface="FC Home" panose="020B0500040200020003" pitchFamily="34" charset="-34"/>
                    <a:cs typeface="FC Home" panose="020B0500040200020003" pitchFamily="34" charset="-34"/>
                  </a:rPr>
                  <a:t>ผลการดำเนินงาน</a:t>
                </a:r>
                <a:endParaRPr lang="en-US" sz="2000" dirty="0">
                  <a:latin typeface="FC Home" panose="020B0500040200020003" pitchFamily="34" charset="-34"/>
                  <a:cs typeface="FC Home" panose="020B0500040200020003" pitchFamily="34" charset="-34"/>
                </a:endParaRPr>
              </a:p>
            </p:txBody>
          </p:sp>
          <p:sp>
            <p:nvSpPr>
              <p:cNvPr id="194" name="TextBox 193">
                <a:extLst>
                  <a:ext uri="{FF2B5EF4-FFF2-40B4-BE49-F238E27FC236}">
                    <a16:creationId xmlns:a16="http://schemas.microsoft.com/office/drawing/2014/main" id="{29B0CEC3-06DA-42CA-A4D4-F518ABD41537}"/>
                  </a:ext>
                </a:extLst>
              </p:cNvPr>
              <p:cNvSpPr txBox="1"/>
              <p:nvPr/>
            </p:nvSpPr>
            <p:spPr>
              <a:xfrm>
                <a:off x="2214078" y="3414735"/>
                <a:ext cx="1822552" cy="523220"/>
              </a:xfrm>
              <a:prstGeom prst="rect">
                <a:avLst/>
              </a:prstGeom>
              <a:noFill/>
            </p:spPr>
            <p:txBody>
              <a:bodyPr wrap="square" rtlCol="0">
                <a:spAutoFit/>
              </a:bodyPr>
              <a:lstStyle/>
              <a:p>
                <a:pPr algn="ctr"/>
                <a:r>
                  <a:rPr lang="th-TH" sz="2800" b="1" dirty="0">
                    <a:solidFill>
                      <a:srgbClr val="F96F4F"/>
                    </a:solidFill>
                    <a:latin typeface="FC Home" panose="020B0500040200020003" pitchFamily="34" charset="-34"/>
                    <a:cs typeface="FC Home" panose="020B0500040200020003" pitchFamily="34" charset="-34"/>
                  </a:rPr>
                  <a:t>ด้านน้ำแล้ง</a:t>
                </a:r>
                <a:endParaRPr lang="en-US" sz="2800" b="1" dirty="0">
                  <a:solidFill>
                    <a:srgbClr val="F96F4F"/>
                  </a:solidFill>
                  <a:latin typeface="FC Home" panose="020B0500040200020003" pitchFamily="34" charset="-34"/>
                  <a:cs typeface="FC Home" panose="020B0500040200020003" pitchFamily="34" charset="-34"/>
                </a:endParaRPr>
              </a:p>
            </p:txBody>
          </p:sp>
        </p:grpSp>
      </p:grpSp>
      <p:grpSp>
        <p:nvGrpSpPr>
          <p:cNvPr id="195" name="Group 194">
            <a:extLst>
              <a:ext uri="{FF2B5EF4-FFF2-40B4-BE49-F238E27FC236}">
                <a16:creationId xmlns:a16="http://schemas.microsoft.com/office/drawing/2014/main" id="{5FD2693F-1575-48E4-B3B2-8CEC3C368CB9}"/>
              </a:ext>
            </a:extLst>
          </p:cNvPr>
          <p:cNvGrpSpPr/>
          <p:nvPr/>
        </p:nvGrpSpPr>
        <p:grpSpPr>
          <a:xfrm>
            <a:off x="427956" y="4788782"/>
            <a:ext cx="2327079" cy="831181"/>
            <a:chOff x="-556142" y="3682174"/>
            <a:chExt cx="2327079" cy="831181"/>
          </a:xfrm>
        </p:grpSpPr>
        <p:grpSp>
          <p:nvGrpSpPr>
            <p:cNvPr id="196" name="Group 195">
              <a:extLst>
                <a:ext uri="{FF2B5EF4-FFF2-40B4-BE49-F238E27FC236}">
                  <a16:creationId xmlns:a16="http://schemas.microsoft.com/office/drawing/2014/main" id="{1E2A915E-457C-44DE-A18B-42471E4BDADB}"/>
                </a:ext>
              </a:extLst>
            </p:cNvPr>
            <p:cNvGrpSpPr/>
            <p:nvPr/>
          </p:nvGrpSpPr>
          <p:grpSpPr>
            <a:xfrm>
              <a:off x="305796" y="3877210"/>
              <a:ext cx="1465141" cy="631089"/>
              <a:chOff x="5597819" y="3345937"/>
              <a:chExt cx="1465141" cy="631089"/>
            </a:xfrm>
          </p:grpSpPr>
          <p:sp>
            <p:nvSpPr>
              <p:cNvPr id="198" name="TextBox 197">
                <a:extLst>
                  <a:ext uri="{FF2B5EF4-FFF2-40B4-BE49-F238E27FC236}">
                    <a16:creationId xmlns:a16="http://schemas.microsoft.com/office/drawing/2014/main" id="{64C1C637-D6A0-4B2F-A534-0102D4300373}"/>
                  </a:ext>
                </a:extLst>
              </p:cNvPr>
              <p:cNvSpPr txBox="1"/>
              <p:nvPr/>
            </p:nvSpPr>
            <p:spPr>
              <a:xfrm>
                <a:off x="5609831" y="3345937"/>
                <a:ext cx="1453129"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แจกน้ำดื่ม</a:t>
                </a:r>
              </a:p>
              <a:p>
                <a:r>
                  <a:rPr lang="th-TH" sz="1600" dirty="0">
                    <a:latin typeface="FC Home" panose="020B0500040200020003" pitchFamily="34" charset="-34"/>
                    <a:cs typeface="FC Home" panose="020B0500040200020003" pitchFamily="34" charset="-34"/>
                  </a:rPr>
                  <a:t>                   </a:t>
                </a:r>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 </a:t>
                </a:r>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ขวด</a:t>
                </a:r>
                <a:endParaRPr lang="en-US" sz="1600" dirty="0">
                  <a:latin typeface="FC Home" panose="020B0500040200020003" pitchFamily="34" charset="-34"/>
                  <a:cs typeface="FC Home" panose="020B0500040200020003" pitchFamily="34" charset="-34"/>
                </a:endParaRPr>
              </a:p>
            </p:txBody>
          </p:sp>
          <p:sp>
            <p:nvSpPr>
              <p:cNvPr id="199" name="TextBox 198">
                <a:extLst>
                  <a:ext uri="{FF2B5EF4-FFF2-40B4-BE49-F238E27FC236}">
                    <a16:creationId xmlns:a16="http://schemas.microsoft.com/office/drawing/2014/main" id="{8557E6D0-83AB-4B9E-A353-708A452F60AB}"/>
                  </a:ext>
                </a:extLst>
              </p:cNvPr>
              <p:cNvSpPr txBox="1"/>
              <p:nvPr/>
            </p:nvSpPr>
            <p:spPr>
              <a:xfrm>
                <a:off x="5597819" y="3423028"/>
                <a:ext cx="1165019"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12</a:t>
                </a:r>
                <a:r>
                  <a:rPr lang="th-TH" sz="3000" dirty="0">
                    <a:solidFill>
                      <a:srgbClr val="FF0000"/>
                    </a:solidFill>
                    <a:latin typeface="FC Home" panose="020B0500040200020003" pitchFamily="34" charset="-34"/>
                    <a:cs typeface="FC Home" panose="020B0500040200020003" pitchFamily="34" charset="-34"/>
                  </a:rPr>
                  <a:t>,7</a:t>
                </a:r>
                <a:r>
                  <a:rPr lang="en-US" sz="3000" dirty="0">
                    <a:solidFill>
                      <a:srgbClr val="FF0000"/>
                    </a:solidFill>
                    <a:latin typeface="FC Home" panose="020B0500040200020003" pitchFamily="34" charset="-34"/>
                    <a:cs typeface="FC Home" panose="020B0500040200020003" pitchFamily="34" charset="-34"/>
                  </a:rPr>
                  <a:t>37</a:t>
                </a:r>
              </a:p>
            </p:txBody>
          </p:sp>
        </p:grpSp>
        <p:pic>
          <p:nvPicPr>
            <p:cNvPr id="197" name="Picture 196">
              <a:extLst>
                <a:ext uri="{FF2B5EF4-FFF2-40B4-BE49-F238E27FC236}">
                  <a16:creationId xmlns:a16="http://schemas.microsoft.com/office/drawing/2014/main" id="{B6D2F9AA-0C4D-4B45-936D-96997BF8F84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6142" y="3682174"/>
              <a:ext cx="831181" cy="831181"/>
            </a:xfrm>
            <a:prstGeom prst="rect">
              <a:avLst/>
            </a:prstGeom>
          </p:spPr>
        </p:pic>
      </p:grpSp>
      <p:grpSp>
        <p:nvGrpSpPr>
          <p:cNvPr id="200" name="Group 199">
            <a:extLst>
              <a:ext uri="{FF2B5EF4-FFF2-40B4-BE49-F238E27FC236}">
                <a16:creationId xmlns:a16="http://schemas.microsoft.com/office/drawing/2014/main" id="{89FE94E9-8166-4D70-A1D9-96C9760F1CED}"/>
              </a:ext>
            </a:extLst>
          </p:cNvPr>
          <p:cNvGrpSpPr/>
          <p:nvPr/>
        </p:nvGrpSpPr>
        <p:grpSpPr>
          <a:xfrm>
            <a:off x="1200668" y="1795272"/>
            <a:ext cx="1978821" cy="904012"/>
            <a:chOff x="198738" y="1480635"/>
            <a:chExt cx="1978821" cy="904012"/>
          </a:xfrm>
        </p:grpSpPr>
        <p:pic>
          <p:nvPicPr>
            <p:cNvPr id="201" name="Picture 200">
              <a:extLst>
                <a:ext uri="{FF2B5EF4-FFF2-40B4-BE49-F238E27FC236}">
                  <a16:creationId xmlns:a16="http://schemas.microsoft.com/office/drawing/2014/main" id="{F29835F7-D022-49D1-9693-205AC0C41CE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98738" y="1708266"/>
              <a:ext cx="601519" cy="601519"/>
            </a:xfrm>
            <a:prstGeom prst="rect">
              <a:avLst/>
            </a:prstGeom>
          </p:spPr>
        </p:pic>
        <p:grpSp>
          <p:nvGrpSpPr>
            <p:cNvPr id="202" name="Group 201">
              <a:extLst>
                <a:ext uri="{FF2B5EF4-FFF2-40B4-BE49-F238E27FC236}">
                  <a16:creationId xmlns:a16="http://schemas.microsoft.com/office/drawing/2014/main" id="{799026F3-F8BB-4E4A-B548-817FB4628035}"/>
                </a:ext>
              </a:extLst>
            </p:cNvPr>
            <p:cNvGrpSpPr/>
            <p:nvPr/>
          </p:nvGrpSpPr>
          <p:grpSpPr>
            <a:xfrm>
              <a:off x="787576" y="1480635"/>
              <a:ext cx="1389983" cy="904012"/>
              <a:chOff x="5486370" y="3132219"/>
              <a:chExt cx="1389983" cy="904012"/>
            </a:xfrm>
          </p:grpSpPr>
          <p:sp>
            <p:nvSpPr>
              <p:cNvPr id="203" name="TextBox 202">
                <a:extLst>
                  <a:ext uri="{FF2B5EF4-FFF2-40B4-BE49-F238E27FC236}">
                    <a16:creationId xmlns:a16="http://schemas.microsoft.com/office/drawing/2014/main" id="{F989FDBF-72DD-4EA2-851E-BA237531594F}"/>
                  </a:ext>
                </a:extLst>
              </p:cNvPr>
              <p:cNvSpPr txBox="1"/>
              <p:nvPr/>
            </p:nvSpPr>
            <p:spPr>
              <a:xfrm>
                <a:off x="5500422" y="3132219"/>
                <a:ext cx="1375931" cy="830997"/>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พื้นที่ที่</a:t>
                </a:r>
              </a:p>
              <a:p>
                <a:r>
                  <a:rPr lang="th-TH" sz="1600" dirty="0">
                    <a:latin typeface="FC Home" panose="020B0500040200020003" pitchFamily="34" charset="-34"/>
                    <a:cs typeface="FC Home" panose="020B0500040200020003" pitchFamily="34" charset="-34"/>
                  </a:rPr>
                  <a:t>ให้ความช่วยเหลือ</a:t>
                </a:r>
              </a:p>
              <a:p>
                <a:r>
                  <a:rPr lang="th-TH" sz="1600" dirty="0">
                    <a:latin typeface="FC Home" panose="020B0500040200020003" pitchFamily="34" charset="-34"/>
                    <a:cs typeface="FC Home" panose="020B0500040200020003" pitchFamily="34" charset="-34"/>
                  </a:rPr>
                  <a:t>           จังหวัด</a:t>
                </a:r>
                <a:endParaRPr lang="en-US" sz="1600" dirty="0">
                  <a:latin typeface="FC Home" panose="020B0500040200020003" pitchFamily="34" charset="-34"/>
                  <a:cs typeface="FC Home" panose="020B0500040200020003" pitchFamily="34" charset="-34"/>
                </a:endParaRPr>
              </a:p>
            </p:txBody>
          </p:sp>
          <p:sp>
            <p:nvSpPr>
              <p:cNvPr id="204" name="TextBox 203">
                <a:extLst>
                  <a:ext uri="{FF2B5EF4-FFF2-40B4-BE49-F238E27FC236}">
                    <a16:creationId xmlns:a16="http://schemas.microsoft.com/office/drawing/2014/main" id="{F1B1F92A-571F-4A9D-B9F8-1521367DD267}"/>
                  </a:ext>
                </a:extLst>
              </p:cNvPr>
              <p:cNvSpPr txBox="1"/>
              <p:nvPr/>
            </p:nvSpPr>
            <p:spPr>
              <a:xfrm>
                <a:off x="5486370" y="3482233"/>
                <a:ext cx="1181344"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36</a:t>
                </a:r>
              </a:p>
            </p:txBody>
          </p:sp>
        </p:grpSp>
      </p:grpSp>
      <p:grpSp>
        <p:nvGrpSpPr>
          <p:cNvPr id="205" name="Group 204">
            <a:extLst>
              <a:ext uri="{FF2B5EF4-FFF2-40B4-BE49-F238E27FC236}">
                <a16:creationId xmlns:a16="http://schemas.microsoft.com/office/drawing/2014/main" id="{57187431-6FD0-4819-BB95-D327BBE607DB}"/>
              </a:ext>
            </a:extLst>
          </p:cNvPr>
          <p:cNvGrpSpPr/>
          <p:nvPr/>
        </p:nvGrpSpPr>
        <p:grpSpPr>
          <a:xfrm>
            <a:off x="4438920" y="3317309"/>
            <a:ext cx="1372590" cy="1370834"/>
            <a:chOff x="3280150" y="878055"/>
            <a:chExt cx="1372590" cy="1370834"/>
          </a:xfrm>
        </p:grpSpPr>
        <p:pic>
          <p:nvPicPr>
            <p:cNvPr id="206" name="Picture 205">
              <a:extLst>
                <a:ext uri="{FF2B5EF4-FFF2-40B4-BE49-F238E27FC236}">
                  <a16:creationId xmlns:a16="http://schemas.microsoft.com/office/drawing/2014/main" id="{5813F2FC-04A8-444F-B58D-4FE055DD7F8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97277" y="878055"/>
              <a:ext cx="546790" cy="546790"/>
            </a:xfrm>
            <a:prstGeom prst="rect">
              <a:avLst/>
            </a:prstGeom>
          </p:spPr>
        </p:pic>
        <p:grpSp>
          <p:nvGrpSpPr>
            <p:cNvPr id="207" name="Group 206">
              <a:extLst>
                <a:ext uri="{FF2B5EF4-FFF2-40B4-BE49-F238E27FC236}">
                  <a16:creationId xmlns:a16="http://schemas.microsoft.com/office/drawing/2014/main" id="{50629A59-2797-4A25-849A-801F016637F9}"/>
                </a:ext>
              </a:extLst>
            </p:cNvPr>
            <p:cNvGrpSpPr/>
            <p:nvPr/>
          </p:nvGrpSpPr>
          <p:grpSpPr>
            <a:xfrm>
              <a:off x="3280150" y="1417892"/>
              <a:ext cx="1372590" cy="830997"/>
              <a:chOff x="4846877" y="5293665"/>
              <a:chExt cx="1372590" cy="830997"/>
            </a:xfrm>
          </p:grpSpPr>
          <p:sp>
            <p:nvSpPr>
              <p:cNvPr id="208" name="TextBox 207">
                <a:extLst>
                  <a:ext uri="{FF2B5EF4-FFF2-40B4-BE49-F238E27FC236}">
                    <a16:creationId xmlns:a16="http://schemas.microsoft.com/office/drawing/2014/main" id="{62A47F55-2255-4948-829D-55F694EEFC4E}"/>
                  </a:ext>
                </a:extLst>
              </p:cNvPr>
              <p:cNvSpPr txBox="1"/>
              <p:nvPr/>
            </p:nvSpPr>
            <p:spPr>
              <a:xfrm>
                <a:off x="4866775" y="5293665"/>
                <a:ext cx="1273018" cy="830997"/>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ประโยชน์ที่ได้รับ</a:t>
                </a:r>
              </a:p>
              <a:p>
                <a:r>
                  <a:rPr lang="th-TH" sz="1600" dirty="0">
                    <a:latin typeface="FC Home" panose="020B0500040200020003" pitchFamily="34" charset="-34"/>
                    <a:cs typeface="FC Home" panose="020B0500040200020003" pitchFamily="34" charset="-34"/>
                  </a:rPr>
                  <a:t>                            </a:t>
                </a:r>
              </a:p>
              <a:p>
                <a:r>
                  <a:rPr lang="th-TH" sz="1600" dirty="0">
                    <a:latin typeface="FC Home" panose="020B0500040200020003" pitchFamily="34" charset="-34"/>
                    <a:cs typeface="FC Home" panose="020B0500040200020003" pitchFamily="34" charset="-34"/>
                  </a:rPr>
                  <a:t>ครัวเรือน</a:t>
                </a:r>
                <a:endParaRPr lang="en-US" sz="1600" dirty="0">
                  <a:latin typeface="FC Home" panose="020B0500040200020003" pitchFamily="34" charset="-34"/>
                  <a:cs typeface="FC Home" panose="020B0500040200020003" pitchFamily="34" charset="-34"/>
                </a:endParaRPr>
              </a:p>
            </p:txBody>
          </p:sp>
          <p:sp>
            <p:nvSpPr>
              <p:cNvPr id="209" name="TextBox 208">
                <a:extLst>
                  <a:ext uri="{FF2B5EF4-FFF2-40B4-BE49-F238E27FC236}">
                    <a16:creationId xmlns:a16="http://schemas.microsoft.com/office/drawing/2014/main" id="{06F1367F-6D53-4E9F-809A-1887E842A570}"/>
                  </a:ext>
                </a:extLst>
              </p:cNvPr>
              <p:cNvSpPr txBox="1"/>
              <p:nvPr/>
            </p:nvSpPr>
            <p:spPr>
              <a:xfrm>
                <a:off x="4846877" y="5407316"/>
                <a:ext cx="1372590" cy="553998"/>
              </a:xfrm>
              <a:prstGeom prst="rect">
                <a:avLst/>
              </a:prstGeom>
              <a:noFill/>
            </p:spPr>
            <p:txBody>
              <a:bodyPr wrap="square" rtlCol="0">
                <a:spAutoFit/>
              </a:bodyPr>
              <a:lstStyle/>
              <a:p>
                <a:r>
                  <a:rPr lang="th-TH" sz="3000" dirty="0">
                    <a:solidFill>
                      <a:srgbClr val="FF0000"/>
                    </a:solidFill>
                    <a:latin typeface="FC Home" panose="020B0500040200020003" pitchFamily="34" charset="-34"/>
                    <a:cs typeface="FC Home" panose="020B0500040200020003" pitchFamily="34" charset="-34"/>
                  </a:rPr>
                  <a:t>3</a:t>
                </a:r>
                <a:r>
                  <a:rPr lang="en-US" sz="3000" dirty="0">
                    <a:solidFill>
                      <a:srgbClr val="FF0000"/>
                    </a:solidFill>
                    <a:latin typeface="FC Home" panose="020B0500040200020003" pitchFamily="34" charset="-34"/>
                    <a:cs typeface="FC Home" panose="020B0500040200020003" pitchFamily="34" charset="-34"/>
                  </a:rPr>
                  <a:t>66</a:t>
                </a:r>
                <a:r>
                  <a:rPr lang="th-TH" sz="3000" dirty="0">
                    <a:solidFill>
                      <a:srgbClr val="FF0000"/>
                    </a:solidFill>
                    <a:latin typeface="FC Home" panose="020B0500040200020003" pitchFamily="34" charset="-34"/>
                    <a:cs typeface="FC Home" panose="020B0500040200020003" pitchFamily="34" charset="-34"/>
                  </a:rPr>
                  <a:t>,</a:t>
                </a:r>
                <a:r>
                  <a:rPr lang="en-US" sz="3000" dirty="0">
                    <a:solidFill>
                      <a:srgbClr val="FF0000"/>
                    </a:solidFill>
                    <a:latin typeface="FC Home" panose="020B0500040200020003" pitchFamily="34" charset="-34"/>
                    <a:cs typeface="FC Home" panose="020B0500040200020003" pitchFamily="34" charset="-34"/>
                  </a:rPr>
                  <a:t>751</a:t>
                </a:r>
                <a:endParaRPr lang="th-TH" sz="3000" dirty="0">
                  <a:solidFill>
                    <a:srgbClr val="FF0000"/>
                  </a:solidFill>
                  <a:latin typeface="FC Home" panose="020B0500040200020003" pitchFamily="34" charset="-34"/>
                  <a:cs typeface="FC Home" panose="020B0500040200020003" pitchFamily="34" charset="-34"/>
                </a:endParaRPr>
              </a:p>
            </p:txBody>
          </p:sp>
        </p:grpSp>
      </p:grpSp>
      <p:grpSp>
        <p:nvGrpSpPr>
          <p:cNvPr id="210" name="Group 209">
            <a:extLst>
              <a:ext uri="{FF2B5EF4-FFF2-40B4-BE49-F238E27FC236}">
                <a16:creationId xmlns:a16="http://schemas.microsoft.com/office/drawing/2014/main" id="{56551D09-BDA1-4A54-8167-26AB699DB787}"/>
              </a:ext>
            </a:extLst>
          </p:cNvPr>
          <p:cNvGrpSpPr/>
          <p:nvPr/>
        </p:nvGrpSpPr>
        <p:grpSpPr>
          <a:xfrm>
            <a:off x="262298" y="3020547"/>
            <a:ext cx="1741735" cy="1331452"/>
            <a:chOff x="155258" y="2434944"/>
            <a:chExt cx="1741735" cy="1331452"/>
          </a:xfrm>
        </p:grpSpPr>
        <p:grpSp>
          <p:nvGrpSpPr>
            <p:cNvPr id="211" name="Group 210">
              <a:extLst>
                <a:ext uri="{FF2B5EF4-FFF2-40B4-BE49-F238E27FC236}">
                  <a16:creationId xmlns:a16="http://schemas.microsoft.com/office/drawing/2014/main" id="{451B3B86-17F9-430E-B213-4097A750784B}"/>
                </a:ext>
              </a:extLst>
            </p:cNvPr>
            <p:cNvGrpSpPr/>
            <p:nvPr/>
          </p:nvGrpSpPr>
          <p:grpSpPr>
            <a:xfrm>
              <a:off x="155258" y="3003890"/>
              <a:ext cx="1741735" cy="762506"/>
              <a:chOff x="5586549" y="3368193"/>
              <a:chExt cx="1741735" cy="762506"/>
            </a:xfrm>
          </p:grpSpPr>
          <p:sp>
            <p:nvSpPr>
              <p:cNvPr id="213" name="TextBox 212">
                <a:extLst>
                  <a:ext uri="{FF2B5EF4-FFF2-40B4-BE49-F238E27FC236}">
                    <a16:creationId xmlns:a16="http://schemas.microsoft.com/office/drawing/2014/main" id="{03E35E8B-AE2B-49AF-A61D-2EA54BD82E5E}"/>
                  </a:ext>
                </a:extLst>
              </p:cNvPr>
              <p:cNvSpPr txBox="1"/>
              <p:nvPr/>
            </p:nvSpPr>
            <p:spPr>
              <a:xfrm>
                <a:off x="5611842" y="3368193"/>
                <a:ext cx="1716442"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ปริมาณการสูบน้ำ</a:t>
                </a:r>
              </a:p>
              <a:p>
                <a:r>
                  <a:rPr lang="th-TH" sz="1600" dirty="0">
                    <a:latin typeface="FC Home" panose="020B0500040200020003" pitchFamily="34" charset="-34"/>
                    <a:cs typeface="FC Home" panose="020B0500040200020003" pitchFamily="34" charset="-34"/>
                  </a:rPr>
                  <a:t>                    </a:t>
                </a:r>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ล้าน ลบ.ม.</a:t>
                </a:r>
                <a:endParaRPr lang="en-US" sz="1600" dirty="0">
                  <a:latin typeface="FC Home" panose="020B0500040200020003" pitchFamily="34" charset="-34"/>
                  <a:cs typeface="FC Home" panose="020B0500040200020003" pitchFamily="34" charset="-34"/>
                </a:endParaRPr>
              </a:p>
            </p:txBody>
          </p:sp>
          <p:sp>
            <p:nvSpPr>
              <p:cNvPr id="214" name="TextBox 213">
                <a:extLst>
                  <a:ext uri="{FF2B5EF4-FFF2-40B4-BE49-F238E27FC236}">
                    <a16:creationId xmlns:a16="http://schemas.microsoft.com/office/drawing/2014/main" id="{E4D2C70B-D77E-4019-A01F-DB7D04194C3A}"/>
                  </a:ext>
                </a:extLst>
              </p:cNvPr>
              <p:cNvSpPr txBox="1"/>
              <p:nvPr/>
            </p:nvSpPr>
            <p:spPr>
              <a:xfrm>
                <a:off x="5591944" y="3481844"/>
                <a:ext cx="1193016"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38.49</a:t>
                </a:r>
              </a:p>
            </p:txBody>
          </p:sp>
          <p:sp>
            <p:nvSpPr>
              <p:cNvPr id="215" name="TextBox 214">
                <a:extLst>
                  <a:ext uri="{FF2B5EF4-FFF2-40B4-BE49-F238E27FC236}">
                    <a16:creationId xmlns:a16="http://schemas.microsoft.com/office/drawing/2014/main" id="{FB9C2C2E-7607-4C17-A87D-8EF8429B4191}"/>
                  </a:ext>
                </a:extLst>
              </p:cNvPr>
              <p:cNvSpPr txBox="1"/>
              <p:nvPr/>
            </p:nvSpPr>
            <p:spPr>
              <a:xfrm>
                <a:off x="5586549" y="3853700"/>
                <a:ext cx="1438007" cy="276999"/>
              </a:xfrm>
              <a:prstGeom prst="rect">
                <a:avLst/>
              </a:prstGeom>
              <a:noFill/>
            </p:spPr>
            <p:txBody>
              <a:bodyPr wrap="square" rtlCol="0">
                <a:spAutoFit/>
              </a:bodyPr>
              <a:lstStyle/>
              <a:p>
                <a:r>
                  <a:rPr lang="th-TH" sz="1200" dirty="0">
                    <a:latin typeface="FC Home" panose="020B0500040200020003" pitchFamily="34" charset="-34"/>
                    <a:cs typeface="FC Home" panose="020B0500040200020003" pitchFamily="34" charset="-34"/>
                  </a:rPr>
                  <a:t>(แผน 50 ล้าน ลบ.ม.)</a:t>
                </a:r>
                <a:endParaRPr lang="en-US" sz="1200" dirty="0">
                  <a:latin typeface="FC Home" panose="020B0500040200020003" pitchFamily="34" charset="-34"/>
                  <a:cs typeface="FC Home" panose="020B0500040200020003" pitchFamily="34" charset="-34"/>
                </a:endParaRPr>
              </a:p>
            </p:txBody>
          </p:sp>
        </p:grpSp>
        <p:pic>
          <p:nvPicPr>
            <p:cNvPr id="212" name="Picture 211">
              <a:extLst>
                <a:ext uri="{FF2B5EF4-FFF2-40B4-BE49-F238E27FC236}">
                  <a16:creationId xmlns:a16="http://schemas.microsoft.com/office/drawing/2014/main" id="{0625A6BE-CEAF-4285-A6AC-A6455D2EF73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2557" y="2434944"/>
              <a:ext cx="788183" cy="587740"/>
            </a:xfrm>
            <a:prstGeom prst="rect">
              <a:avLst/>
            </a:prstGeom>
          </p:spPr>
        </p:pic>
      </p:grpSp>
      <p:pic>
        <p:nvPicPr>
          <p:cNvPr id="216" name="Picture 215">
            <a:extLst>
              <a:ext uri="{FF2B5EF4-FFF2-40B4-BE49-F238E27FC236}">
                <a16:creationId xmlns:a16="http://schemas.microsoft.com/office/drawing/2014/main" id="{2A749BF5-1E0D-4A08-9027-5A71ACE4358D}"/>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84650" y="1045355"/>
            <a:ext cx="3002366" cy="5535041"/>
          </a:xfrm>
          <a:prstGeom prst="rect">
            <a:avLst/>
          </a:prstGeom>
          <a:effectLst/>
        </p:spPr>
      </p:pic>
      <p:grpSp>
        <p:nvGrpSpPr>
          <p:cNvPr id="217" name="Group 216">
            <a:extLst>
              <a:ext uri="{FF2B5EF4-FFF2-40B4-BE49-F238E27FC236}">
                <a16:creationId xmlns:a16="http://schemas.microsoft.com/office/drawing/2014/main" id="{50018F74-9D3B-4221-963A-B53745DA3930}"/>
              </a:ext>
            </a:extLst>
          </p:cNvPr>
          <p:cNvGrpSpPr/>
          <p:nvPr/>
        </p:nvGrpSpPr>
        <p:grpSpPr>
          <a:xfrm>
            <a:off x="3085111" y="5263035"/>
            <a:ext cx="2387947" cy="654784"/>
            <a:chOff x="3237111" y="4470700"/>
            <a:chExt cx="2387947" cy="654784"/>
          </a:xfrm>
        </p:grpSpPr>
        <p:grpSp>
          <p:nvGrpSpPr>
            <p:cNvPr id="218" name="Group 217">
              <a:extLst>
                <a:ext uri="{FF2B5EF4-FFF2-40B4-BE49-F238E27FC236}">
                  <a16:creationId xmlns:a16="http://schemas.microsoft.com/office/drawing/2014/main" id="{02BA65D3-6F8E-471D-86B4-06C8AF978EB6}"/>
                </a:ext>
              </a:extLst>
            </p:cNvPr>
            <p:cNvGrpSpPr/>
            <p:nvPr/>
          </p:nvGrpSpPr>
          <p:grpSpPr>
            <a:xfrm>
              <a:off x="3893878" y="4470700"/>
              <a:ext cx="1731180" cy="654784"/>
              <a:chOff x="4858733" y="5322347"/>
              <a:chExt cx="1203146" cy="654784"/>
            </a:xfrm>
          </p:grpSpPr>
          <p:sp>
            <p:nvSpPr>
              <p:cNvPr id="220" name="TextBox 219">
                <a:extLst>
                  <a:ext uri="{FF2B5EF4-FFF2-40B4-BE49-F238E27FC236}">
                    <a16:creationId xmlns:a16="http://schemas.microsoft.com/office/drawing/2014/main" id="{751BDE51-1CEF-463E-B780-70043700E8E9}"/>
                  </a:ext>
                </a:extLst>
              </p:cNvPr>
              <p:cNvSpPr txBox="1"/>
              <p:nvPr/>
            </p:nvSpPr>
            <p:spPr>
              <a:xfrm>
                <a:off x="4867387" y="5322347"/>
                <a:ext cx="1194492"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ประชากร</a:t>
                </a:r>
              </a:p>
              <a:p>
                <a:r>
                  <a:rPr lang="th-TH" sz="1600" dirty="0">
                    <a:latin typeface="FC Home" panose="020B0500040200020003" pitchFamily="34" charset="-34"/>
                    <a:cs typeface="FC Home" panose="020B0500040200020003" pitchFamily="34" charset="-34"/>
                  </a:rPr>
                  <a:t>                                   คน</a:t>
                </a:r>
                <a:endParaRPr lang="en-US" sz="1600" dirty="0">
                  <a:latin typeface="FC Home" panose="020B0500040200020003" pitchFamily="34" charset="-34"/>
                  <a:cs typeface="FC Home" panose="020B0500040200020003" pitchFamily="34" charset="-34"/>
                </a:endParaRPr>
              </a:p>
            </p:txBody>
          </p:sp>
          <p:sp>
            <p:nvSpPr>
              <p:cNvPr id="221" name="TextBox 220">
                <a:extLst>
                  <a:ext uri="{FF2B5EF4-FFF2-40B4-BE49-F238E27FC236}">
                    <a16:creationId xmlns:a16="http://schemas.microsoft.com/office/drawing/2014/main" id="{EE1C5848-8F71-4B9C-BC8C-91559DFBCF09}"/>
                  </a:ext>
                </a:extLst>
              </p:cNvPr>
              <p:cNvSpPr txBox="1"/>
              <p:nvPr/>
            </p:nvSpPr>
            <p:spPr>
              <a:xfrm>
                <a:off x="4858733" y="5423133"/>
                <a:ext cx="1005038" cy="553998"/>
              </a:xfrm>
              <a:prstGeom prst="rect">
                <a:avLst/>
              </a:prstGeom>
              <a:noFill/>
            </p:spPr>
            <p:txBody>
              <a:bodyPr wrap="square" rtlCol="0">
                <a:spAutoFit/>
              </a:bodyPr>
              <a:lstStyle/>
              <a:p>
                <a:r>
                  <a:rPr lang="th-TH" sz="3000" dirty="0">
                    <a:solidFill>
                      <a:srgbClr val="FF0000"/>
                    </a:solidFill>
                    <a:latin typeface="FC Home" panose="020B0500040200020003" pitchFamily="34" charset="-34"/>
                    <a:cs typeface="FC Home" panose="020B0500040200020003" pitchFamily="34" charset="-34"/>
                  </a:rPr>
                  <a:t>1,1</a:t>
                </a:r>
                <a:r>
                  <a:rPr lang="en-US" sz="3000" dirty="0">
                    <a:solidFill>
                      <a:srgbClr val="FF0000"/>
                    </a:solidFill>
                    <a:latin typeface="FC Home" panose="020B0500040200020003" pitchFamily="34" charset="-34"/>
                    <a:cs typeface="FC Home" panose="020B0500040200020003" pitchFamily="34" charset="-34"/>
                  </a:rPr>
                  <a:t>40</a:t>
                </a:r>
                <a:r>
                  <a:rPr lang="th-TH" sz="3000" dirty="0">
                    <a:solidFill>
                      <a:srgbClr val="FF0000"/>
                    </a:solidFill>
                    <a:latin typeface="FC Home" panose="020B0500040200020003" pitchFamily="34" charset="-34"/>
                    <a:cs typeface="FC Home" panose="020B0500040200020003" pitchFamily="34" charset="-34"/>
                  </a:rPr>
                  <a:t>,</a:t>
                </a:r>
                <a:r>
                  <a:rPr lang="en-US" sz="3000" dirty="0">
                    <a:solidFill>
                      <a:srgbClr val="FF0000"/>
                    </a:solidFill>
                    <a:latin typeface="FC Home" panose="020B0500040200020003" pitchFamily="34" charset="-34"/>
                    <a:cs typeface="FC Home" panose="020B0500040200020003" pitchFamily="34" charset="-34"/>
                  </a:rPr>
                  <a:t>584</a:t>
                </a:r>
                <a:endParaRPr lang="th-TH" sz="3000" dirty="0">
                  <a:solidFill>
                    <a:srgbClr val="FF0000"/>
                  </a:solidFill>
                  <a:latin typeface="FC Home" panose="020B0500040200020003" pitchFamily="34" charset="-34"/>
                  <a:cs typeface="FC Home" panose="020B0500040200020003" pitchFamily="34" charset="-34"/>
                </a:endParaRPr>
              </a:p>
            </p:txBody>
          </p:sp>
        </p:grpSp>
        <p:pic>
          <p:nvPicPr>
            <p:cNvPr id="219" name="Picture 218">
              <a:extLst>
                <a:ext uri="{FF2B5EF4-FFF2-40B4-BE49-F238E27FC236}">
                  <a16:creationId xmlns:a16="http://schemas.microsoft.com/office/drawing/2014/main" id="{29C098D0-961B-4000-B4F3-82CCC0365359}"/>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237111" y="4532760"/>
              <a:ext cx="644915" cy="460654"/>
            </a:xfrm>
            <a:prstGeom prst="rect">
              <a:avLst/>
            </a:prstGeom>
          </p:spPr>
        </p:pic>
      </p:grpSp>
      <p:grpSp>
        <p:nvGrpSpPr>
          <p:cNvPr id="222" name="Group 221">
            <a:extLst>
              <a:ext uri="{FF2B5EF4-FFF2-40B4-BE49-F238E27FC236}">
                <a16:creationId xmlns:a16="http://schemas.microsoft.com/office/drawing/2014/main" id="{4FC6388E-8BF9-4C31-823A-8381F5EC7BF8}"/>
              </a:ext>
            </a:extLst>
          </p:cNvPr>
          <p:cNvGrpSpPr/>
          <p:nvPr/>
        </p:nvGrpSpPr>
        <p:grpSpPr>
          <a:xfrm>
            <a:off x="3754020" y="1680719"/>
            <a:ext cx="1438007" cy="1280127"/>
            <a:chOff x="155258" y="2486269"/>
            <a:chExt cx="1438007" cy="1280127"/>
          </a:xfrm>
        </p:grpSpPr>
        <p:grpSp>
          <p:nvGrpSpPr>
            <p:cNvPr id="223" name="Group 222">
              <a:extLst>
                <a:ext uri="{FF2B5EF4-FFF2-40B4-BE49-F238E27FC236}">
                  <a16:creationId xmlns:a16="http://schemas.microsoft.com/office/drawing/2014/main" id="{C26B47CF-C824-417B-BBA2-20D7566E2D09}"/>
                </a:ext>
              </a:extLst>
            </p:cNvPr>
            <p:cNvGrpSpPr/>
            <p:nvPr/>
          </p:nvGrpSpPr>
          <p:grpSpPr>
            <a:xfrm>
              <a:off x="155258" y="3003890"/>
              <a:ext cx="1438007" cy="762506"/>
              <a:chOff x="5586549" y="3368193"/>
              <a:chExt cx="1438007" cy="762506"/>
            </a:xfrm>
          </p:grpSpPr>
          <p:sp>
            <p:nvSpPr>
              <p:cNvPr id="225" name="TextBox 224">
                <a:extLst>
                  <a:ext uri="{FF2B5EF4-FFF2-40B4-BE49-F238E27FC236}">
                    <a16:creationId xmlns:a16="http://schemas.microsoft.com/office/drawing/2014/main" id="{FDFFA114-CAC9-47E8-AE3A-1AAF80589B8E}"/>
                  </a:ext>
                </a:extLst>
              </p:cNvPr>
              <p:cNvSpPr txBox="1"/>
              <p:nvPr/>
            </p:nvSpPr>
            <p:spPr>
              <a:xfrm>
                <a:off x="5611842" y="3368193"/>
                <a:ext cx="1197279" cy="584775"/>
              </a:xfrm>
              <a:prstGeom prst="rect">
                <a:avLst/>
              </a:prstGeom>
              <a:noFill/>
            </p:spPr>
            <p:txBody>
              <a:bodyPr wrap="square" rtlCol="0">
                <a:spAutoFit/>
              </a:bodyPr>
              <a:lstStyle/>
              <a:p>
                <a:r>
                  <a:rPr lang="th-TH" sz="1600" dirty="0">
                    <a:latin typeface="FC Home" panose="020B0500040200020003" pitchFamily="34" charset="-34"/>
                    <a:cs typeface="FC Home" panose="020B0500040200020003" pitchFamily="34" charset="-34"/>
                  </a:rPr>
                  <a:t>เครื่องสูบน้ำ</a:t>
                </a:r>
              </a:p>
              <a:p>
                <a:r>
                  <a:rPr lang="en-US" sz="1600" dirty="0">
                    <a:latin typeface="FC Home" panose="020B0500040200020003" pitchFamily="34" charset="-34"/>
                    <a:cs typeface="FC Home" panose="020B0500040200020003" pitchFamily="34" charset="-34"/>
                  </a:rPr>
                  <a:t>   </a:t>
                </a:r>
                <a:r>
                  <a:rPr lang="th-TH" sz="1600" dirty="0">
                    <a:latin typeface="FC Home" panose="020B0500040200020003" pitchFamily="34" charset="-34"/>
                    <a:cs typeface="FC Home" panose="020B0500040200020003" pitchFamily="34" charset="-34"/>
                  </a:rPr>
                  <a:t>          เครื่อง</a:t>
                </a:r>
                <a:endParaRPr lang="en-US" sz="1600" dirty="0">
                  <a:latin typeface="FC Home" panose="020B0500040200020003" pitchFamily="34" charset="-34"/>
                  <a:cs typeface="FC Home" panose="020B0500040200020003" pitchFamily="34" charset="-34"/>
                </a:endParaRPr>
              </a:p>
            </p:txBody>
          </p:sp>
          <p:sp>
            <p:nvSpPr>
              <p:cNvPr id="226" name="TextBox 225">
                <a:extLst>
                  <a:ext uri="{FF2B5EF4-FFF2-40B4-BE49-F238E27FC236}">
                    <a16:creationId xmlns:a16="http://schemas.microsoft.com/office/drawing/2014/main" id="{A124FB66-816F-4B5B-BE3E-38C800E544E5}"/>
                  </a:ext>
                </a:extLst>
              </p:cNvPr>
              <p:cNvSpPr txBox="1"/>
              <p:nvPr/>
            </p:nvSpPr>
            <p:spPr>
              <a:xfrm>
                <a:off x="5591944" y="3481844"/>
                <a:ext cx="1017299" cy="553998"/>
              </a:xfrm>
              <a:prstGeom prst="rect">
                <a:avLst/>
              </a:prstGeom>
              <a:noFill/>
            </p:spPr>
            <p:txBody>
              <a:bodyPr wrap="square" rtlCol="0">
                <a:spAutoFit/>
              </a:bodyPr>
              <a:lstStyle/>
              <a:p>
                <a:r>
                  <a:rPr lang="en-US" sz="3000" dirty="0">
                    <a:solidFill>
                      <a:srgbClr val="FF0000"/>
                    </a:solidFill>
                    <a:latin typeface="FC Home" panose="020B0500040200020003" pitchFamily="34" charset="-34"/>
                    <a:cs typeface="FC Home" panose="020B0500040200020003" pitchFamily="34" charset="-34"/>
                  </a:rPr>
                  <a:t>102</a:t>
                </a:r>
              </a:p>
            </p:txBody>
          </p:sp>
          <p:sp>
            <p:nvSpPr>
              <p:cNvPr id="227" name="TextBox 226">
                <a:extLst>
                  <a:ext uri="{FF2B5EF4-FFF2-40B4-BE49-F238E27FC236}">
                    <a16:creationId xmlns:a16="http://schemas.microsoft.com/office/drawing/2014/main" id="{FD2D394B-20C9-449F-B3BC-33B0368C442F}"/>
                  </a:ext>
                </a:extLst>
              </p:cNvPr>
              <p:cNvSpPr txBox="1"/>
              <p:nvPr/>
            </p:nvSpPr>
            <p:spPr>
              <a:xfrm>
                <a:off x="5586549" y="3853700"/>
                <a:ext cx="1438007" cy="276999"/>
              </a:xfrm>
              <a:prstGeom prst="rect">
                <a:avLst/>
              </a:prstGeom>
              <a:noFill/>
            </p:spPr>
            <p:txBody>
              <a:bodyPr wrap="square" rtlCol="0">
                <a:spAutoFit/>
              </a:bodyPr>
              <a:lstStyle/>
              <a:p>
                <a:r>
                  <a:rPr lang="th-TH" sz="1200" dirty="0">
                    <a:latin typeface="FC Home" panose="020B0500040200020003" pitchFamily="34" charset="-34"/>
                    <a:cs typeface="FC Home" panose="020B0500040200020003" pitchFamily="34" charset="-34"/>
                  </a:rPr>
                  <a:t>(จากทั้งหมด 313 เครื่อง)</a:t>
                </a:r>
                <a:endParaRPr lang="en-US" sz="1200" dirty="0">
                  <a:latin typeface="FC Home" panose="020B0500040200020003" pitchFamily="34" charset="-34"/>
                  <a:cs typeface="FC Home" panose="020B0500040200020003" pitchFamily="34" charset="-34"/>
                </a:endParaRPr>
              </a:p>
            </p:txBody>
          </p:sp>
        </p:grpSp>
        <p:pic>
          <p:nvPicPr>
            <p:cNvPr id="224" name="Picture 223">
              <a:extLst>
                <a:ext uri="{FF2B5EF4-FFF2-40B4-BE49-F238E27FC236}">
                  <a16:creationId xmlns:a16="http://schemas.microsoft.com/office/drawing/2014/main" id="{A539A418-0A4F-4373-81BA-A7EBD2DD695B}"/>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68247" y="2486269"/>
              <a:ext cx="587740" cy="587740"/>
            </a:xfrm>
            <a:prstGeom prst="rect">
              <a:avLst/>
            </a:prstGeom>
          </p:spPr>
        </p:pic>
      </p:grpSp>
      <p:sp>
        <p:nvSpPr>
          <p:cNvPr id="228" name="TextBox 227">
            <a:extLst>
              <a:ext uri="{FF2B5EF4-FFF2-40B4-BE49-F238E27FC236}">
                <a16:creationId xmlns:a16="http://schemas.microsoft.com/office/drawing/2014/main" id="{DF3E54C9-918C-4278-8B98-3B50A6AFAA2A}"/>
              </a:ext>
            </a:extLst>
          </p:cNvPr>
          <p:cNvSpPr txBox="1"/>
          <p:nvPr/>
        </p:nvSpPr>
        <p:spPr>
          <a:xfrm>
            <a:off x="133616" y="1339160"/>
            <a:ext cx="1852491" cy="369332"/>
          </a:xfrm>
          <a:prstGeom prst="rect">
            <a:avLst/>
          </a:prstGeom>
          <a:noFill/>
        </p:spPr>
        <p:txBody>
          <a:bodyPr wrap="square" rtlCol="0">
            <a:spAutoFit/>
          </a:bodyPr>
          <a:lstStyle/>
          <a:p>
            <a:r>
              <a:rPr lang="th-TH" dirty="0">
                <a:latin typeface="FC Home" panose="020B0500040200020003" pitchFamily="34" charset="-34"/>
                <a:cs typeface="FC Home" panose="020B0500040200020003" pitchFamily="34" charset="-34"/>
              </a:rPr>
              <a:t>(แผน 50 ล้าน ลบ.ม.)</a:t>
            </a:r>
            <a:endParaRPr lang="en-US" dirty="0">
              <a:solidFill>
                <a:srgbClr val="FF0000"/>
              </a:solidFill>
              <a:latin typeface="FC Home" panose="020B0500040200020003" pitchFamily="34" charset="-34"/>
              <a:cs typeface="FC Home" panose="020B0500040200020003" pitchFamily="34" charset="-34"/>
            </a:endParaRPr>
          </a:p>
        </p:txBody>
      </p:sp>
      <p:sp>
        <p:nvSpPr>
          <p:cNvPr id="229" name="Rectangle 2">
            <a:extLst>
              <a:ext uri="{FF2B5EF4-FFF2-40B4-BE49-F238E27FC236}">
                <a16:creationId xmlns:a16="http://schemas.microsoft.com/office/drawing/2014/main" id="{35B586D8-4597-4A91-B135-3927C0D81CF8}"/>
              </a:ext>
            </a:extLst>
          </p:cNvPr>
          <p:cNvSpPr txBox="1">
            <a:spLocks noChangeArrowheads="1"/>
          </p:cNvSpPr>
          <p:nvPr/>
        </p:nvSpPr>
        <p:spPr bwMode="auto">
          <a:xfrm>
            <a:off x="9945317" y="2135307"/>
            <a:ext cx="822606" cy="375385"/>
          </a:xfrm>
          <a:prstGeom prst="rect">
            <a:avLst/>
          </a:prstGeom>
          <a:noFill/>
          <a:ln w="9525">
            <a:noFill/>
            <a:miter lim="800000"/>
            <a:headEnd/>
            <a:tailEnd/>
          </a:ln>
        </p:spPr>
        <p:txBody>
          <a:bodyPr vert="horz" wrap="square" lIns="51435" tIns="25718" rIns="51435" bIns="25718"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algn="ctr" defTabSz="514328">
              <a:defRPr/>
            </a:pPr>
            <a:r>
              <a:rPr lang="en-US" sz="3600" b="0" dirty="0">
                <a:solidFill>
                  <a:prstClr val="white"/>
                </a:solidFill>
                <a:latin typeface="FC Home" panose="020B0500040200020003" pitchFamily="34" charset="-34"/>
                <a:ea typeface="Calibri" panose="020F0502020204030204" pitchFamily="34" charset="0"/>
                <a:cs typeface="FC Home" panose="020B0500040200020003" pitchFamily="34" charset="-34"/>
              </a:rPr>
              <a:t>76%</a:t>
            </a:r>
          </a:p>
        </p:txBody>
      </p:sp>
      <p:sp>
        <p:nvSpPr>
          <p:cNvPr id="230" name="Rectangle 2">
            <a:extLst>
              <a:ext uri="{FF2B5EF4-FFF2-40B4-BE49-F238E27FC236}">
                <a16:creationId xmlns:a16="http://schemas.microsoft.com/office/drawing/2014/main" id="{92A5DE38-67FB-489C-8454-38DD2CB57A16}"/>
              </a:ext>
            </a:extLst>
          </p:cNvPr>
          <p:cNvSpPr txBox="1">
            <a:spLocks noChangeArrowheads="1"/>
          </p:cNvSpPr>
          <p:nvPr/>
        </p:nvSpPr>
        <p:spPr bwMode="auto">
          <a:xfrm>
            <a:off x="9044003" y="1664868"/>
            <a:ext cx="779149" cy="476304"/>
          </a:xfrm>
          <a:prstGeom prst="rect">
            <a:avLst/>
          </a:prstGeom>
          <a:noFill/>
          <a:ln w="9525">
            <a:noFill/>
            <a:miter lim="800000"/>
            <a:headEnd/>
            <a:tailEnd/>
          </a:ln>
        </p:spPr>
        <p:txBody>
          <a:bodyPr vert="horz" wrap="square" lIns="51435" tIns="25718" rIns="51435" bIns="25718"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algn="ctr" defTabSz="514328">
              <a:defRPr/>
            </a:pPr>
            <a:r>
              <a:rPr lang="en-US" sz="3600" b="0" dirty="0">
                <a:solidFill>
                  <a:prstClr val="white"/>
                </a:solidFill>
                <a:latin typeface="FC Home" panose="020B0500040200020003" pitchFamily="34" charset="-34"/>
                <a:ea typeface="Calibri" panose="020F0502020204030204" pitchFamily="34" charset="0"/>
                <a:cs typeface="FC Home" panose="020B0500040200020003" pitchFamily="34" charset="-34"/>
              </a:rPr>
              <a:t>24%</a:t>
            </a:r>
          </a:p>
        </p:txBody>
      </p:sp>
      <p:grpSp>
        <p:nvGrpSpPr>
          <p:cNvPr id="231" name="Group 230">
            <a:extLst>
              <a:ext uri="{FF2B5EF4-FFF2-40B4-BE49-F238E27FC236}">
                <a16:creationId xmlns:a16="http://schemas.microsoft.com/office/drawing/2014/main" id="{41D0D12B-3059-4708-BF89-CD164D9D8332}"/>
              </a:ext>
            </a:extLst>
          </p:cNvPr>
          <p:cNvGrpSpPr/>
          <p:nvPr/>
        </p:nvGrpSpPr>
        <p:grpSpPr>
          <a:xfrm>
            <a:off x="7740420" y="1088681"/>
            <a:ext cx="1350561" cy="834765"/>
            <a:chOff x="7783660" y="1148003"/>
            <a:chExt cx="1350561" cy="834765"/>
          </a:xfrm>
        </p:grpSpPr>
        <p:sp>
          <p:nvSpPr>
            <p:cNvPr id="232" name="TextBox 231">
              <a:extLst>
                <a:ext uri="{FF2B5EF4-FFF2-40B4-BE49-F238E27FC236}">
                  <a16:creationId xmlns:a16="http://schemas.microsoft.com/office/drawing/2014/main" id="{54A07737-F08C-4138-8045-776EFF2B7962}"/>
                </a:ext>
              </a:extLst>
            </p:cNvPr>
            <p:cNvSpPr txBox="1"/>
            <p:nvPr/>
          </p:nvSpPr>
          <p:spPr>
            <a:xfrm>
              <a:off x="7783660" y="1365881"/>
              <a:ext cx="975036" cy="428944"/>
            </a:xfrm>
            <a:prstGeom prst="rect">
              <a:avLst/>
            </a:prstGeom>
            <a:noFill/>
          </p:spPr>
          <p:txBody>
            <a:bodyPr vert="horz" wrap="square" lIns="72000" tIns="36000" bIns="36000" rtlCol="0" anchor="ctr" anchorCtr="0">
              <a:noAutofit/>
            </a:bodyPr>
            <a:lstStyle/>
            <a:p>
              <a:pPr>
                <a:lnSpc>
                  <a:spcPct val="150000"/>
                </a:lnSpc>
              </a:pPr>
              <a:r>
                <a:rPr lang="en-US" sz="3000" b="1" i="1" dirty="0">
                  <a:solidFill>
                    <a:srgbClr val="C55A11"/>
                  </a:solidFill>
                  <a:latin typeface="FC Home" panose="020B0500040200020003" pitchFamily="34" charset="-34"/>
                  <a:cs typeface="FC Home" panose="020B0500040200020003" pitchFamily="34" charset="-34"/>
                </a:rPr>
                <a:t>11.52</a:t>
              </a:r>
            </a:p>
          </p:txBody>
        </p:sp>
        <p:grpSp>
          <p:nvGrpSpPr>
            <p:cNvPr id="235" name="Group 234">
              <a:extLst>
                <a:ext uri="{FF2B5EF4-FFF2-40B4-BE49-F238E27FC236}">
                  <a16:creationId xmlns:a16="http://schemas.microsoft.com/office/drawing/2014/main" id="{C23D72C3-8D12-42A8-A48C-CC18C7BDA6CB}"/>
                </a:ext>
              </a:extLst>
            </p:cNvPr>
            <p:cNvGrpSpPr/>
            <p:nvPr/>
          </p:nvGrpSpPr>
          <p:grpSpPr>
            <a:xfrm>
              <a:off x="7793610" y="1148003"/>
              <a:ext cx="866346" cy="329351"/>
              <a:chOff x="130885" y="2138334"/>
              <a:chExt cx="866346" cy="329351"/>
            </a:xfrm>
          </p:grpSpPr>
          <p:sp>
            <p:nvSpPr>
              <p:cNvPr id="238" name="Rounded Rectangle 126">
                <a:extLst>
                  <a:ext uri="{FF2B5EF4-FFF2-40B4-BE49-F238E27FC236}">
                    <a16:creationId xmlns:a16="http://schemas.microsoft.com/office/drawing/2014/main" id="{835F8E07-B8EB-4F1D-801B-05EC474DA62A}"/>
                  </a:ext>
                </a:extLst>
              </p:cNvPr>
              <p:cNvSpPr/>
              <p:nvPr/>
            </p:nvSpPr>
            <p:spPr bwMode="auto">
              <a:xfrm>
                <a:off x="130885" y="2162549"/>
                <a:ext cx="866346" cy="305136"/>
              </a:xfrm>
              <a:prstGeom prst="roundRect">
                <a:avLst>
                  <a:gd name="adj" fmla="val 50000"/>
                </a:avLst>
              </a:prstGeom>
              <a:solidFill>
                <a:srgbClr val="C55A1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39" name="TextBox 238">
                <a:extLst>
                  <a:ext uri="{FF2B5EF4-FFF2-40B4-BE49-F238E27FC236}">
                    <a16:creationId xmlns:a16="http://schemas.microsoft.com/office/drawing/2014/main" id="{925F4B80-E25D-4828-80DB-EFDDFC23BA63}"/>
                  </a:ext>
                </a:extLst>
              </p:cNvPr>
              <p:cNvSpPr txBox="1"/>
              <p:nvPr/>
            </p:nvSpPr>
            <p:spPr>
              <a:xfrm>
                <a:off x="137484" y="2138334"/>
                <a:ext cx="786724" cy="264892"/>
              </a:xfrm>
              <a:prstGeom prst="rect">
                <a:avLst/>
              </a:prstGeom>
              <a:noFill/>
            </p:spPr>
            <p:txBody>
              <a:bodyPr vert="horz" wrap="square" lIns="72000" tIns="36000" bIns="36000" rtlCol="0" anchor="ctr" anchorCtr="0">
                <a:noAutofit/>
              </a:bodyPr>
              <a:lstStyle/>
              <a:p>
                <a:pPr algn="r">
                  <a:lnSpc>
                    <a:spcPct val="150000"/>
                  </a:lnSpc>
                </a:pPr>
                <a:r>
                  <a:rPr lang="th-TH" sz="1600" dirty="0">
                    <a:solidFill>
                      <a:schemeClr val="bg1"/>
                    </a:solidFill>
                    <a:latin typeface="FC Home" panose="020B0500040200020003" pitchFamily="34" charset="-34"/>
                    <a:cs typeface="FC Home" panose="020B0500040200020003" pitchFamily="34" charset="-34"/>
                  </a:rPr>
                  <a:t>คงเหลือ</a:t>
                </a:r>
                <a:endParaRPr lang="en-US" sz="1600" dirty="0">
                  <a:solidFill>
                    <a:schemeClr val="bg1"/>
                  </a:solidFill>
                  <a:latin typeface="FC Home" panose="020B0500040200020003" pitchFamily="34" charset="-34"/>
                  <a:cs typeface="FC Home" panose="020B0500040200020003" pitchFamily="34" charset="-34"/>
                </a:endParaRPr>
              </a:p>
            </p:txBody>
          </p:sp>
        </p:grpSp>
        <p:sp>
          <p:nvSpPr>
            <p:cNvPr id="236" name="TextBox 235">
              <a:extLst>
                <a:ext uri="{FF2B5EF4-FFF2-40B4-BE49-F238E27FC236}">
                  <a16:creationId xmlns:a16="http://schemas.microsoft.com/office/drawing/2014/main" id="{A25CC31A-94AD-4C55-9664-2336F3C8BC1A}"/>
                </a:ext>
              </a:extLst>
            </p:cNvPr>
            <p:cNvSpPr txBox="1"/>
            <p:nvPr/>
          </p:nvSpPr>
          <p:spPr>
            <a:xfrm>
              <a:off x="7841521" y="1765851"/>
              <a:ext cx="848637" cy="216917"/>
            </a:xfrm>
            <a:prstGeom prst="rect">
              <a:avLst/>
            </a:prstGeom>
            <a:noFill/>
          </p:spPr>
          <p:txBody>
            <a:bodyPr vert="horz" wrap="square" lIns="72000" tIns="36000" bIns="36000" rtlCol="0" anchor="ctr" anchorCtr="0">
              <a:noAutofit/>
            </a:bodyPr>
            <a:lstStyle/>
            <a:p>
              <a:pPr>
                <a:lnSpc>
                  <a:spcPct val="150000"/>
                </a:lnSpc>
              </a:pPr>
              <a:r>
                <a:rPr lang="th-TH" sz="1400"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400" b="1" dirty="0">
                <a:latin typeface="FC Home" panose="020B0500040200020003" pitchFamily="34" charset="-34"/>
                <a:cs typeface="FC Home" panose="020B0500040200020003" pitchFamily="34" charset="-34"/>
              </a:endParaRPr>
            </a:p>
          </p:txBody>
        </p:sp>
        <p:sp>
          <p:nvSpPr>
            <p:cNvPr id="237" name="TextBox 236">
              <a:extLst>
                <a:ext uri="{FF2B5EF4-FFF2-40B4-BE49-F238E27FC236}">
                  <a16:creationId xmlns:a16="http://schemas.microsoft.com/office/drawing/2014/main" id="{A4A2BA7C-51E4-4ED9-89AA-5BB3920160FE}"/>
                </a:ext>
              </a:extLst>
            </p:cNvPr>
            <p:cNvSpPr txBox="1"/>
            <p:nvPr/>
          </p:nvSpPr>
          <p:spPr>
            <a:xfrm>
              <a:off x="8533772" y="1463416"/>
              <a:ext cx="600449" cy="391279"/>
            </a:xfrm>
            <a:prstGeom prst="rect">
              <a:avLst/>
            </a:prstGeom>
            <a:noFill/>
          </p:spPr>
          <p:txBody>
            <a:bodyPr vert="horz" wrap="square" lIns="72000" tIns="36000" bIns="36000" rtlCol="0" anchor="ctr" anchorCtr="0">
              <a:noAutofit/>
            </a:bodyPr>
            <a:lstStyle/>
            <a:p>
              <a:pPr>
                <a:lnSpc>
                  <a:spcPct val="150000"/>
                </a:lnSpc>
              </a:pPr>
              <a:r>
                <a:rPr lang="en-US" sz="1600" i="1" dirty="0">
                  <a:latin typeface="FC Home" panose="020B0500040200020003" pitchFamily="34" charset="-34"/>
                  <a:cs typeface="FC Home" panose="020B0500040200020003" pitchFamily="34" charset="-34"/>
                </a:rPr>
                <a:t>(24%)</a:t>
              </a:r>
              <a:endParaRPr lang="en-US" sz="1600" b="1" i="1" dirty="0">
                <a:latin typeface="FC Home" panose="020B0500040200020003" pitchFamily="34" charset="-34"/>
                <a:cs typeface="FC Home" panose="020B0500040200020003" pitchFamily="34" charset="-34"/>
              </a:endParaRPr>
            </a:p>
          </p:txBody>
        </p:sp>
      </p:grpSp>
      <p:grpSp>
        <p:nvGrpSpPr>
          <p:cNvPr id="240" name="Group 239">
            <a:extLst>
              <a:ext uri="{FF2B5EF4-FFF2-40B4-BE49-F238E27FC236}">
                <a16:creationId xmlns:a16="http://schemas.microsoft.com/office/drawing/2014/main" id="{82EC7205-52E0-4757-B1CA-1AC23FFCCAC5}"/>
              </a:ext>
            </a:extLst>
          </p:cNvPr>
          <p:cNvGrpSpPr/>
          <p:nvPr/>
        </p:nvGrpSpPr>
        <p:grpSpPr>
          <a:xfrm>
            <a:off x="10720325" y="2835184"/>
            <a:ext cx="1419677" cy="868764"/>
            <a:chOff x="10679785" y="2913833"/>
            <a:chExt cx="1419677" cy="868764"/>
          </a:xfrm>
        </p:grpSpPr>
        <p:sp>
          <p:nvSpPr>
            <p:cNvPr id="241" name="TextBox 240">
              <a:extLst>
                <a:ext uri="{FF2B5EF4-FFF2-40B4-BE49-F238E27FC236}">
                  <a16:creationId xmlns:a16="http://schemas.microsoft.com/office/drawing/2014/main" id="{2919AB21-27CD-4CAD-900E-C51D2DB0CC06}"/>
                </a:ext>
              </a:extLst>
            </p:cNvPr>
            <p:cNvSpPr txBox="1"/>
            <p:nvPr/>
          </p:nvSpPr>
          <p:spPr>
            <a:xfrm>
              <a:off x="10706667" y="3178032"/>
              <a:ext cx="975036" cy="428944"/>
            </a:xfrm>
            <a:prstGeom prst="rect">
              <a:avLst/>
            </a:prstGeom>
            <a:noFill/>
          </p:spPr>
          <p:txBody>
            <a:bodyPr vert="horz" wrap="square" lIns="72000" tIns="36000" bIns="36000" rtlCol="0" anchor="ctr" anchorCtr="0">
              <a:noAutofit/>
            </a:bodyPr>
            <a:lstStyle/>
            <a:p>
              <a:pPr>
                <a:lnSpc>
                  <a:spcPct val="150000"/>
                </a:lnSpc>
              </a:pPr>
              <a:r>
                <a:rPr lang="en-US" sz="3000" b="1" i="1" dirty="0">
                  <a:solidFill>
                    <a:srgbClr val="4472C4"/>
                  </a:solidFill>
                  <a:latin typeface="FC Home" panose="020B0500040200020003" pitchFamily="34" charset="-34"/>
                  <a:cs typeface="FC Home" panose="020B0500040200020003" pitchFamily="34" charset="-34"/>
                </a:rPr>
                <a:t>38.48</a:t>
              </a:r>
            </a:p>
          </p:txBody>
        </p:sp>
        <p:grpSp>
          <p:nvGrpSpPr>
            <p:cNvPr id="242" name="Group 241">
              <a:extLst>
                <a:ext uri="{FF2B5EF4-FFF2-40B4-BE49-F238E27FC236}">
                  <a16:creationId xmlns:a16="http://schemas.microsoft.com/office/drawing/2014/main" id="{57C8A26C-B574-4551-A393-203B616DD584}"/>
                </a:ext>
              </a:extLst>
            </p:cNvPr>
            <p:cNvGrpSpPr/>
            <p:nvPr/>
          </p:nvGrpSpPr>
          <p:grpSpPr>
            <a:xfrm>
              <a:off x="10679785" y="2913833"/>
              <a:ext cx="1419677" cy="868764"/>
              <a:chOff x="10679785" y="2913833"/>
              <a:chExt cx="1419677" cy="868764"/>
            </a:xfrm>
          </p:grpSpPr>
          <p:grpSp>
            <p:nvGrpSpPr>
              <p:cNvPr id="243" name="Group 242">
                <a:extLst>
                  <a:ext uri="{FF2B5EF4-FFF2-40B4-BE49-F238E27FC236}">
                    <a16:creationId xmlns:a16="http://schemas.microsoft.com/office/drawing/2014/main" id="{806097D6-E90F-45A5-B321-FD257B93D549}"/>
                  </a:ext>
                </a:extLst>
              </p:cNvPr>
              <p:cNvGrpSpPr/>
              <p:nvPr/>
            </p:nvGrpSpPr>
            <p:grpSpPr>
              <a:xfrm>
                <a:off x="10679785" y="2913833"/>
                <a:ext cx="1321634" cy="321552"/>
                <a:chOff x="263352" y="1905403"/>
                <a:chExt cx="1321634" cy="321552"/>
              </a:xfrm>
            </p:grpSpPr>
            <p:sp>
              <p:nvSpPr>
                <p:cNvPr id="246" name="Rounded Rectangle 119">
                  <a:extLst>
                    <a:ext uri="{FF2B5EF4-FFF2-40B4-BE49-F238E27FC236}">
                      <a16:creationId xmlns:a16="http://schemas.microsoft.com/office/drawing/2014/main" id="{91B1ECA8-0AF8-412F-A412-F41D0E78F095}"/>
                    </a:ext>
                  </a:extLst>
                </p:cNvPr>
                <p:cNvSpPr/>
                <p:nvPr/>
              </p:nvSpPr>
              <p:spPr bwMode="auto">
                <a:xfrm>
                  <a:off x="263352" y="1921819"/>
                  <a:ext cx="1293757" cy="305136"/>
                </a:xfrm>
                <a:prstGeom prst="roundRect">
                  <a:avLst>
                    <a:gd name="adj" fmla="val 50000"/>
                  </a:avLst>
                </a:prstGeom>
                <a:solidFill>
                  <a:srgbClr val="4472C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pitchFamily="18" charset="0"/>
                    <a:cs typeface="Browallia New" pitchFamily="34" charset="-34"/>
                  </a:endParaRPr>
                </a:p>
              </p:txBody>
            </p:sp>
            <p:sp>
              <p:nvSpPr>
                <p:cNvPr id="247" name="TextBox 246">
                  <a:extLst>
                    <a:ext uri="{FF2B5EF4-FFF2-40B4-BE49-F238E27FC236}">
                      <a16:creationId xmlns:a16="http://schemas.microsoft.com/office/drawing/2014/main" id="{8D5CC853-9F37-422D-859D-F9014EE407FA}"/>
                    </a:ext>
                  </a:extLst>
                </p:cNvPr>
                <p:cNvSpPr txBox="1"/>
                <p:nvPr/>
              </p:nvSpPr>
              <p:spPr>
                <a:xfrm>
                  <a:off x="263352" y="1905403"/>
                  <a:ext cx="1321634" cy="265190"/>
                </a:xfrm>
                <a:prstGeom prst="rect">
                  <a:avLst/>
                </a:prstGeom>
                <a:noFill/>
              </p:spPr>
              <p:txBody>
                <a:bodyPr vert="horz" wrap="square" lIns="72000" tIns="36000" bIns="36000" rtlCol="0" anchor="ctr" anchorCtr="0">
                  <a:noAutofit/>
                </a:bodyPr>
                <a:lstStyle/>
                <a:p>
                  <a:pPr algn="ctr">
                    <a:lnSpc>
                      <a:spcPct val="150000"/>
                    </a:lnSpc>
                  </a:pPr>
                  <a:r>
                    <a:rPr lang="th-TH" sz="1600" dirty="0">
                      <a:solidFill>
                        <a:schemeClr val="bg1"/>
                      </a:solidFill>
                      <a:latin typeface="FC Home" panose="020B0500040200020003" pitchFamily="34" charset="-34"/>
                      <a:cs typeface="FC Home" panose="020B0500040200020003" pitchFamily="34" charset="-34"/>
                    </a:rPr>
                    <a:t>ดำเนินการแล้ว</a:t>
                  </a:r>
                  <a:endParaRPr lang="en-US" sz="1600" dirty="0">
                    <a:solidFill>
                      <a:schemeClr val="bg1"/>
                    </a:solidFill>
                    <a:latin typeface="FC Home" panose="020B0500040200020003" pitchFamily="34" charset="-34"/>
                    <a:cs typeface="FC Home" panose="020B0500040200020003" pitchFamily="34" charset="-34"/>
                  </a:endParaRPr>
                </a:p>
              </p:txBody>
            </p:sp>
          </p:grpSp>
          <p:sp>
            <p:nvSpPr>
              <p:cNvPr id="244" name="TextBox 243">
                <a:extLst>
                  <a:ext uri="{FF2B5EF4-FFF2-40B4-BE49-F238E27FC236}">
                    <a16:creationId xmlns:a16="http://schemas.microsoft.com/office/drawing/2014/main" id="{D4F4D9D0-C96F-48B2-961D-53494AA3B361}"/>
                  </a:ext>
                </a:extLst>
              </p:cNvPr>
              <p:cNvSpPr txBox="1"/>
              <p:nvPr/>
            </p:nvSpPr>
            <p:spPr>
              <a:xfrm>
                <a:off x="10725251" y="3565680"/>
                <a:ext cx="848637" cy="216917"/>
              </a:xfrm>
              <a:prstGeom prst="rect">
                <a:avLst/>
              </a:prstGeom>
              <a:noFill/>
            </p:spPr>
            <p:txBody>
              <a:bodyPr vert="horz" wrap="square" lIns="72000" tIns="36000" bIns="36000" rtlCol="0" anchor="ctr" anchorCtr="0">
                <a:noAutofit/>
              </a:bodyPr>
              <a:lstStyle/>
              <a:p>
                <a:pPr>
                  <a:lnSpc>
                    <a:spcPct val="150000"/>
                  </a:lnSpc>
                </a:pPr>
                <a:r>
                  <a:rPr lang="th-TH" sz="1400" dirty="0">
                    <a:solidFill>
                      <a:schemeClr val="tx1">
                        <a:lumMod val="65000"/>
                        <a:lumOff val="35000"/>
                      </a:schemeClr>
                    </a:solidFill>
                    <a:latin typeface="FC Home" panose="020B0500040200020003" pitchFamily="34" charset="-34"/>
                    <a:cs typeface="FC Home" panose="020B0500040200020003" pitchFamily="34" charset="-34"/>
                  </a:rPr>
                  <a:t>ล้าน ลบ.ม.</a:t>
                </a:r>
                <a:endParaRPr lang="en-US" sz="1400" b="1" dirty="0">
                  <a:latin typeface="FC Home" panose="020B0500040200020003" pitchFamily="34" charset="-34"/>
                  <a:cs typeface="FC Home" panose="020B0500040200020003" pitchFamily="34" charset="-34"/>
                </a:endParaRPr>
              </a:p>
            </p:txBody>
          </p:sp>
          <p:sp>
            <p:nvSpPr>
              <p:cNvPr id="245" name="TextBox 244">
                <a:extLst>
                  <a:ext uri="{FF2B5EF4-FFF2-40B4-BE49-F238E27FC236}">
                    <a16:creationId xmlns:a16="http://schemas.microsoft.com/office/drawing/2014/main" id="{EBFE04DC-E26F-4278-800F-8116EE28DB30}"/>
                  </a:ext>
                </a:extLst>
              </p:cNvPr>
              <p:cNvSpPr txBox="1"/>
              <p:nvPr/>
            </p:nvSpPr>
            <p:spPr>
              <a:xfrm>
                <a:off x="11499013" y="3246186"/>
                <a:ext cx="600449" cy="391279"/>
              </a:xfrm>
              <a:prstGeom prst="rect">
                <a:avLst/>
              </a:prstGeom>
              <a:noFill/>
            </p:spPr>
            <p:txBody>
              <a:bodyPr vert="horz" wrap="square" lIns="72000" tIns="36000" bIns="36000" rtlCol="0" anchor="ctr" anchorCtr="0">
                <a:noAutofit/>
              </a:bodyPr>
              <a:lstStyle/>
              <a:p>
                <a:pPr>
                  <a:lnSpc>
                    <a:spcPct val="150000"/>
                  </a:lnSpc>
                </a:pPr>
                <a:r>
                  <a:rPr lang="en-US" sz="1600" i="1" dirty="0">
                    <a:latin typeface="FC Home" panose="020B0500040200020003" pitchFamily="34" charset="-34"/>
                    <a:cs typeface="FC Home" panose="020B0500040200020003" pitchFamily="34" charset="-34"/>
                  </a:rPr>
                  <a:t>(76%)</a:t>
                </a:r>
                <a:endParaRPr lang="en-US" sz="1600" b="1" i="1" dirty="0">
                  <a:latin typeface="FC Home" panose="020B0500040200020003" pitchFamily="34" charset="-34"/>
                  <a:cs typeface="FC Home" panose="020B0500040200020003" pitchFamily="34" charset="-34"/>
                </a:endParaRPr>
              </a:p>
            </p:txBody>
          </p:sp>
        </p:grpSp>
      </p:grpSp>
      <p:grpSp>
        <p:nvGrpSpPr>
          <p:cNvPr id="248" name="Group 247">
            <a:extLst>
              <a:ext uri="{FF2B5EF4-FFF2-40B4-BE49-F238E27FC236}">
                <a16:creationId xmlns:a16="http://schemas.microsoft.com/office/drawing/2014/main" id="{3C04EF66-8A63-4BC3-9ED8-35B913C9C285}"/>
              </a:ext>
            </a:extLst>
          </p:cNvPr>
          <p:cNvGrpSpPr/>
          <p:nvPr/>
        </p:nvGrpSpPr>
        <p:grpSpPr>
          <a:xfrm>
            <a:off x="10831212" y="2145286"/>
            <a:ext cx="644714" cy="706314"/>
            <a:chOff x="10831212" y="2145286"/>
            <a:chExt cx="644714" cy="706314"/>
          </a:xfrm>
        </p:grpSpPr>
        <p:cxnSp>
          <p:nvCxnSpPr>
            <p:cNvPr id="249" name="Straight Connector 248">
              <a:extLst>
                <a:ext uri="{FF2B5EF4-FFF2-40B4-BE49-F238E27FC236}">
                  <a16:creationId xmlns:a16="http://schemas.microsoft.com/office/drawing/2014/main" id="{88AB4A40-CCDC-4919-A10A-331E62777AA4}"/>
                </a:ext>
              </a:extLst>
            </p:cNvPr>
            <p:cNvCxnSpPr/>
            <p:nvPr/>
          </p:nvCxnSpPr>
          <p:spPr bwMode="auto">
            <a:xfrm>
              <a:off x="10831212" y="2145286"/>
              <a:ext cx="644714" cy="0"/>
            </a:xfrm>
            <a:prstGeom prst="line">
              <a:avLst/>
            </a:prstGeom>
            <a:solidFill>
              <a:schemeClr val="accent1"/>
            </a:solidFill>
            <a:ln w="9525" cap="flat" cmpd="sng" algn="ctr">
              <a:solidFill>
                <a:srgbClr val="4472C4"/>
              </a:solidFill>
              <a:prstDash val="solid"/>
              <a:round/>
              <a:headEnd type="none" w="med" len="med"/>
              <a:tailEnd type="none" w="med" len="med"/>
            </a:ln>
            <a:effectLst/>
          </p:spPr>
        </p:cxnSp>
        <p:cxnSp>
          <p:nvCxnSpPr>
            <p:cNvPr id="250" name="Straight Connector 249">
              <a:extLst>
                <a:ext uri="{FF2B5EF4-FFF2-40B4-BE49-F238E27FC236}">
                  <a16:creationId xmlns:a16="http://schemas.microsoft.com/office/drawing/2014/main" id="{C837F251-766D-4F91-9DBE-20C743935626}"/>
                </a:ext>
              </a:extLst>
            </p:cNvPr>
            <p:cNvCxnSpPr/>
            <p:nvPr/>
          </p:nvCxnSpPr>
          <p:spPr bwMode="auto">
            <a:xfrm>
              <a:off x="11475926" y="2159218"/>
              <a:ext cx="0" cy="692382"/>
            </a:xfrm>
            <a:prstGeom prst="line">
              <a:avLst/>
            </a:prstGeom>
            <a:solidFill>
              <a:schemeClr val="accent1"/>
            </a:solidFill>
            <a:ln w="9525" cap="flat" cmpd="sng" algn="ctr">
              <a:solidFill>
                <a:srgbClr val="4472C4"/>
              </a:solidFill>
              <a:prstDash val="solid"/>
              <a:round/>
              <a:headEnd type="none" w="med" len="med"/>
              <a:tailEnd type="none" w="med" len="med"/>
            </a:ln>
            <a:effectLst/>
          </p:spPr>
        </p:cxnSp>
      </p:grpSp>
      <p:grpSp>
        <p:nvGrpSpPr>
          <p:cNvPr id="251" name="Group 250">
            <a:extLst>
              <a:ext uri="{FF2B5EF4-FFF2-40B4-BE49-F238E27FC236}">
                <a16:creationId xmlns:a16="http://schemas.microsoft.com/office/drawing/2014/main" id="{9C786219-5A91-414C-959A-8EF86A8C7357}"/>
              </a:ext>
            </a:extLst>
          </p:cNvPr>
          <p:cNvGrpSpPr/>
          <p:nvPr/>
        </p:nvGrpSpPr>
        <p:grpSpPr>
          <a:xfrm>
            <a:off x="8274657" y="1903020"/>
            <a:ext cx="837665" cy="340103"/>
            <a:chOff x="8286782" y="1928357"/>
            <a:chExt cx="837665" cy="340103"/>
          </a:xfrm>
        </p:grpSpPr>
        <p:cxnSp>
          <p:nvCxnSpPr>
            <p:cNvPr id="252" name="Straight Connector 251">
              <a:extLst>
                <a:ext uri="{FF2B5EF4-FFF2-40B4-BE49-F238E27FC236}">
                  <a16:creationId xmlns:a16="http://schemas.microsoft.com/office/drawing/2014/main" id="{B2BB0682-0A81-4631-8749-B0F9AB1FDD7C}"/>
                </a:ext>
              </a:extLst>
            </p:cNvPr>
            <p:cNvCxnSpPr/>
            <p:nvPr/>
          </p:nvCxnSpPr>
          <p:spPr bwMode="auto">
            <a:xfrm>
              <a:off x="8286782" y="2268459"/>
              <a:ext cx="837665" cy="0"/>
            </a:xfrm>
            <a:prstGeom prst="line">
              <a:avLst/>
            </a:prstGeom>
            <a:solidFill>
              <a:schemeClr val="accent1"/>
            </a:solidFill>
            <a:ln w="9525" cap="flat" cmpd="sng" algn="ctr">
              <a:solidFill>
                <a:srgbClr val="C55A11"/>
              </a:solidFill>
              <a:prstDash val="solid"/>
              <a:round/>
              <a:headEnd type="none" w="med" len="med"/>
              <a:tailEnd type="none" w="med" len="med"/>
            </a:ln>
            <a:effectLst/>
          </p:spPr>
        </p:cxnSp>
        <p:cxnSp>
          <p:nvCxnSpPr>
            <p:cNvPr id="253" name="Straight Connector 252">
              <a:extLst>
                <a:ext uri="{FF2B5EF4-FFF2-40B4-BE49-F238E27FC236}">
                  <a16:creationId xmlns:a16="http://schemas.microsoft.com/office/drawing/2014/main" id="{A970152D-4A84-43CF-A106-51AE3995F9FD}"/>
                </a:ext>
              </a:extLst>
            </p:cNvPr>
            <p:cNvCxnSpPr>
              <a:cxnSpLocks/>
            </p:cNvCxnSpPr>
            <p:nvPr/>
          </p:nvCxnSpPr>
          <p:spPr bwMode="auto">
            <a:xfrm flipV="1">
              <a:off x="8286782" y="1928357"/>
              <a:ext cx="0" cy="340103"/>
            </a:xfrm>
            <a:prstGeom prst="line">
              <a:avLst/>
            </a:prstGeom>
            <a:solidFill>
              <a:schemeClr val="accent1"/>
            </a:solidFill>
            <a:ln w="9525" cap="flat" cmpd="sng" algn="ctr">
              <a:solidFill>
                <a:srgbClr val="C55A11"/>
              </a:solidFill>
              <a:prstDash val="solid"/>
              <a:round/>
              <a:headEnd type="none" w="med" len="med"/>
              <a:tailEnd type="none" w="med" len="med"/>
            </a:ln>
            <a:effectLst/>
          </p:spPr>
        </p:cxnSp>
      </p:grpSp>
      <p:grpSp>
        <p:nvGrpSpPr>
          <p:cNvPr id="254" name="Group 253">
            <a:extLst>
              <a:ext uri="{FF2B5EF4-FFF2-40B4-BE49-F238E27FC236}">
                <a16:creationId xmlns:a16="http://schemas.microsoft.com/office/drawing/2014/main" id="{CF0261F9-45C6-4CA4-8F29-7DE6163044DD}"/>
              </a:ext>
            </a:extLst>
          </p:cNvPr>
          <p:cNvGrpSpPr/>
          <p:nvPr/>
        </p:nvGrpSpPr>
        <p:grpSpPr>
          <a:xfrm>
            <a:off x="7073542" y="5283100"/>
            <a:ext cx="4861852" cy="771545"/>
            <a:chOff x="2759906" y="5091232"/>
            <a:chExt cx="6025331" cy="956183"/>
          </a:xfrm>
        </p:grpSpPr>
        <p:pic>
          <p:nvPicPr>
            <p:cNvPr id="255" name="Picture 4">
              <a:extLst>
                <a:ext uri="{FF2B5EF4-FFF2-40B4-BE49-F238E27FC236}">
                  <a16:creationId xmlns:a16="http://schemas.microsoft.com/office/drawing/2014/main" id="{771B8296-ACA4-4CCB-8DB4-0E2D50DFF08B}"/>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t="5702" b="5702"/>
            <a:stretch/>
          </p:blipFill>
          <p:spPr bwMode="auto">
            <a:xfrm>
              <a:off x="2759906" y="5095240"/>
              <a:ext cx="1432144" cy="9516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6" name="Picture 4">
              <a:extLst>
                <a:ext uri="{FF2B5EF4-FFF2-40B4-BE49-F238E27FC236}">
                  <a16:creationId xmlns:a16="http://schemas.microsoft.com/office/drawing/2014/main" id="{9596D733-6E0D-4B05-A4DC-6D5378F6E8BA}"/>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t="5524" b="5524"/>
            <a:stretch/>
          </p:blipFill>
          <p:spPr bwMode="auto">
            <a:xfrm>
              <a:off x="4284780" y="5091968"/>
              <a:ext cx="1432144" cy="9554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7" name="Picture 3">
              <a:extLst>
                <a:ext uri="{FF2B5EF4-FFF2-40B4-BE49-F238E27FC236}">
                  <a16:creationId xmlns:a16="http://schemas.microsoft.com/office/drawing/2014/main" id="{065867B1-E9D8-435A-928C-AC043F332B00}"/>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t="5524" b="5524"/>
            <a:stretch/>
          </p:blipFill>
          <p:spPr bwMode="auto">
            <a:xfrm>
              <a:off x="5818936" y="5091232"/>
              <a:ext cx="1432144" cy="9554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8" name="Picture 3">
              <a:extLst>
                <a:ext uri="{FF2B5EF4-FFF2-40B4-BE49-F238E27FC236}">
                  <a16:creationId xmlns:a16="http://schemas.microsoft.com/office/drawing/2014/main" id="{89CB40A9-6A2D-4D0C-8118-28225CC96B73}"/>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t="5524" b="5524"/>
            <a:stretch/>
          </p:blipFill>
          <p:spPr bwMode="auto">
            <a:xfrm>
              <a:off x="7353093" y="5091232"/>
              <a:ext cx="1432144" cy="9554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259" name="กลุ่ม 81">
            <a:extLst>
              <a:ext uri="{FF2B5EF4-FFF2-40B4-BE49-F238E27FC236}">
                <a16:creationId xmlns:a16="http://schemas.microsoft.com/office/drawing/2014/main" id="{92CB5019-462D-4E81-AFB8-6C28FC59FCFE}"/>
              </a:ext>
            </a:extLst>
          </p:cNvPr>
          <p:cNvGrpSpPr/>
          <p:nvPr/>
        </p:nvGrpSpPr>
        <p:grpSpPr>
          <a:xfrm>
            <a:off x="9520265" y="3789040"/>
            <a:ext cx="2582308" cy="1337030"/>
            <a:chOff x="7308612" y="1910848"/>
            <a:chExt cx="4777924" cy="2567857"/>
          </a:xfrm>
        </p:grpSpPr>
        <p:sp>
          <p:nvSpPr>
            <p:cNvPr id="260" name="TextBox 113">
              <a:extLst>
                <a:ext uri="{FF2B5EF4-FFF2-40B4-BE49-F238E27FC236}">
                  <a16:creationId xmlns:a16="http://schemas.microsoft.com/office/drawing/2014/main" id="{D8519A15-ECB9-47D3-9385-CAF45B410730}"/>
                </a:ext>
              </a:extLst>
            </p:cNvPr>
            <p:cNvSpPr txBox="1"/>
            <p:nvPr/>
          </p:nvSpPr>
          <p:spPr>
            <a:xfrm>
              <a:off x="7308612" y="1910848"/>
              <a:ext cx="4777924" cy="579701"/>
            </a:xfrm>
            <a:prstGeom prst="rect">
              <a:avLst/>
            </a:prstGeom>
            <a:noFill/>
          </p:spPr>
          <p:txBody>
            <a:bodyPr wrap="square" rtlCol="0">
              <a:spAutoFit/>
            </a:bodyPr>
            <a:lstStyle/>
            <a:p>
              <a:pPr algn="ctr"/>
              <a:r>
                <a:rPr lang="th-TH" sz="1600" dirty="0">
                  <a:solidFill>
                    <a:srgbClr val="FF9900"/>
                  </a:solidFill>
                  <a:latin typeface="FC Home" panose="020B0500040200020003" pitchFamily="34" charset="-34"/>
                  <a:cs typeface="FC Home" panose="020B0500040200020003" pitchFamily="34" charset="-34"/>
                </a:rPr>
                <a:t>ผลการช่วยเหลือภัยแล้ง ปี </a:t>
              </a:r>
              <a:r>
                <a:rPr lang="en-US" sz="1600" dirty="0">
                  <a:solidFill>
                    <a:srgbClr val="FF9900"/>
                  </a:solidFill>
                  <a:latin typeface="FC Home" panose="020B0500040200020003" pitchFamily="34" charset="-34"/>
                  <a:cs typeface="FC Home" panose="020B0500040200020003" pitchFamily="34" charset="-34"/>
                </a:rPr>
                <a:t>60-63</a:t>
              </a:r>
            </a:p>
          </p:txBody>
        </p:sp>
        <p:sp>
          <p:nvSpPr>
            <p:cNvPr id="261" name="TextBox 114">
              <a:extLst>
                <a:ext uri="{FF2B5EF4-FFF2-40B4-BE49-F238E27FC236}">
                  <a16:creationId xmlns:a16="http://schemas.microsoft.com/office/drawing/2014/main" id="{95B3E24C-FFC1-44E1-87E5-7907C62FE7C9}"/>
                </a:ext>
              </a:extLst>
            </p:cNvPr>
            <p:cNvSpPr txBox="1"/>
            <p:nvPr/>
          </p:nvSpPr>
          <p:spPr>
            <a:xfrm>
              <a:off x="8023357" y="2403377"/>
              <a:ext cx="3873946" cy="2055307"/>
            </a:xfrm>
            <a:prstGeom prst="rect">
              <a:avLst/>
            </a:prstGeom>
            <a:noFill/>
          </p:spPr>
          <p:txBody>
            <a:bodyPr wrap="square" rtlCol="0">
              <a:spAutoFit/>
            </a:bodyPr>
            <a:lstStyle/>
            <a:p>
              <a:r>
                <a:rPr lang="th-TH" sz="1400" dirty="0">
                  <a:latin typeface="FC Home" panose="020B0500040200020003" pitchFamily="34" charset="-34"/>
                  <a:cs typeface="FC Home" panose="020B0500040200020003" pitchFamily="34" charset="-34"/>
                </a:rPr>
                <a:t> ปี 2563 </a:t>
              </a:r>
              <a:r>
                <a:rPr lang="th-TH" dirty="0">
                  <a:solidFill>
                    <a:srgbClr val="FF0000"/>
                  </a:solidFill>
                  <a:latin typeface="FC Home" panose="020B0500040200020003" pitchFamily="34" charset="-34"/>
                  <a:cs typeface="FC Home" panose="020B0500040200020003" pitchFamily="34" charset="-34"/>
                </a:rPr>
                <a:t>109.25</a:t>
              </a:r>
              <a:r>
                <a:rPr lang="th-TH" sz="1400" dirty="0">
                  <a:latin typeface="FC Home" panose="020B0500040200020003" pitchFamily="34" charset="-34"/>
                  <a:cs typeface="FC Home" panose="020B0500040200020003" pitchFamily="34" charset="-34"/>
                </a:rPr>
                <a:t> </a:t>
              </a:r>
              <a:r>
                <a:rPr lang="th-TH" sz="1200" dirty="0">
                  <a:latin typeface="FC Home" panose="020B0500040200020003" pitchFamily="34" charset="-34"/>
                  <a:cs typeface="FC Home" panose="020B0500040200020003" pitchFamily="34" charset="-34"/>
                </a:rPr>
                <a:t>ล้าน ลบ.ม.</a:t>
              </a:r>
              <a:endParaRPr lang="th-TH" sz="1400" dirty="0">
                <a:latin typeface="FC Home" panose="020B0500040200020003" pitchFamily="34" charset="-34"/>
                <a:cs typeface="FC Home" panose="020B0500040200020003" pitchFamily="34" charset="-34"/>
              </a:endParaRPr>
            </a:p>
            <a:p>
              <a:r>
                <a:rPr lang="th-TH" sz="1400" dirty="0">
                  <a:latin typeface="FC Home" panose="020B0500040200020003" pitchFamily="34" charset="-34"/>
                  <a:cs typeface="FC Home" panose="020B0500040200020003" pitchFamily="34" charset="-34"/>
                </a:rPr>
                <a:t> ปี 2562 </a:t>
              </a:r>
              <a:r>
                <a:rPr lang="th-TH" dirty="0">
                  <a:solidFill>
                    <a:srgbClr val="FF0000"/>
                  </a:solidFill>
                  <a:latin typeface="FC Home" panose="020B0500040200020003" pitchFamily="34" charset="-34"/>
                  <a:cs typeface="FC Home" panose="020B0500040200020003" pitchFamily="34" charset="-34"/>
                </a:rPr>
                <a:t>19.70</a:t>
              </a:r>
              <a:r>
                <a:rPr lang="th-TH" sz="1400" dirty="0">
                  <a:latin typeface="FC Home" panose="020B0500040200020003" pitchFamily="34" charset="-34"/>
                  <a:cs typeface="FC Home" panose="020B0500040200020003" pitchFamily="34" charset="-34"/>
                </a:rPr>
                <a:t> </a:t>
              </a:r>
              <a:r>
                <a:rPr lang="th-TH" sz="1200" dirty="0">
                  <a:latin typeface="FC Home" panose="020B0500040200020003" pitchFamily="34" charset="-34"/>
                  <a:cs typeface="FC Home" panose="020B0500040200020003" pitchFamily="34" charset="-34"/>
                </a:rPr>
                <a:t>ล้าน ลบ.ม.</a:t>
              </a:r>
              <a:endParaRPr lang="th-TH" sz="1400" dirty="0">
                <a:latin typeface="FC Home" panose="020B0500040200020003" pitchFamily="34" charset="-34"/>
                <a:cs typeface="FC Home" panose="020B0500040200020003" pitchFamily="34" charset="-34"/>
              </a:endParaRPr>
            </a:p>
            <a:p>
              <a:r>
                <a:rPr lang="th-TH" sz="1400" dirty="0">
                  <a:latin typeface="FC Home" panose="020B0500040200020003" pitchFamily="34" charset="-34"/>
                  <a:cs typeface="FC Home" panose="020B0500040200020003" pitchFamily="34" charset="-34"/>
                </a:rPr>
                <a:t> ปี 2561 </a:t>
              </a:r>
              <a:r>
                <a:rPr lang="th-TH" dirty="0">
                  <a:solidFill>
                    <a:srgbClr val="FF0000"/>
                  </a:solidFill>
                  <a:latin typeface="FC Home" panose="020B0500040200020003" pitchFamily="34" charset="-34"/>
                  <a:cs typeface="FC Home" panose="020B0500040200020003" pitchFamily="34" charset="-34"/>
                </a:rPr>
                <a:t>8.48</a:t>
              </a:r>
              <a:r>
                <a:rPr lang="th-TH" sz="1400" dirty="0">
                  <a:latin typeface="FC Home" panose="020B0500040200020003" pitchFamily="34" charset="-34"/>
                  <a:cs typeface="FC Home" panose="020B0500040200020003" pitchFamily="34" charset="-34"/>
                </a:rPr>
                <a:t> </a:t>
              </a:r>
              <a:r>
                <a:rPr lang="th-TH" sz="1200" dirty="0">
                  <a:latin typeface="FC Home" panose="020B0500040200020003" pitchFamily="34" charset="-34"/>
                  <a:cs typeface="FC Home" panose="020B0500040200020003" pitchFamily="34" charset="-34"/>
                </a:rPr>
                <a:t>ล้าน ลบ.ม.</a:t>
              </a:r>
              <a:endParaRPr lang="th-TH" sz="1400" dirty="0">
                <a:latin typeface="FC Home" panose="020B0500040200020003" pitchFamily="34" charset="-34"/>
                <a:cs typeface="FC Home" panose="020B0500040200020003" pitchFamily="34" charset="-34"/>
              </a:endParaRPr>
            </a:p>
            <a:p>
              <a:r>
                <a:rPr lang="th-TH" sz="1400" dirty="0">
                  <a:latin typeface="FC Home" panose="020B0500040200020003" pitchFamily="34" charset="-34"/>
                  <a:cs typeface="FC Home" panose="020B0500040200020003" pitchFamily="34" charset="-34"/>
                </a:rPr>
                <a:t> ปี 2560 </a:t>
              </a:r>
              <a:r>
                <a:rPr lang="th-TH" dirty="0">
                  <a:solidFill>
                    <a:srgbClr val="FF0000"/>
                  </a:solidFill>
                  <a:latin typeface="FC Home" panose="020B0500040200020003" pitchFamily="34" charset="-34"/>
                  <a:cs typeface="FC Home" panose="020B0500040200020003" pitchFamily="34" charset="-34"/>
                </a:rPr>
                <a:t>19.07</a:t>
              </a:r>
              <a:r>
                <a:rPr lang="th-TH" sz="1400" dirty="0">
                  <a:latin typeface="FC Home" panose="020B0500040200020003" pitchFamily="34" charset="-34"/>
                  <a:cs typeface="FC Home" panose="020B0500040200020003" pitchFamily="34" charset="-34"/>
                </a:rPr>
                <a:t> </a:t>
              </a:r>
              <a:r>
                <a:rPr lang="th-TH" sz="1200" dirty="0">
                  <a:latin typeface="FC Home" panose="020B0500040200020003" pitchFamily="34" charset="-34"/>
                  <a:cs typeface="FC Home" panose="020B0500040200020003" pitchFamily="34" charset="-34"/>
                </a:rPr>
                <a:t>ล้าน ลบ.ม.</a:t>
              </a:r>
              <a:endParaRPr lang="en-US" sz="1400" dirty="0">
                <a:latin typeface="FC Home" panose="020B0500040200020003" pitchFamily="34" charset="-34"/>
                <a:cs typeface="FC Home" panose="020B0500040200020003" pitchFamily="34" charset="-34"/>
              </a:endParaRPr>
            </a:p>
          </p:txBody>
        </p:sp>
        <p:cxnSp>
          <p:nvCxnSpPr>
            <p:cNvPr id="262" name="ตัวเชื่อมต่อตรง 138">
              <a:extLst>
                <a:ext uri="{FF2B5EF4-FFF2-40B4-BE49-F238E27FC236}">
                  <a16:creationId xmlns:a16="http://schemas.microsoft.com/office/drawing/2014/main" id="{8AE55765-02F5-4164-ABBB-CA83D0BDA9C0}"/>
                </a:ext>
              </a:extLst>
            </p:cNvPr>
            <p:cNvCxnSpPr>
              <a:cxnSpLocks/>
            </p:cNvCxnSpPr>
            <p:nvPr/>
          </p:nvCxnSpPr>
          <p:spPr bwMode="auto">
            <a:xfrm>
              <a:off x="7852528" y="2498705"/>
              <a:ext cx="0" cy="1980000"/>
            </a:xfrm>
            <a:prstGeom prst="line">
              <a:avLst/>
            </a:prstGeom>
            <a:solidFill>
              <a:schemeClr val="accent1"/>
            </a:solidFill>
            <a:ln w="19050" cap="flat" cmpd="sng" algn="ctr">
              <a:solidFill>
                <a:srgbClr val="FF9900"/>
              </a:solidFill>
              <a:prstDash val="solid"/>
              <a:round/>
              <a:headEnd type="none" w="med" len="med"/>
              <a:tailEnd type="none" w="med" len="med"/>
            </a:ln>
            <a:effectLst/>
          </p:spPr>
        </p:cxnSp>
        <p:cxnSp>
          <p:nvCxnSpPr>
            <p:cNvPr id="263" name="ตัวเชื่อมต่อตรง 140">
              <a:extLst>
                <a:ext uri="{FF2B5EF4-FFF2-40B4-BE49-F238E27FC236}">
                  <a16:creationId xmlns:a16="http://schemas.microsoft.com/office/drawing/2014/main" id="{600CD932-20D4-45C8-A3C7-E153A29D1AF9}"/>
                </a:ext>
              </a:extLst>
            </p:cNvPr>
            <p:cNvCxnSpPr/>
            <p:nvPr/>
          </p:nvCxnSpPr>
          <p:spPr bwMode="auto">
            <a:xfrm>
              <a:off x="7852528" y="2837468"/>
              <a:ext cx="254524" cy="0"/>
            </a:xfrm>
            <a:prstGeom prst="line">
              <a:avLst/>
            </a:prstGeom>
            <a:solidFill>
              <a:schemeClr val="accent1"/>
            </a:solidFill>
            <a:ln w="19050" cap="flat" cmpd="sng" algn="ctr">
              <a:solidFill>
                <a:srgbClr val="FF9900"/>
              </a:solidFill>
              <a:prstDash val="solid"/>
              <a:round/>
              <a:headEnd type="none" w="med" len="med"/>
              <a:tailEnd type="none" w="med" len="med"/>
            </a:ln>
            <a:effectLst/>
          </p:spPr>
        </p:cxnSp>
        <p:cxnSp>
          <p:nvCxnSpPr>
            <p:cNvPr id="264" name="ตัวเชื่อมต่อตรง 141">
              <a:extLst>
                <a:ext uri="{FF2B5EF4-FFF2-40B4-BE49-F238E27FC236}">
                  <a16:creationId xmlns:a16="http://schemas.microsoft.com/office/drawing/2014/main" id="{BB2C7C88-4A06-4381-BE6B-2E7FFDEE57E4}"/>
                </a:ext>
              </a:extLst>
            </p:cNvPr>
            <p:cNvCxnSpPr/>
            <p:nvPr/>
          </p:nvCxnSpPr>
          <p:spPr bwMode="auto">
            <a:xfrm>
              <a:off x="7874100" y="3357514"/>
              <a:ext cx="254524" cy="0"/>
            </a:xfrm>
            <a:prstGeom prst="line">
              <a:avLst/>
            </a:prstGeom>
            <a:solidFill>
              <a:schemeClr val="accent1"/>
            </a:solidFill>
            <a:ln w="19050" cap="flat" cmpd="sng" algn="ctr">
              <a:solidFill>
                <a:srgbClr val="FF9900"/>
              </a:solidFill>
              <a:prstDash val="solid"/>
              <a:round/>
              <a:headEnd type="none" w="med" len="med"/>
              <a:tailEnd type="none" w="med" len="med"/>
            </a:ln>
            <a:effectLst/>
          </p:spPr>
        </p:cxnSp>
        <p:cxnSp>
          <p:nvCxnSpPr>
            <p:cNvPr id="265" name="ตัวเชื่อมต่อตรง 142">
              <a:extLst>
                <a:ext uri="{FF2B5EF4-FFF2-40B4-BE49-F238E27FC236}">
                  <a16:creationId xmlns:a16="http://schemas.microsoft.com/office/drawing/2014/main" id="{BAC05D97-CC83-48CD-8B8C-5243321C7B7C}"/>
                </a:ext>
              </a:extLst>
            </p:cNvPr>
            <p:cNvCxnSpPr/>
            <p:nvPr/>
          </p:nvCxnSpPr>
          <p:spPr bwMode="auto">
            <a:xfrm>
              <a:off x="7874100" y="3923122"/>
              <a:ext cx="254524" cy="0"/>
            </a:xfrm>
            <a:prstGeom prst="line">
              <a:avLst/>
            </a:prstGeom>
            <a:solidFill>
              <a:schemeClr val="accent1"/>
            </a:solidFill>
            <a:ln w="19050" cap="flat" cmpd="sng" algn="ctr">
              <a:solidFill>
                <a:srgbClr val="FF9900"/>
              </a:solidFill>
              <a:prstDash val="solid"/>
              <a:round/>
              <a:headEnd type="none" w="med" len="med"/>
              <a:tailEnd type="none" w="med" len="med"/>
            </a:ln>
            <a:effectLst/>
          </p:spPr>
        </p:cxnSp>
        <p:cxnSp>
          <p:nvCxnSpPr>
            <p:cNvPr id="266" name="ตัวเชื่อมต่อตรง 161">
              <a:extLst>
                <a:ext uri="{FF2B5EF4-FFF2-40B4-BE49-F238E27FC236}">
                  <a16:creationId xmlns:a16="http://schemas.microsoft.com/office/drawing/2014/main" id="{1C7DF225-B014-4D57-ACED-4A12FE7B2F9A}"/>
                </a:ext>
              </a:extLst>
            </p:cNvPr>
            <p:cNvCxnSpPr/>
            <p:nvPr/>
          </p:nvCxnSpPr>
          <p:spPr bwMode="auto">
            <a:xfrm>
              <a:off x="7874100" y="4460449"/>
              <a:ext cx="254524" cy="0"/>
            </a:xfrm>
            <a:prstGeom prst="line">
              <a:avLst/>
            </a:prstGeom>
            <a:solidFill>
              <a:schemeClr val="accent1"/>
            </a:solidFill>
            <a:ln w="19050" cap="flat" cmpd="sng" algn="ctr">
              <a:solidFill>
                <a:srgbClr val="FF9900"/>
              </a:solidFill>
              <a:prstDash val="solid"/>
              <a:round/>
              <a:headEnd type="none" w="med" len="med"/>
              <a:tailEnd type="none" w="med" len="med"/>
            </a:ln>
            <a:effectLst/>
          </p:spPr>
        </p:cxnSp>
      </p:grpSp>
      <p:sp>
        <p:nvSpPr>
          <p:cNvPr id="268" name="Rectangle 2">
            <a:extLst>
              <a:ext uri="{FF2B5EF4-FFF2-40B4-BE49-F238E27FC236}">
                <a16:creationId xmlns:a16="http://schemas.microsoft.com/office/drawing/2014/main" id="{127DFCE1-E497-4F29-B51F-2D0082553474}"/>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ปฏิบัติการเติมน้ำให้กับแหล่งน้ำในพื้นที่เกษตร</a:t>
            </a:r>
            <a:endParaRPr kumimoji="0" lang="en-US"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spTree>
    <p:extLst>
      <p:ext uri="{BB962C8B-B14F-4D97-AF65-F5344CB8AC3E}">
        <p14:creationId xmlns:p14="http://schemas.microsoft.com/office/powerpoint/2010/main" val="1238225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2558FDD-BEDB-4722-93B5-69B7D1466D52}"/>
              </a:ext>
            </a:extLst>
          </p:cNvPr>
          <p:cNvSpPr txBox="1">
            <a:spLocks noChangeArrowheads="1"/>
          </p:cNvSpPr>
          <p:nvPr/>
        </p:nvSpPr>
        <p:spPr bwMode="auto">
          <a:xfrm>
            <a:off x="1939" y="17783"/>
            <a:ext cx="12192000" cy="8909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FFFFFF"/>
                </a:solidFill>
                <a:latin typeface="+mj-lt"/>
                <a:ea typeface="+mj-ea"/>
                <a:cs typeface="+mj-cs"/>
              </a:defRPr>
            </a:lvl1pPr>
            <a:lvl2pPr algn="l" rtl="0" eaLnBrk="0" fontAlgn="base" hangingPunct="0">
              <a:spcBef>
                <a:spcPct val="0"/>
              </a:spcBef>
              <a:spcAft>
                <a:spcPct val="0"/>
              </a:spcAft>
              <a:defRPr sz="2800" b="1">
                <a:solidFill>
                  <a:srgbClr val="FFFFFF"/>
                </a:solidFill>
                <a:latin typeface="Century Gothic" pitchFamily="34" charset="0"/>
                <a:cs typeface="Arial" pitchFamily="34" charset="0"/>
              </a:defRPr>
            </a:lvl2pPr>
            <a:lvl3pPr algn="l" rtl="0" eaLnBrk="0" fontAlgn="base" hangingPunct="0">
              <a:spcBef>
                <a:spcPct val="0"/>
              </a:spcBef>
              <a:spcAft>
                <a:spcPct val="0"/>
              </a:spcAft>
              <a:defRPr sz="2800" b="1">
                <a:solidFill>
                  <a:srgbClr val="FFFFFF"/>
                </a:solidFill>
                <a:latin typeface="Century Gothic" pitchFamily="34" charset="0"/>
                <a:cs typeface="Arial" pitchFamily="34" charset="0"/>
              </a:defRPr>
            </a:lvl3pPr>
            <a:lvl4pPr algn="l" rtl="0" eaLnBrk="0" fontAlgn="base" hangingPunct="0">
              <a:spcBef>
                <a:spcPct val="0"/>
              </a:spcBef>
              <a:spcAft>
                <a:spcPct val="0"/>
              </a:spcAft>
              <a:defRPr sz="2800" b="1">
                <a:solidFill>
                  <a:srgbClr val="FFFFFF"/>
                </a:solidFill>
                <a:latin typeface="Century Gothic" pitchFamily="34" charset="0"/>
                <a:cs typeface="Arial" pitchFamily="34" charset="0"/>
              </a:defRPr>
            </a:lvl4pPr>
            <a:lvl5pPr algn="l" rtl="0" eaLnBrk="0" fontAlgn="base" hangingPunct="0">
              <a:spcBef>
                <a:spcPct val="0"/>
              </a:spcBef>
              <a:spcAft>
                <a:spcPct val="0"/>
              </a:spcAft>
              <a:defRPr sz="2800" b="1">
                <a:solidFill>
                  <a:srgbClr val="FFFFFF"/>
                </a:solidFill>
                <a:latin typeface="Century Gothic" pitchFamily="34" charset="0"/>
                <a:cs typeface="Arial" pitchFamily="34" charset="0"/>
              </a:defRPr>
            </a:lvl5pPr>
            <a:lvl6pPr marL="457200" algn="l" rtl="0" fontAlgn="base">
              <a:spcBef>
                <a:spcPct val="0"/>
              </a:spcBef>
              <a:spcAft>
                <a:spcPct val="0"/>
              </a:spcAft>
              <a:defRPr sz="2800" b="1">
                <a:solidFill>
                  <a:srgbClr val="FFFFFF"/>
                </a:solidFill>
                <a:latin typeface="Century Gothic" pitchFamily="34" charset="0"/>
                <a:cs typeface="Arial" pitchFamily="34" charset="0"/>
              </a:defRPr>
            </a:lvl6pPr>
            <a:lvl7pPr marL="914400" algn="l" rtl="0" fontAlgn="base">
              <a:spcBef>
                <a:spcPct val="0"/>
              </a:spcBef>
              <a:spcAft>
                <a:spcPct val="0"/>
              </a:spcAft>
              <a:defRPr sz="2800" b="1">
                <a:solidFill>
                  <a:srgbClr val="FFFFFF"/>
                </a:solidFill>
                <a:latin typeface="Century Gothic" pitchFamily="34" charset="0"/>
                <a:cs typeface="Arial" pitchFamily="34" charset="0"/>
              </a:defRPr>
            </a:lvl7pPr>
            <a:lvl8pPr marL="1371600" algn="l" rtl="0" fontAlgn="base">
              <a:spcBef>
                <a:spcPct val="0"/>
              </a:spcBef>
              <a:spcAft>
                <a:spcPct val="0"/>
              </a:spcAft>
              <a:defRPr sz="2800" b="1">
                <a:solidFill>
                  <a:srgbClr val="FFFFFF"/>
                </a:solidFill>
                <a:latin typeface="Century Gothic" pitchFamily="34" charset="0"/>
                <a:cs typeface="Arial" pitchFamily="34" charset="0"/>
              </a:defRPr>
            </a:lvl8pPr>
            <a:lvl9pPr marL="1828800" algn="l" rtl="0" fontAlgn="base">
              <a:spcBef>
                <a:spcPct val="0"/>
              </a:spcBef>
              <a:spcAft>
                <a:spcPct val="0"/>
              </a:spcAft>
              <a:defRPr sz="2800" b="1">
                <a:solidFill>
                  <a:srgbClr val="FFFFFF"/>
                </a:solidFill>
                <a:latin typeface="Century Gothic" pitchFamily="34" charset="0"/>
                <a:cs typeface="Arial"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en-US"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3</a:t>
            </a:r>
            <a:r>
              <a:rPr kumimoji="0" lang="th-TH"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ผลการดำเนินงานตามข้อสั่งการ</a:t>
            </a:r>
            <a:r>
              <a:rPr kumimoji="0" lang="en-GB" sz="48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 </a:t>
            </a:r>
            <a:r>
              <a:rPr kumimoji="0" lang="th-TH"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rPr>
              <a:t>ปฏิบัติการเติมน้ำให้กับแหล่งน้ำในพื้นที่เกษตร</a:t>
            </a:r>
            <a:endParaRPr kumimoji="0" lang="en-US" sz="3600" b="1" i="0" u="none" strike="noStrike" kern="1200" cap="none" spc="0" normalizeH="0" baseline="0" noProof="0" dirty="0">
              <a:ln>
                <a:noFill/>
              </a:ln>
              <a:solidFill>
                <a:srgbClr val="FFFFFF"/>
              </a:solidFill>
              <a:effectLst/>
              <a:uLnTx/>
              <a:uFillTx/>
              <a:latin typeface="TH SarabunPSK" panose="020B0500040200020003" pitchFamily="34" charset="-34"/>
              <a:ea typeface="Calibri" panose="020F0502020204030204" pitchFamily="34" charset="0"/>
              <a:cs typeface="TH SarabunPSK" panose="020B0500040200020003" pitchFamily="34" charset="-34"/>
            </a:endParaRPr>
          </a:p>
        </p:txBody>
      </p:sp>
      <p:grpSp>
        <p:nvGrpSpPr>
          <p:cNvPr id="4" name="Group 3"/>
          <p:cNvGrpSpPr/>
          <p:nvPr/>
        </p:nvGrpSpPr>
        <p:grpSpPr>
          <a:xfrm>
            <a:off x="-1" y="6132165"/>
            <a:ext cx="12192001" cy="713341"/>
            <a:chOff x="-1" y="6132165"/>
            <a:chExt cx="12192001" cy="713341"/>
          </a:xfrm>
        </p:grpSpPr>
        <p:sp>
          <p:nvSpPr>
            <p:cNvPr id="9" name="สี่เหลี่ยมผืนผ้า 3">
              <a:extLst>
                <a:ext uri="{FF2B5EF4-FFF2-40B4-BE49-F238E27FC236}">
                  <a16:creationId xmlns:a16="http://schemas.microsoft.com/office/drawing/2014/main" id="{0FF9C95F-C3CA-4303-A55B-A4AB8A7CEFB4}"/>
                </a:ext>
              </a:extLst>
            </p:cNvPr>
            <p:cNvSpPr/>
            <p:nvPr/>
          </p:nvSpPr>
          <p:spPr bwMode="auto">
            <a:xfrm>
              <a:off x="-1" y="6533738"/>
              <a:ext cx="12176982" cy="311768"/>
            </a:xfrm>
            <a:prstGeom prst="rect">
              <a:avLst/>
            </a:prstGeom>
            <a:solidFill>
              <a:srgbClr val="2929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h-TH"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grpSp>
          <p:nvGrpSpPr>
            <p:cNvPr id="25" name="Group 24">
              <a:extLst>
                <a:ext uri="{FF2B5EF4-FFF2-40B4-BE49-F238E27FC236}">
                  <a16:creationId xmlns:a16="http://schemas.microsoft.com/office/drawing/2014/main" id="{9240833B-6442-43AF-9643-9EE1B3704CDA}"/>
                </a:ext>
              </a:extLst>
            </p:cNvPr>
            <p:cNvGrpSpPr/>
            <p:nvPr/>
          </p:nvGrpSpPr>
          <p:grpSpPr>
            <a:xfrm>
              <a:off x="0" y="6132165"/>
              <a:ext cx="12192000" cy="462446"/>
              <a:chOff x="0" y="6132165"/>
              <a:chExt cx="12192000" cy="462446"/>
            </a:xfrm>
          </p:grpSpPr>
          <p:sp>
            <p:nvSpPr>
              <p:cNvPr id="26" name="Freeform 33">
                <a:extLst>
                  <a:ext uri="{FF2B5EF4-FFF2-40B4-BE49-F238E27FC236}">
                    <a16:creationId xmlns:a16="http://schemas.microsoft.com/office/drawing/2014/main" id="{68E0BD63-F26D-45DC-AEB4-046841F5E2B1}"/>
                  </a:ext>
                </a:extLst>
              </p:cNvPr>
              <p:cNvSpPr/>
              <p:nvPr/>
            </p:nvSpPr>
            <p:spPr bwMode="auto">
              <a:xfrm flipH="1" flipV="1">
                <a:off x="0" y="6132165"/>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solidFill>
                <a:srgbClr val="3379B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7" name="Freeform 32">
                <a:extLst>
                  <a:ext uri="{FF2B5EF4-FFF2-40B4-BE49-F238E27FC236}">
                    <a16:creationId xmlns:a16="http://schemas.microsoft.com/office/drawing/2014/main" id="{A521A52E-72CA-4936-8926-94A4A920BF76}"/>
                  </a:ext>
                </a:extLst>
              </p:cNvPr>
              <p:cNvSpPr/>
              <p:nvPr/>
            </p:nvSpPr>
            <p:spPr bwMode="auto">
              <a:xfrm flipV="1">
                <a:off x="0" y="6165304"/>
                <a:ext cx="12192000" cy="396168"/>
              </a:xfrm>
              <a:custGeom>
                <a:avLst/>
                <a:gdLst>
                  <a:gd name="connsiteX0" fmla="*/ 1991549 w 12192000"/>
                  <a:gd name="connsiteY0" fmla="*/ 396160 h 396168"/>
                  <a:gd name="connsiteX1" fmla="*/ 6470595 w 12192000"/>
                  <a:gd name="connsiteY1" fmla="*/ 116605 h 396168"/>
                  <a:gd name="connsiteX2" fmla="*/ 7241325 w 12192000"/>
                  <a:gd name="connsiteY2" fmla="*/ 106806 h 396168"/>
                  <a:gd name="connsiteX3" fmla="*/ 12192000 w 12192000"/>
                  <a:gd name="connsiteY3" fmla="*/ 106806 h 396168"/>
                  <a:gd name="connsiteX4" fmla="*/ 12192000 w 12192000"/>
                  <a:gd name="connsiteY4" fmla="*/ 1 h 396168"/>
                  <a:gd name="connsiteX5" fmla="*/ 7464152 w 12192000"/>
                  <a:gd name="connsiteY5" fmla="*/ 1 h 396168"/>
                  <a:gd name="connsiteX6" fmla="*/ 7464152 w 12192000"/>
                  <a:gd name="connsiteY6" fmla="*/ 0 h 396168"/>
                  <a:gd name="connsiteX7" fmla="*/ 0 w 12192000"/>
                  <a:gd name="connsiteY7" fmla="*/ 0 h 396168"/>
                  <a:gd name="connsiteX8" fmla="*/ 0 w 12192000"/>
                  <a:gd name="connsiteY8" fmla="*/ 1 h 396168"/>
                  <a:gd name="connsiteX9" fmla="*/ 0 w 12192000"/>
                  <a:gd name="connsiteY9" fmla="*/ 106806 h 396168"/>
                  <a:gd name="connsiteX10" fmla="*/ 0 w 12192000"/>
                  <a:gd name="connsiteY10" fmla="*/ 312023 h 396168"/>
                  <a:gd name="connsiteX11" fmla="*/ 1991549 w 12192000"/>
                  <a:gd name="connsiteY11" fmla="*/ 396160 h 3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96168">
                    <a:moveTo>
                      <a:pt x="1991549" y="396160"/>
                    </a:moveTo>
                    <a:cubicBezTo>
                      <a:pt x="3670773" y="397804"/>
                      <a:pt x="4368996" y="172866"/>
                      <a:pt x="6470595" y="116605"/>
                    </a:cubicBezTo>
                    <a:lnTo>
                      <a:pt x="7241325" y="106806"/>
                    </a:lnTo>
                    <a:lnTo>
                      <a:pt x="12192000" y="106806"/>
                    </a:lnTo>
                    <a:lnTo>
                      <a:pt x="12192000" y="1"/>
                    </a:lnTo>
                    <a:lnTo>
                      <a:pt x="7464152" y="1"/>
                    </a:lnTo>
                    <a:lnTo>
                      <a:pt x="7464152" y="0"/>
                    </a:lnTo>
                    <a:lnTo>
                      <a:pt x="0" y="0"/>
                    </a:lnTo>
                    <a:lnTo>
                      <a:pt x="0" y="1"/>
                    </a:lnTo>
                    <a:lnTo>
                      <a:pt x="0" y="106806"/>
                    </a:lnTo>
                    <a:lnTo>
                      <a:pt x="0" y="312023"/>
                    </a:lnTo>
                    <a:cubicBezTo>
                      <a:pt x="816392" y="371905"/>
                      <a:pt x="1454198" y="395633"/>
                      <a:pt x="1991549" y="396160"/>
                    </a:cubicBezTo>
                    <a:close/>
                  </a:path>
                </a:pathLst>
              </a:custGeom>
              <a:gradFill flip="none" rotWithShape="1">
                <a:gsLst>
                  <a:gs pos="100000">
                    <a:srgbClr val="023A77"/>
                  </a:gs>
                  <a:gs pos="0">
                    <a:srgbClr val="2B74BD"/>
                  </a:gs>
                  <a:gs pos="0">
                    <a:srgbClr val="5090D7"/>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Times New Roman" pitchFamily="18" charset="0"/>
                  <a:ea typeface="+mn-ea"/>
                  <a:cs typeface="Browallia New" pitchFamily="34" charset="-34"/>
                </a:endParaRPr>
              </a:p>
            </p:txBody>
          </p:sp>
          <p:sp>
            <p:nvSpPr>
              <p:cNvPr id="28" name="TextBox 27">
                <a:extLst>
                  <a:ext uri="{FF2B5EF4-FFF2-40B4-BE49-F238E27FC236}">
                    <a16:creationId xmlns:a16="http://schemas.microsoft.com/office/drawing/2014/main" id="{149E83EA-870D-4CA7-B4FB-F31EC8414AEB}"/>
                  </a:ext>
                </a:extLst>
              </p:cNvPr>
              <p:cNvSpPr txBox="1"/>
              <p:nvPr/>
            </p:nvSpPr>
            <p:spPr>
              <a:xfrm>
                <a:off x="839416" y="6194501"/>
                <a:ext cx="29523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กรมทรัพยากรน้ำ กระทรวงทรัพยากรธรรมชาติและสิ่งแวดล้อม</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http://www.dwr.go.th</a:t>
                </a:r>
              </a:p>
            </p:txBody>
          </p:sp>
          <p:grpSp>
            <p:nvGrpSpPr>
              <p:cNvPr id="29" name="Group 28">
                <a:extLst>
                  <a:ext uri="{FF2B5EF4-FFF2-40B4-BE49-F238E27FC236}">
                    <a16:creationId xmlns:a16="http://schemas.microsoft.com/office/drawing/2014/main" id="{0C75E482-1243-4E5B-B5EC-8D72FA373B23}"/>
                  </a:ext>
                </a:extLst>
              </p:cNvPr>
              <p:cNvGrpSpPr/>
              <p:nvPr/>
            </p:nvGrpSpPr>
            <p:grpSpPr>
              <a:xfrm>
                <a:off x="9120336" y="6223211"/>
                <a:ext cx="2952328" cy="252385"/>
                <a:chOff x="9120336" y="6223211"/>
                <a:chExt cx="2952328" cy="252385"/>
              </a:xfrm>
            </p:grpSpPr>
            <p:sp>
              <p:nvSpPr>
                <p:cNvPr id="33" name="TextBox 32">
                  <a:extLst>
                    <a:ext uri="{FF2B5EF4-FFF2-40B4-BE49-F238E27FC236}">
                      <a16:creationId xmlns:a16="http://schemas.microsoft.com/office/drawing/2014/main" id="{68D98BFF-4AEC-40DA-B570-7819740CDFB6}"/>
                    </a:ext>
                  </a:extLst>
                </p:cNvPr>
                <p:cNvSpPr txBox="1"/>
                <p:nvPr/>
              </p:nvSpPr>
              <p:spPr>
                <a:xfrm>
                  <a:off x="9120336" y="6229375"/>
                  <a:ext cx="2952328"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ศูนย์ป้องกันวิกฤติน้ำ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th-TH"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    </a:t>
                  </a:r>
                  <a:r>
                    <a:rPr kumimoji="0" lang="en-US" sz="1000" b="0" i="0" u="none" strike="noStrike" kern="1200" cap="none" spc="0" normalizeH="0" baseline="0" noProof="0" dirty="0">
                      <a:ln>
                        <a:noFill/>
                      </a:ln>
                      <a:solidFill>
                        <a:srgbClr val="FFFFFF"/>
                      </a:solidFill>
                      <a:effectLst/>
                      <a:uLnTx/>
                      <a:uFillTx/>
                      <a:latin typeface="FC Home" panose="020B0500040200020003" pitchFamily="34" charset="-34"/>
                      <a:ea typeface="+mn-ea"/>
                      <a:cs typeface="FC Home" panose="020B0500040200020003" pitchFamily="34" charset="-34"/>
                    </a:rPr>
                    <a:t>website : mekhala.dwr.go.th</a:t>
                  </a:r>
                </a:p>
              </p:txBody>
            </p:sp>
            <p:pic>
              <p:nvPicPr>
                <p:cNvPr id="34" name="Picture 33">
                  <a:extLst>
                    <a:ext uri="{FF2B5EF4-FFF2-40B4-BE49-F238E27FC236}">
                      <a16:creationId xmlns:a16="http://schemas.microsoft.com/office/drawing/2014/main" id="{E9084D14-395D-4952-BFA0-CD22C72E59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6480" y="6223211"/>
                  <a:ext cx="208192" cy="208192"/>
                </a:xfrm>
                <a:prstGeom prst="rect">
                  <a:avLst/>
                </a:prstGeom>
              </p:spPr>
            </p:pic>
            <p:pic>
              <p:nvPicPr>
                <p:cNvPr id="35" name="Picture 34">
                  <a:extLst>
                    <a:ext uri="{FF2B5EF4-FFF2-40B4-BE49-F238E27FC236}">
                      <a16:creationId xmlns:a16="http://schemas.microsoft.com/office/drawing/2014/main" id="{FECA0590-41D4-4EA1-B940-D897631C1C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23860" y="6229375"/>
                  <a:ext cx="216641" cy="216641"/>
                </a:xfrm>
                <a:prstGeom prst="rect">
                  <a:avLst/>
                </a:prstGeom>
              </p:spPr>
            </p:pic>
          </p:grpSp>
          <p:grpSp>
            <p:nvGrpSpPr>
              <p:cNvPr id="30" name="Group 29">
                <a:extLst>
                  <a:ext uri="{FF2B5EF4-FFF2-40B4-BE49-F238E27FC236}">
                    <a16:creationId xmlns:a16="http://schemas.microsoft.com/office/drawing/2014/main" id="{D67ED152-B4E6-4F3E-ACE3-680450C5E0F9}"/>
                  </a:ext>
                </a:extLst>
              </p:cNvPr>
              <p:cNvGrpSpPr/>
              <p:nvPr/>
            </p:nvGrpSpPr>
            <p:grpSpPr>
              <a:xfrm>
                <a:off x="263352" y="6188227"/>
                <a:ext cx="615709" cy="376323"/>
                <a:chOff x="454695" y="6005005"/>
                <a:chExt cx="615709" cy="376323"/>
              </a:xfrm>
            </p:grpSpPr>
            <p:pic>
              <p:nvPicPr>
                <p:cNvPr id="31" name="Picture 7" descr="logo dwr">
                  <a:extLst>
                    <a:ext uri="{FF2B5EF4-FFF2-40B4-BE49-F238E27FC236}">
                      <a16:creationId xmlns:a16="http://schemas.microsoft.com/office/drawing/2014/main" id="{DF74ED18-67B6-4205-BCA7-86161FE9BA28}"/>
                    </a:ext>
                  </a:extLst>
                </p:cNvPr>
                <p:cNvPicPr>
                  <a:picLocks noChangeAspect="1" noChangeArrowheads="1"/>
                </p:cNvPicPr>
                <p:nvPr/>
              </p:nvPicPr>
              <p:blipFill>
                <a:blip r:embed="rId5" cstate="print"/>
                <a:srcRect/>
                <a:stretch>
                  <a:fillRect/>
                </a:stretch>
              </p:blipFill>
              <p:spPr bwMode="auto">
                <a:xfrm flipH="1">
                  <a:off x="782594" y="6005005"/>
                  <a:ext cx="287810" cy="355992"/>
                </a:xfrm>
                <a:prstGeom prst="rect">
                  <a:avLst/>
                </a:prstGeom>
                <a:noFill/>
                <a:ln w="9525">
                  <a:noFill/>
                  <a:miter lim="800000"/>
                  <a:headEnd/>
                  <a:tailEnd/>
                </a:ln>
                <a:effectLst>
                  <a:outerShdw blurRad="25400" dist="38100" dir="2700000" algn="tl" rotWithShape="0">
                    <a:prstClr val="black">
                      <a:alpha val="27000"/>
                    </a:prstClr>
                  </a:outerShdw>
                </a:effectLst>
              </p:spPr>
            </p:pic>
            <p:pic>
              <p:nvPicPr>
                <p:cNvPr id="32" name="Picture 2" descr="ผลการค้นหารูปภาพสำหรับ โลโก้ กระทรวงทรัพ">
                  <a:extLst>
                    <a:ext uri="{FF2B5EF4-FFF2-40B4-BE49-F238E27FC236}">
                      <a16:creationId xmlns:a16="http://schemas.microsoft.com/office/drawing/2014/main" id="{9CFB0EB6-9BA7-4F59-B4AB-91E79181A6E0}"/>
                    </a:ext>
                  </a:extLst>
                </p:cNvPr>
                <p:cNvPicPr>
                  <a:picLocks noChangeAspect="1" noChangeArrowheads="1"/>
                </p:cNvPicPr>
                <p:nvPr/>
              </p:nvPicPr>
              <p:blipFill>
                <a:blip r:embed="rId6" cstate="print"/>
                <a:srcRect/>
                <a:stretch>
                  <a:fillRect/>
                </a:stretch>
              </p:blipFill>
              <p:spPr bwMode="auto">
                <a:xfrm flipH="1">
                  <a:off x="454695" y="6007139"/>
                  <a:ext cx="327353" cy="374189"/>
                </a:xfrm>
                <a:prstGeom prst="rect">
                  <a:avLst/>
                </a:prstGeom>
                <a:noFill/>
                <a:effectLst>
                  <a:outerShdw blurRad="50800" dist="38100" dir="2700000" algn="tl" rotWithShape="0">
                    <a:prstClr val="black">
                      <a:alpha val="40000"/>
                    </a:prstClr>
                  </a:outerShdw>
                </a:effectLst>
              </p:spPr>
            </p:pic>
          </p:grpSp>
        </p:grpSp>
      </p:grpSp>
      <p:sp>
        <p:nvSpPr>
          <p:cNvPr id="13" name="ตัวแทนหมายเลขสไลด์ 1">
            <a:extLst>
              <a:ext uri="{FF2B5EF4-FFF2-40B4-BE49-F238E27FC236}">
                <a16:creationId xmlns:a16="http://schemas.microsoft.com/office/drawing/2014/main" id="{0438A415-9BA0-4650-846F-42A2D98A53CE}"/>
              </a:ext>
            </a:extLst>
          </p:cNvPr>
          <p:cNvSpPr>
            <a:spLocks noGrp="1"/>
          </p:cNvSpPr>
          <p:nvPr>
            <p:ph type="sldNum" sz="quarter" idx="10"/>
          </p:nvPr>
        </p:nvSpPr>
        <p:spPr>
          <a:xfrm>
            <a:off x="11208568" y="6478466"/>
            <a:ext cx="968413" cy="294154"/>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Page </a:t>
            </a:r>
            <a:fld id="{648E034F-C11F-415D-AE9D-DA896267A1AE}" type="slidenum">
              <a:rPr kumimoji="0" lang="en-GB" sz="2000" b="1" i="0" u="none" strike="noStrike" kern="1200" cap="none" spc="0" normalizeH="0" baseline="0" noProof="0" smtClean="0">
                <a:ln>
                  <a:noFill/>
                </a:ln>
                <a:solidFill>
                  <a:srgbClr val="FFFFFF"/>
                </a:solidFill>
                <a:effectLst/>
                <a:uLnTx/>
                <a:uFillTx/>
                <a:latin typeface="TH SarabunPSK" panose="020B0500040200020003" pitchFamily="34" charset="-34"/>
                <a:ea typeface="+mn-ea"/>
                <a:cs typeface="TH SarabunPSK" panose="020B0500040200020003" pitchFamily="34" charset="-34"/>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20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sp>
        <p:nvSpPr>
          <p:cNvPr id="14" name="Rectangle 7">
            <a:extLst>
              <a:ext uri="{FF2B5EF4-FFF2-40B4-BE49-F238E27FC236}">
                <a16:creationId xmlns:a16="http://schemas.microsoft.com/office/drawing/2014/main" id="{DE91CF5E-474D-4DB3-8CE1-D0207F4CD82B}"/>
              </a:ext>
            </a:extLst>
          </p:cNvPr>
          <p:cNvSpPr/>
          <p:nvPr/>
        </p:nvSpPr>
        <p:spPr>
          <a:xfrm>
            <a:off x="263352" y="6572423"/>
            <a:ext cx="4896544"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ที่มา</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ศูนย์ป้องกันวิกฤติน้ำ และสำนักงานทรัพยากรน้ำภาค 1-11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ข้อมูล ณ วันที่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14</a:t>
            </a:r>
            <a:r>
              <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 พฤษภาคม </a:t>
            </a:r>
            <a:r>
              <a:rPr kumimoji="0" lang="en-US"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rPr>
              <a:t>2564 </a:t>
            </a:r>
            <a:endParaRPr kumimoji="0" lang="th-TH" sz="1200" b="1" i="0" u="none" strike="noStrike" kern="1200" cap="none" spc="0" normalizeH="0" baseline="0" noProof="0" dirty="0">
              <a:ln>
                <a:noFill/>
              </a:ln>
              <a:solidFill>
                <a:srgbClr val="FFFFFF"/>
              </a:solidFill>
              <a:effectLst/>
              <a:uLnTx/>
              <a:uFillTx/>
              <a:latin typeface="TH SarabunPSK" panose="020B0500040200020003" pitchFamily="34" charset="-34"/>
              <a:ea typeface="+mn-ea"/>
              <a:cs typeface="TH SarabunPSK" panose="020B0500040200020003" pitchFamily="34" charset="-34"/>
            </a:endParaRPr>
          </a:p>
        </p:txBody>
      </p:sp>
      <p:pic>
        <p:nvPicPr>
          <p:cNvPr id="18" name="รูปภาพ 3" descr="รูปภาพประกอบด้วย แผนที่&#10;&#10;คำอธิบายที่สร้างโดยอัตโนมัติ">
            <a:extLst>
              <a:ext uri="{FF2B5EF4-FFF2-40B4-BE49-F238E27FC236}">
                <a16:creationId xmlns:a16="http://schemas.microsoft.com/office/drawing/2014/main" id="{222D3953-2485-41F4-8B5B-CD59B695D0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19920" y="1655994"/>
            <a:ext cx="2488344" cy="4596230"/>
          </a:xfrm>
          <a:prstGeom prst="rect">
            <a:avLst/>
          </a:prstGeom>
        </p:spPr>
      </p:pic>
      <p:grpSp>
        <p:nvGrpSpPr>
          <p:cNvPr id="10" name="Group 9">
            <a:extLst>
              <a:ext uri="{FF2B5EF4-FFF2-40B4-BE49-F238E27FC236}">
                <a16:creationId xmlns:a16="http://schemas.microsoft.com/office/drawing/2014/main" id="{9AE3A5C6-85F0-4CB6-A2E1-223682B361B6}"/>
              </a:ext>
            </a:extLst>
          </p:cNvPr>
          <p:cNvGrpSpPr/>
          <p:nvPr/>
        </p:nvGrpSpPr>
        <p:grpSpPr>
          <a:xfrm>
            <a:off x="438220" y="3444546"/>
            <a:ext cx="3677958" cy="1333378"/>
            <a:chOff x="625843" y="3523287"/>
            <a:chExt cx="3677958" cy="1333378"/>
          </a:xfrm>
        </p:grpSpPr>
        <p:sp>
          <p:nvSpPr>
            <p:cNvPr id="88" name="Rectangle: Rounded Corners 87">
              <a:extLst>
                <a:ext uri="{FF2B5EF4-FFF2-40B4-BE49-F238E27FC236}">
                  <a16:creationId xmlns:a16="http://schemas.microsoft.com/office/drawing/2014/main" id="{D237EDFF-52ED-44E3-A94E-C584650C3A74}"/>
                </a:ext>
              </a:extLst>
            </p:cNvPr>
            <p:cNvSpPr/>
            <p:nvPr/>
          </p:nvSpPr>
          <p:spPr bwMode="auto">
            <a:xfrm>
              <a:off x="625843" y="3674132"/>
              <a:ext cx="3515271" cy="1182533"/>
            </a:xfrm>
            <a:prstGeom prst="roundRect">
              <a:avLst>
                <a:gd name="adj" fmla="val 50000"/>
              </a:avLst>
            </a:prstGeom>
            <a:gradFill flip="none" rotWithShape="1">
              <a:gsLst>
                <a:gs pos="100000">
                  <a:schemeClr val="tx1">
                    <a:lumMod val="50000"/>
                    <a:lumOff val="50000"/>
                    <a:alpha val="51000"/>
                  </a:schemeClr>
                </a:gs>
                <a:gs pos="64000">
                  <a:schemeClr val="accent1">
                    <a:lumMod val="5000"/>
                    <a:lumOff val="95000"/>
                    <a:alpha val="0"/>
                  </a:schemeClr>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sp>
          <p:nvSpPr>
            <p:cNvPr id="75" name="Rectangle: Rounded Corners 74">
              <a:extLst>
                <a:ext uri="{FF2B5EF4-FFF2-40B4-BE49-F238E27FC236}">
                  <a16:creationId xmlns:a16="http://schemas.microsoft.com/office/drawing/2014/main" id="{2E8A8A0B-D1D3-48D3-9629-4F0981C98E2D}"/>
                </a:ext>
              </a:extLst>
            </p:cNvPr>
            <p:cNvSpPr/>
            <p:nvPr/>
          </p:nvSpPr>
          <p:spPr bwMode="auto">
            <a:xfrm>
              <a:off x="788530" y="3533531"/>
              <a:ext cx="3515271" cy="1182533"/>
            </a:xfrm>
            <a:prstGeom prst="roundRect">
              <a:avLst>
                <a:gd name="adj" fmla="val 50000"/>
              </a:avLst>
            </a:prstGeom>
            <a:gradFill flip="none" rotWithShape="1">
              <a:gsLst>
                <a:gs pos="0">
                  <a:schemeClr val="accent1">
                    <a:lumMod val="5000"/>
                    <a:lumOff val="95000"/>
                    <a:alpha val="0"/>
                  </a:schemeClr>
                </a:gs>
                <a:gs pos="100000">
                  <a:srgbClr val="FFC000"/>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46" name="Group 91">
              <a:extLst>
                <a:ext uri="{FF2B5EF4-FFF2-40B4-BE49-F238E27FC236}">
                  <a16:creationId xmlns:a16="http://schemas.microsoft.com/office/drawing/2014/main" id="{FA5E6303-6AE9-4026-85B7-C166C5110D08}"/>
                </a:ext>
              </a:extLst>
            </p:cNvPr>
            <p:cNvGrpSpPr/>
            <p:nvPr/>
          </p:nvGrpSpPr>
          <p:grpSpPr>
            <a:xfrm>
              <a:off x="1254168" y="3523287"/>
              <a:ext cx="2886946" cy="1107458"/>
              <a:chOff x="-958931" y="3648956"/>
              <a:chExt cx="2823723" cy="1107458"/>
            </a:xfrm>
            <a:noFill/>
          </p:grpSpPr>
          <p:grpSp>
            <p:nvGrpSpPr>
              <p:cNvPr id="47" name="Group 92">
                <a:extLst>
                  <a:ext uri="{FF2B5EF4-FFF2-40B4-BE49-F238E27FC236}">
                    <a16:creationId xmlns:a16="http://schemas.microsoft.com/office/drawing/2014/main" id="{E8BE62C0-9E84-41DA-9C0F-5AE9C2A5DD73}"/>
                  </a:ext>
                </a:extLst>
              </p:cNvPr>
              <p:cNvGrpSpPr/>
              <p:nvPr/>
            </p:nvGrpSpPr>
            <p:grpSpPr>
              <a:xfrm>
                <a:off x="236539" y="3744520"/>
                <a:ext cx="1628253" cy="1011894"/>
                <a:chOff x="5528562" y="3213247"/>
                <a:chExt cx="1628253" cy="1011894"/>
              </a:xfrm>
              <a:grpFill/>
            </p:grpSpPr>
            <p:sp>
              <p:nvSpPr>
                <p:cNvPr id="49" name="TextBox 94">
                  <a:extLst>
                    <a:ext uri="{FF2B5EF4-FFF2-40B4-BE49-F238E27FC236}">
                      <a16:creationId xmlns:a16="http://schemas.microsoft.com/office/drawing/2014/main" id="{33347C92-704D-4DFE-B61D-1A1DCB623396}"/>
                    </a:ext>
                  </a:extLst>
                </p:cNvPr>
                <p:cNvSpPr txBox="1"/>
                <p:nvPr/>
              </p:nvSpPr>
              <p:spPr>
                <a:xfrm>
                  <a:off x="5543097" y="3213247"/>
                  <a:ext cx="1546285" cy="1011894"/>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แจกน้ำสะอาด</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ลิตร</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50" name="TextBox 95">
                  <a:extLst>
                    <a:ext uri="{FF2B5EF4-FFF2-40B4-BE49-F238E27FC236}">
                      <a16:creationId xmlns:a16="http://schemas.microsoft.com/office/drawing/2014/main" id="{1185B790-E69F-46A2-896C-B5EC3DF15D4A}"/>
                    </a:ext>
                  </a:extLst>
                </p:cNvPr>
                <p:cNvSpPr txBox="1"/>
                <p:nvPr/>
              </p:nvSpPr>
              <p:spPr>
                <a:xfrm>
                  <a:off x="5528562" y="3392149"/>
                  <a:ext cx="1628253" cy="646331"/>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6</a:t>
                  </a:r>
                  <a:r>
                    <a:rPr kumimoji="0" lang="th-TH"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000</a:t>
                  </a:r>
                </a:p>
              </p:txBody>
            </p:sp>
          </p:grpSp>
          <p:pic>
            <p:nvPicPr>
              <p:cNvPr id="48" name="Picture 93">
                <a:extLst>
                  <a:ext uri="{FF2B5EF4-FFF2-40B4-BE49-F238E27FC236}">
                    <a16:creationId xmlns:a16="http://schemas.microsoft.com/office/drawing/2014/main" id="{0453DEA1-D37C-46F4-9C89-E6E71DAE249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8931" y="3648956"/>
                <a:ext cx="1096326" cy="1096326"/>
              </a:xfrm>
              <a:prstGeom prst="rect">
                <a:avLst/>
              </a:prstGeom>
              <a:grpFill/>
            </p:spPr>
          </p:pic>
        </p:grpSp>
      </p:grpSp>
      <p:grpSp>
        <p:nvGrpSpPr>
          <p:cNvPr id="5" name="Group 4">
            <a:extLst>
              <a:ext uri="{FF2B5EF4-FFF2-40B4-BE49-F238E27FC236}">
                <a16:creationId xmlns:a16="http://schemas.microsoft.com/office/drawing/2014/main" id="{F5E12C27-DF71-4323-917B-76E9EA7E03A4}"/>
              </a:ext>
            </a:extLst>
          </p:cNvPr>
          <p:cNvGrpSpPr/>
          <p:nvPr/>
        </p:nvGrpSpPr>
        <p:grpSpPr>
          <a:xfrm>
            <a:off x="280225" y="972563"/>
            <a:ext cx="9638134" cy="1220469"/>
            <a:chOff x="345670" y="1098631"/>
            <a:chExt cx="9638134" cy="1220469"/>
          </a:xfrm>
        </p:grpSpPr>
        <p:pic>
          <p:nvPicPr>
            <p:cNvPr id="51" name="รูปภาพ 83">
              <a:extLst>
                <a:ext uri="{FF2B5EF4-FFF2-40B4-BE49-F238E27FC236}">
                  <a16:creationId xmlns:a16="http://schemas.microsoft.com/office/drawing/2014/main" id="{27F9BE69-6D13-4D55-9603-6B09C8B1910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5670" y="1270412"/>
              <a:ext cx="1048688" cy="1048688"/>
            </a:xfrm>
            <a:prstGeom prst="rect">
              <a:avLst/>
            </a:prstGeom>
          </p:spPr>
        </p:pic>
        <p:grpSp>
          <p:nvGrpSpPr>
            <p:cNvPr id="3" name="Group 2">
              <a:extLst>
                <a:ext uri="{FF2B5EF4-FFF2-40B4-BE49-F238E27FC236}">
                  <a16:creationId xmlns:a16="http://schemas.microsoft.com/office/drawing/2014/main" id="{2737FF5B-5179-42A2-AC98-EA620906F733}"/>
                </a:ext>
              </a:extLst>
            </p:cNvPr>
            <p:cNvGrpSpPr/>
            <p:nvPr/>
          </p:nvGrpSpPr>
          <p:grpSpPr>
            <a:xfrm>
              <a:off x="1503508" y="1098631"/>
              <a:ext cx="8480296" cy="981372"/>
              <a:chOff x="1432128" y="806595"/>
              <a:chExt cx="8480296" cy="981372"/>
            </a:xfrm>
          </p:grpSpPr>
          <p:sp>
            <p:nvSpPr>
              <p:cNvPr id="36" name="TextBox 82">
                <a:extLst>
                  <a:ext uri="{FF2B5EF4-FFF2-40B4-BE49-F238E27FC236}">
                    <a16:creationId xmlns:a16="http://schemas.microsoft.com/office/drawing/2014/main" id="{53C40576-A934-494D-B353-A88F75E2B155}"/>
                  </a:ext>
                </a:extLst>
              </p:cNvPr>
              <p:cNvSpPr txBox="1"/>
              <p:nvPr/>
            </p:nvSpPr>
            <p:spPr>
              <a:xfrm>
                <a:off x="1438668" y="806595"/>
                <a:ext cx="847375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4000" b="0" i="0" u="none" strike="noStrike" kern="1200" cap="none" spc="0" normalizeH="0" baseline="0" noProof="0" dirty="0">
                    <a:ln>
                      <a:noFill/>
                    </a:ln>
                    <a:solidFill>
                      <a:schemeClr val="accent6"/>
                    </a:solidFill>
                    <a:effectLst/>
                    <a:uLnTx/>
                    <a:uFillTx/>
                    <a:latin typeface="FC Home" panose="020B0500040200020003" pitchFamily="34" charset="-34"/>
                    <a:ea typeface="+mn-ea"/>
                    <a:cs typeface="FC Home" panose="020B0500040200020003" pitchFamily="34" charset="-34"/>
                  </a:rPr>
                  <a:t>ผลการช่วยเหลือภาวะน้ำแล้ง </a:t>
                </a:r>
                <a:r>
                  <a:rPr kumimoji="0" lang="th-TH" sz="4000" b="0" i="0" u="none" strike="noStrike" kern="1200" cap="none" spc="0" normalizeH="0" baseline="0" noProof="0" dirty="0">
                    <a:ln>
                      <a:noFill/>
                    </a:ln>
                    <a:solidFill>
                      <a:srgbClr val="669900"/>
                    </a:solidFill>
                    <a:effectLst/>
                    <a:uLnTx/>
                    <a:uFillTx/>
                    <a:latin typeface="FC Home" panose="020B0500040200020003" pitchFamily="34" charset="-34"/>
                    <a:ea typeface="+mn-ea"/>
                    <a:cs typeface="FC Home" panose="020B0500040200020003" pitchFamily="34" charset="-34"/>
                  </a:rPr>
                  <a:t>(พืชสวน-ไม้ยืนต้น)</a:t>
                </a:r>
              </a:p>
            </p:txBody>
          </p:sp>
          <p:sp>
            <p:nvSpPr>
              <p:cNvPr id="74" name="TextBox 82">
                <a:extLst>
                  <a:ext uri="{FF2B5EF4-FFF2-40B4-BE49-F238E27FC236}">
                    <a16:creationId xmlns:a16="http://schemas.microsoft.com/office/drawing/2014/main" id="{97843F69-FA44-41F0-8903-84E6A9990E52}"/>
                  </a:ext>
                </a:extLst>
              </p:cNvPr>
              <p:cNvSpPr txBox="1"/>
              <p:nvPr/>
            </p:nvSpPr>
            <p:spPr>
              <a:xfrm>
                <a:off x="1432128" y="1326302"/>
                <a:ext cx="35772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400" b="0" i="0" u="none" strike="noStrike" kern="1200" cap="none" spc="0" normalizeH="0" baseline="0" noProof="0" dirty="0">
                    <a:ln>
                      <a:noFill/>
                    </a:ln>
                    <a:solidFill>
                      <a:srgbClr val="2D2D8A"/>
                    </a:solidFill>
                    <a:effectLst/>
                    <a:uLnTx/>
                    <a:uFillTx/>
                    <a:latin typeface="FC Home" panose="020B0500040200020003" pitchFamily="34" charset="-34"/>
                    <a:ea typeface="+mn-ea"/>
                    <a:cs typeface="FC Home" panose="020B0500040200020003" pitchFamily="34" charset="-34"/>
                  </a:rPr>
                  <a:t>ตั้งแต่วันที่ </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 </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ต.ค. </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63 – 14 </a:t>
                </a:r>
                <a:r>
                  <a:rPr kumimoji="0" lang="th-TH"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พ.ค. </a:t>
                </a:r>
                <a:r>
                  <a:rPr kumimoji="0" lang="en-US" sz="24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64</a:t>
                </a:r>
                <a:endParaRPr kumimoji="0" lang="th-TH" sz="28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grpSp>
      <p:grpSp>
        <p:nvGrpSpPr>
          <p:cNvPr id="100" name="Group 99">
            <a:extLst>
              <a:ext uri="{FF2B5EF4-FFF2-40B4-BE49-F238E27FC236}">
                <a16:creationId xmlns:a16="http://schemas.microsoft.com/office/drawing/2014/main" id="{751E7E9A-3DC3-4A92-99C2-F18FFBE0FC70}"/>
              </a:ext>
            </a:extLst>
          </p:cNvPr>
          <p:cNvGrpSpPr/>
          <p:nvPr/>
        </p:nvGrpSpPr>
        <p:grpSpPr>
          <a:xfrm>
            <a:off x="1360907" y="2034265"/>
            <a:ext cx="3611814" cy="1335372"/>
            <a:chOff x="1360907" y="2034265"/>
            <a:chExt cx="3611814" cy="1335372"/>
          </a:xfrm>
        </p:grpSpPr>
        <p:grpSp>
          <p:nvGrpSpPr>
            <p:cNvPr id="11" name="Group 10">
              <a:extLst>
                <a:ext uri="{FF2B5EF4-FFF2-40B4-BE49-F238E27FC236}">
                  <a16:creationId xmlns:a16="http://schemas.microsoft.com/office/drawing/2014/main" id="{7DB4B7D3-3940-41DD-884A-37F1B07A36A9}"/>
                </a:ext>
              </a:extLst>
            </p:cNvPr>
            <p:cNvGrpSpPr/>
            <p:nvPr/>
          </p:nvGrpSpPr>
          <p:grpSpPr>
            <a:xfrm>
              <a:off x="1457450" y="2034265"/>
              <a:ext cx="3515271" cy="1182533"/>
              <a:chOff x="1444603" y="2099208"/>
              <a:chExt cx="3515271" cy="1182533"/>
            </a:xfrm>
          </p:grpSpPr>
          <p:sp>
            <p:nvSpPr>
              <p:cNvPr id="7" name="Rectangle: Rounded Corners 6">
                <a:extLst>
                  <a:ext uri="{FF2B5EF4-FFF2-40B4-BE49-F238E27FC236}">
                    <a16:creationId xmlns:a16="http://schemas.microsoft.com/office/drawing/2014/main" id="{AB71BCD5-535D-46BD-94D3-2795E019098C}"/>
                  </a:ext>
                </a:extLst>
              </p:cNvPr>
              <p:cNvSpPr/>
              <p:nvPr/>
            </p:nvSpPr>
            <p:spPr bwMode="auto">
              <a:xfrm>
                <a:off x="1444603" y="2099208"/>
                <a:ext cx="3515271" cy="1182533"/>
              </a:xfrm>
              <a:prstGeom prst="roundRect">
                <a:avLst>
                  <a:gd name="adj" fmla="val 50000"/>
                </a:avLst>
              </a:prstGeom>
              <a:gradFill flip="none" rotWithShape="1">
                <a:gsLst>
                  <a:gs pos="0">
                    <a:schemeClr val="accent1">
                      <a:lumMod val="5000"/>
                      <a:lumOff val="95000"/>
                      <a:alpha val="0"/>
                    </a:schemeClr>
                  </a:gs>
                  <a:gs pos="100000">
                    <a:schemeClr val="accent2">
                      <a:lumMod val="40000"/>
                      <a:lumOff val="6000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39" name="Group 96">
                <a:extLst>
                  <a:ext uri="{FF2B5EF4-FFF2-40B4-BE49-F238E27FC236}">
                    <a16:creationId xmlns:a16="http://schemas.microsoft.com/office/drawing/2014/main" id="{3C7D92B4-BD85-4969-8595-9647EDB45830}"/>
                  </a:ext>
                </a:extLst>
              </p:cNvPr>
              <p:cNvGrpSpPr/>
              <p:nvPr/>
            </p:nvGrpSpPr>
            <p:grpSpPr>
              <a:xfrm>
                <a:off x="1739814" y="2271316"/>
                <a:ext cx="3161595" cy="911022"/>
                <a:chOff x="-39777" y="1446797"/>
                <a:chExt cx="2666264" cy="715241"/>
              </a:xfrm>
            </p:grpSpPr>
            <p:pic>
              <p:nvPicPr>
                <p:cNvPr id="40" name="Picture 97">
                  <a:extLst>
                    <a:ext uri="{FF2B5EF4-FFF2-40B4-BE49-F238E27FC236}">
                      <a16:creationId xmlns:a16="http://schemas.microsoft.com/office/drawing/2014/main" id="{EB6DF4C0-F66D-44A6-A01A-9A3ECBF5881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777" y="1446797"/>
                  <a:ext cx="668488" cy="668488"/>
                </a:xfrm>
                <a:prstGeom prst="rect">
                  <a:avLst/>
                </a:prstGeom>
              </p:spPr>
            </p:pic>
            <p:grpSp>
              <p:nvGrpSpPr>
                <p:cNvPr id="41" name="Group 98">
                  <a:extLst>
                    <a:ext uri="{FF2B5EF4-FFF2-40B4-BE49-F238E27FC236}">
                      <a16:creationId xmlns:a16="http://schemas.microsoft.com/office/drawing/2014/main" id="{9D475B69-8BEE-4A54-9683-F6D0A8EBD2B7}"/>
                    </a:ext>
                  </a:extLst>
                </p:cNvPr>
                <p:cNvGrpSpPr/>
                <p:nvPr/>
              </p:nvGrpSpPr>
              <p:grpSpPr>
                <a:xfrm>
                  <a:off x="670261" y="1488259"/>
                  <a:ext cx="1956226" cy="673779"/>
                  <a:chOff x="5369055" y="3139843"/>
                  <a:chExt cx="1956226" cy="673779"/>
                </a:xfrm>
              </p:grpSpPr>
              <p:sp>
                <p:nvSpPr>
                  <p:cNvPr id="42" name="TextBox 99">
                    <a:extLst>
                      <a:ext uri="{FF2B5EF4-FFF2-40B4-BE49-F238E27FC236}">
                        <a16:creationId xmlns:a16="http://schemas.microsoft.com/office/drawing/2014/main" id="{3AD24ED2-ED21-4829-8C40-7F0E3A1B6FAC}"/>
                      </a:ext>
                    </a:extLst>
                  </p:cNvPr>
                  <p:cNvSpPr txBox="1"/>
                  <p:nvPr/>
                </p:nvSpPr>
                <p:spPr>
                  <a:xfrm>
                    <a:off x="5369055" y="3139843"/>
                    <a:ext cx="1956226" cy="5801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พื้นที่ที่ให้ความช่วยเหลือ</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จังหวัด</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43" name="TextBox 100">
                    <a:extLst>
                      <a:ext uri="{FF2B5EF4-FFF2-40B4-BE49-F238E27FC236}">
                        <a16:creationId xmlns:a16="http://schemas.microsoft.com/office/drawing/2014/main" id="{54BD8D66-738E-4905-BAA4-ED6382ABB853}"/>
                      </a:ext>
                    </a:extLst>
                  </p:cNvPr>
                  <p:cNvSpPr txBox="1"/>
                  <p:nvPr/>
                </p:nvSpPr>
                <p:spPr>
                  <a:xfrm>
                    <a:off x="5443770" y="3283916"/>
                    <a:ext cx="784319" cy="5297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12</a:t>
                    </a:r>
                  </a:p>
                </p:txBody>
              </p:sp>
            </p:grpSp>
          </p:grpSp>
        </p:grpSp>
        <p:sp>
          <p:nvSpPr>
            <p:cNvPr id="89" name="Rectangle: Rounded Corners 88">
              <a:extLst>
                <a:ext uri="{FF2B5EF4-FFF2-40B4-BE49-F238E27FC236}">
                  <a16:creationId xmlns:a16="http://schemas.microsoft.com/office/drawing/2014/main" id="{C6380851-4626-45FF-9FC7-68263B4AFB00}"/>
                </a:ext>
              </a:extLst>
            </p:cNvPr>
            <p:cNvSpPr/>
            <p:nvPr/>
          </p:nvSpPr>
          <p:spPr bwMode="auto">
            <a:xfrm>
              <a:off x="1360907" y="2187104"/>
              <a:ext cx="3515271" cy="1182533"/>
            </a:xfrm>
            <a:prstGeom prst="roundRect">
              <a:avLst>
                <a:gd name="adj" fmla="val 50000"/>
              </a:avLst>
            </a:prstGeom>
            <a:gradFill flip="none" rotWithShape="1">
              <a:gsLst>
                <a:gs pos="100000">
                  <a:schemeClr val="tx1">
                    <a:lumMod val="50000"/>
                    <a:lumOff val="50000"/>
                    <a:alpha val="51000"/>
                  </a:schemeClr>
                </a:gs>
                <a:gs pos="64000">
                  <a:schemeClr val="accent1">
                    <a:lumMod val="5000"/>
                    <a:lumOff val="95000"/>
                    <a:alpha val="0"/>
                  </a:schemeClr>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grpSp>
        <p:nvGrpSpPr>
          <p:cNvPr id="99" name="Group 98">
            <a:extLst>
              <a:ext uri="{FF2B5EF4-FFF2-40B4-BE49-F238E27FC236}">
                <a16:creationId xmlns:a16="http://schemas.microsoft.com/office/drawing/2014/main" id="{372E33DE-5AA7-4A4E-A03D-CFF499A3D29F}"/>
              </a:ext>
            </a:extLst>
          </p:cNvPr>
          <p:cNvGrpSpPr/>
          <p:nvPr/>
        </p:nvGrpSpPr>
        <p:grpSpPr>
          <a:xfrm>
            <a:off x="1708765" y="4787232"/>
            <a:ext cx="3675428" cy="1296956"/>
            <a:chOff x="1604648" y="4815267"/>
            <a:chExt cx="3675428" cy="1296956"/>
          </a:xfrm>
        </p:grpSpPr>
        <p:sp>
          <p:nvSpPr>
            <p:cNvPr id="91" name="Rectangle: Rounded Corners 90">
              <a:extLst>
                <a:ext uri="{FF2B5EF4-FFF2-40B4-BE49-F238E27FC236}">
                  <a16:creationId xmlns:a16="http://schemas.microsoft.com/office/drawing/2014/main" id="{6AA80016-2846-4625-A9A8-013067AC8423}"/>
                </a:ext>
              </a:extLst>
            </p:cNvPr>
            <p:cNvSpPr/>
            <p:nvPr/>
          </p:nvSpPr>
          <p:spPr bwMode="auto">
            <a:xfrm>
              <a:off x="1604648" y="4929690"/>
              <a:ext cx="3515271" cy="1182533"/>
            </a:xfrm>
            <a:prstGeom prst="roundRect">
              <a:avLst>
                <a:gd name="adj" fmla="val 50000"/>
              </a:avLst>
            </a:prstGeom>
            <a:gradFill flip="none" rotWithShape="1">
              <a:gsLst>
                <a:gs pos="100000">
                  <a:schemeClr val="tx1">
                    <a:lumMod val="50000"/>
                    <a:lumOff val="50000"/>
                    <a:alpha val="51000"/>
                  </a:schemeClr>
                </a:gs>
                <a:gs pos="64000">
                  <a:schemeClr val="accent1">
                    <a:lumMod val="5000"/>
                    <a:lumOff val="95000"/>
                    <a:alpha val="0"/>
                  </a:schemeClr>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8" name="Group 7">
              <a:extLst>
                <a:ext uri="{FF2B5EF4-FFF2-40B4-BE49-F238E27FC236}">
                  <a16:creationId xmlns:a16="http://schemas.microsoft.com/office/drawing/2014/main" id="{AA27BD11-3639-4980-B496-18F51099D7A1}"/>
                </a:ext>
              </a:extLst>
            </p:cNvPr>
            <p:cNvGrpSpPr/>
            <p:nvPr/>
          </p:nvGrpSpPr>
          <p:grpSpPr>
            <a:xfrm>
              <a:off x="1764805" y="4815267"/>
              <a:ext cx="3515271" cy="1182533"/>
              <a:chOff x="1628345" y="4892588"/>
              <a:chExt cx="3515271" cy="1182533"/>
            </a:xfrm>
          </p:grpSpPr>
          <p:sp>
            <p:nvSpPr>
              <p:cNvPr id="76" name="Rectangle: Rounded Corners 75">
                <a:extLst>
                  <a:ext uri="{FF2B5EF4-FFF2-40B4-BE49-F238E27FC236}">
                    <a16:creationId xmlns:a16="http://schemas.microsoft.com/office/drawing/2014/main" id="{0E2F9605-67DB-4481-8459-F1A366B4CBBC}"/>
                  </a:ext>
                </a:extLst>
              </p:cNvPr>
              <p:cNvSpPr/>
              <p:nvPr/>
            </p:nvSpPr>
            <p:spPr bwMode="auto">
              <a:xfrm>
                <a:off x="1628345" y="4892588"/>
                <a:ext cx="3515271" cy="1182533"/>
              </a:xfrm>
              <a:prstGeom prst="roundRect">
                <a:avLst>
                  <a:gd name="adj" fmla="val 50000"/>
                </a:avLst>
              </a:prstGeom>
              <a:gradFill flip="none" rotWithShape="1">
                <a:gsLst>
                  <a:gs pos="0">
                    <a:schemeClr val="accent1">
                      <a:lumMod val="5000"/>
                      <a:lumOff val="95000"/>
                      <a:alpha val="0"/>
                    </a:schemeClr>
                  </a:gs>
                  <a:gs pos="100000">
                    <a:srgbClr val="FFFF00"/>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20" name="Group 101">
                <a:extLst>
                  <a:ext uri="{FF2B5EF4-FFF2-40B4-BE49-F238E27FC236}">
                    <a16:creationId xmlns:a16="http://schemas.microsoft.com/office/drawing/2014/main" id="{BF5DA819-AF94-46BF-A72D-4191DEB87B47}"/>
                  </a:ext>
                </a:extLst>
              </p:cNvPr>
              <p:cNvGrpSpPr/>
              <p:nvPr/>
            </p:nvGrpSpPr>
            <p:grpSpPr>
              <a:xfrm>
                <a:off x="2216105" y="4970650"/>
                <a:ext cx="2617578" cy="1015663"/>
                <a:chOff x="2294238" y="1300657"/>
                <a:chExt cx="2737950" cy="1015663"/>
              </a:xfrm>
            </p:grpSpPr>
            <p:grpSp>
              <p:nvGrpSpPr>
                <p:cNvPr id="22" name="Group 103">
                  <a:extLst>
                    <a:ext uri="{FF2B5EF4-FFF2-40B4-BE49-F238E27FC236}">
                      <a16:creationId xmlns:a16="http://schemas.microsoft.com/office/drawing/2014/main" id="{21694B1B-DD04-4053-8D60-92757278B68C}"/>
                    </a:ext>
                  </a:extLst>
                </p:cNvPr>
                <p:cNvGrpSpPr/>
                <p:nvPr/>
              </p:nvGrpSpPr>
              <p:grpSpPr>
                <a:xfrm>
                  <a:off x="3226385" y="1300657"/>
                  <a:ext cx="1805803" cy="1015663"/>
                  <a:chOff x="4793112" y="5176430"/>
                  <a:chExt cx="1805803" cy="1015663"/>
                </a:xfrm>
              </p:grpSpPr>
              <p:sp>
                <p:nvSpPr>
                  <p:cNvPr id="23" name="TextBox 104">
                    <a:extLst>
                      <a:ext uri="{FF2B5EF4-FFF2-40B4-BE49-F238E27FC236}">
                        <a16:creationId xmlns:a16="http://schemas.microsoft.com/office/drawing/2014/main" id="{297FFEE8-7E0C-457C-BF44-DC54ACD823A5}"/>
                      </a:ext>
                    </a:extLst>
                  </p:cNvPr>
                  <p:cNvSpPr txBox="1"/>
                  <p:nvPr/>
                </p:nvSpPr>
                <p:spPr>
                  <a:xfrm>
                    <a:off x="4866126" y="5176430"/>
                    <a:ext cx="1692743"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ประโยชน์ที่ได้รับ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ครัวเรือน</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24" name="TextBox 105">
                    <a:extLst>
                      <a:ext uri="{FF2B5EF4-FFF2-40B4-BE49-F238E27FC236}">
                        <a16:creationId xmlns:a16="http://schemas.microsoft.com/office/drawing/2014/main" id="{A09008EC-5ACC-4FAF-B32E-4E25DEA219F1}"/>
                      </a:ext>
                    </a:extLst>
                  </p:cNvPr>
                  <p:cNvSpPr txBox="1"/>
                  <p:nvPr/>
                </p:nvSpPr>
                <p:spPr>
                  <a:xfrm>
                    <a:off x="4793112" y="5333739"/>
                    <a:ext cx="180580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11</a:t>
                    </a:r>
                    <a:r>
                      <a:rPr kumimoji="0" lang="th-TH"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574</a:t>
                    </a:r>
                    <a:endParaRPr kumimoji="0" lang="th-TH"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pic>
              <p:nvPicPr>
                <p:cNvPr id="21" name="Picture 102">
                  <a:extLst>
                    <a:ext uri="{FF2B5EF4-FFF2-40B4-BE49-F238E27FC236}">
                      <a16:creationId xmlns:a16="http://schemas.microsoft.com/office/drawing/2014/main" id="{808A4ABA-B134-41D9-943A-68795FB5E97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94238" y="1383846"/>
                  <a:ext cx="851469" cy="851470"/>
                </a:xfrm>
                <a:prstGeom prst="rect">
                  <a:avLst/>
                </a:prstGeom>
              </p:spPr>
            </p:pic>
          </p:grpSp>
        </p:grpSp>
      </p:grpSp>
      <p:grpSp>
        <p:nvGrpSpPr>
          <p:cNvPr id="97" name="Group 96">
            <a:extLst>
              <a:ext uri="{FF2B5EF4-FFF2-40B4-BE49-F238E27FC236}">
                <a16:creationId xmlns:a16="http://schemas.microsoft.com/office/drawing/2014/main" id="{11F6A91E-1D2A-42CD-8C24-0C2567ECC8E2}"/>
              </a:ext>
            </a:extLst>
          </p:cNvPr>
          <p:cNvGrpSpPr/>
          <p:nvPr/>
        </p:nvGrpSpPr>
        <p:grpSpPr>
          <a:xfrm>
            <a:off x="6550111" y="4713056"/>
            <a:ext cx="3628379" cy="1294759"/>
            <a:chOff x="6555541" y="4750399"/>
            <a:chExt cx="3628379" cy="1294759"/>
          </a:xfrm>
        </p:grpSpPr>
        <p:grpSp>
          <p:nvGrpSpPr>
            <p:cNvPr id="15" name="Group 14">
              <a:extLst>
                <a:ext uri="{FF2B5EF4-FFF2-40B4-BE49-F238E27FC236}">
                  <a16:creationId xmlns:a16="http://schemas.microsoft.com/office/drawing/2014/main" id="{0E9DAC23-2DEA-4DF0-9ED5-345E37077B6F}"/>
                </a:ext>
              </a:extLst>
            </p:cNvPr>
            <p:cNvGrpSpPr/>
            <p:nvPr/>
          </p:nvGrpSpPr>
          <p:grpSpPr>
            <a:xfrm>
              <a:off x="6555541" y="4750399"/>
              <a:ext cx="3515271" cy="1182533"/>
              <a:chOff x="6901209" y="4760009"/>
              <a:chExt cx="3515271" cy="1182533"/>
            </a:xfrm>
          </p:grpSpPr>
          <p:sp>
            <p:nvSpPr>
              <p:cNvPr id="79" name="Rectangle: Rounded Corners 78">
                <a:extLst>
                  <a:ext uri="{FF2B5EF4-FFF2-40B4-BE49-F238E27FC236}">
                    <a16:creationId xmlns:a16="http://schemas.microsoft.com/office/drawing/2014/main" id="{79E6E3B1-240B-47A7-84B5-DF78B2B731F1}"/>
                  </a:ext>
                </a:extLst>
              </p:cNvPr>
              <p:cNvSpPr/>
              <p:nvPr/>
            </p:nvSpPr>
            <p:spPr bwMode="auto">
              <a:xfrm flipH="1">
                <a:off x="6901209" y="4760009"/>
                <a:ext cx="3515271" cy="1182533"/>
              </a:xfrm>
              <a:prstGeom prst="roundRect">
                <a:avLst>
                  <a:gd name="adj" fmla="val 50000"/>
                </a:avLst>
              </a:prstGeom>
              <a:gradFill flip="none" rotWithShape="1">
                <a:gsLst>
                  <a:gs pos="0">
                    <a:schemeClr val="accent1">
                      <a:lumMod val="5000"/>
                      <a:lumOff val="95000"/>
                      <a:alpha val="0"/>
                    </a:schemeClr>
                  </a:gs>
                  <a:gs pos="100000">
                    <a:srgbClr val="FF0000">
                      <a:alpha val="52000"/>
                    </a:srgb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69" name="Group 116">
                <a:extLst>
                  <a:ext uri="{FF2B5EF4-FFF2-40B4-BE49-F238E27FC236}">
                    <a16:creationId xmlns:a16="http://schemas.microsoft.com/office/drawing/2014/main" id="{924AB2A7-0374-4F50-9DA0-DDFB9980954B}"/>
                  </a:ext>
                </a:extLst>
              </p:cNvPr>
              <p:cNvGrpSpPr/>
              <p:nvPr/>
            </p:nvGrpSpPr>
            <p:grpSpPr>
              <a:xfrm>
                <a:off x="7591262" y="4824877"/>
                <a:ext cx="2556763" cy="1015663"/>
                <a:chOff x="2798310" y="4226358"/>
                <a:chExt cx="2373308" cy="1015663"/>
              </a:xfrm>
            </p:grpSpPr>
            <p:grpSp>
              <p:nvGrpSpPr>
                <p:cNvPr id="70" name="Group 117">
                  <a:extLst>
                    <a:ext uri="{FF2B5EF4-FFF2-40B4-BE49-F238E27FC236}">
                      <a16:creationId xmlns:a16="http://schemas.microsoft.com/office/drawing/2014/main" id="{BE321077-2131-4C78-92BE-9B88E8ADA2FD}"/>
                    </a:ext>
                  </a:extLst>
                </p:cNvPr>
                <p:cNvGrpSpPr/>
                <p:nvPr/>
              </p:nvGrpSpPr>
              <p:grpSpPr>
                <a:xfrm>
                  <a:off x="3850023" y="4226358"/>
                  <a:ext cx="1321595" cy="1015663"/>
                  <a:chOff x="4828255" y="5078005"/>
                  <a:chExt cx="918490" cy="1015663"/>
                </a:xfrm>
              </p:grpSpPr>
              <p:sp>
                <p:nvSpPr>
                  <p:cNvPr id="72" name="TextBox 119">
                    <a:extLst>
                      <a:ext uri="{FF2B5EF4-FFF2-40B4-BE49-F238E27FC236}">
                        <a16:creationId xmlns:a16="http://schemas.microsoft.com/office/drawing/2014/main" id="{EB502BE8-CB17-477F-8192-F76DA5F416AB}"/>
                      </a:ext>
                    </a:extLst>
                  </p:cNvPr>
                  <p:cNvSpPr txBox="1"/>
                  <p:nvPr/>
                </p:nvSpPr>
                <p:spPr>
                  <a:xfrm>
                    <a:off x="4828255" y="5078005"/>
                    <a:ext cx="91849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ประชากร</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คน</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73" name="TextBox 120">
                    <a:extLst>
                      <a:ext uri="{FF2B5EF4-FFF2-40B4-BE49-F238E27FC236}">
                        <a16:creationId xmlns:a16="http://schemas.microsoft.com/office/drawing/2014/main" id="{77C2303A-7561-4544-BC5F-A397D7E678D1}"/>
                      </a:ext>
                    </a:extLst>
                  </p:cNvPr>
                  <p:cNvSpPr txBox="1"/>
                  <p:nvPr/>
                </p:nvSpPr>
                <p:spPr>
                  <a:xfrm>
                    <a:off x="4828256" y="5267328"/>
                    <a:ext cx="88200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34</a:t>
                    </a:r>
                    <a:r>
                      <a:rPr kumimoji="0" lang="th-TH"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310</a:t>
                    </a:r>
                    <a:endParaRPr kumimoji="0" lang="th-TH"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pic>
              <p:nvPicPr>
                <p:cNvPr id="71" name="Picture 118">
                  <a:extLst>
                    <a:ext uri="{FF2B5EF4-FFF2-40B4-BE49-F238E27FC236}">
                      <a16:creationId xmlns:a16="http://schemas.microsoft.com/office/drawing/2014/main" id="{D9AA9D31-CCA3-4A0C-B077-C1F76FAD029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98310" y="4327826"/>
                  <a:ext cx="982387" cy="792748"/>
                </a:xfrm>
                <a:prstGeom prst="rect">
                  <a:avLst/>
                </a:prstGeom>
              </p:spPr>
            </p:pic>
          </p:grpSp>
        </p:grpSp>
        <p:sp>
          <p:nvSpPr>
            <p:cNvPr id="92" name="Rectangle: Rounded Corners 91">
              <a:extLst>
                <a:ext uri="{FF2B5EF4-FFF2-40B4-BE49-F238E27FC236}">
                  <a16:creationId xmlns:a16="http://schemas.microsoft.com/office/drawing/2014/main" id="{51E01EB3-C570-4539-B65F-46E6C42B99B3}"/>
                </a:ext>
              </a:extLst>
            </p:cNvPr>
            <p:cNvSpPr/>
            <p:nvPr/>
          </p:nvSpPr>
          <p:spPr bwMode="auto">
            <a:xfrm flipH="1">
              <a:off x="6668649" y="4862625"/>
              <a:ext cx="3515271" cy="1182533"/>
            </a:xfrm>
            <a:prstGeom prst="roundRect">
              <a:avLst>
                <a:gd name="adj" fmla="val 50000"/>
              </a:avLst>
            </a:prstGeom>
            <a:gradFill flip="none" rotWithShape="1">
              <a:gsLst>
                <a:gs pos="100000">
                  <a:schemeClr val="tx1">
                    <a:lumMod val="50000"/>
                    <a:lumOff val="50000"/>
                    <a:alpha val="51000"/>
                  </a:schemeClr>
                </a:gs>
                <a:gs pos="64000">
                  <a:schemeClr val="accent1">
                    <a:lumMod val="5000"/>
                    <a:lumOff val="95000"/>
                    <a:alpha val="0"/>
                  </a:schemeClr>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grpSp>
        <p:nvGrpSpPr>
          <p:cNvPr id="96" name="Group 95">
            <a:extLst>
              <a:ext uri="{FF2B5EF4-FFF2-40B4-BE49-F238E27FC236}">
                <a16:creationId xmlns:a16="http://schemas.microsoft.com/office/drawing/2014/main" id="{F66AC364-0702-4799-A1A9-0BD50F1A9624}"/>
              </a:ext>
            </a:extLst>
          </p:cNvPr>
          <p:cNvGrpSpPr/>
          <p:nvPr/>
        </p:nvGrpSpPr>
        <p:grpSpPr>
          <a:xfrm>
            <a:off x="8165440" y="3269521"/>
            <a:ext cx="3604618" cy="1309946"/>
            <a:chOff x="8313177" y="3260444"/>
            <a:chExt cx="3604618" cy="1309946"/>
          </a:xfrm>
        </p:grpSpPr>
        <p:grpSp>
          <p:nvGrpSpPr>
            <p:cNvPr id="16" name="Group 15">
              <a:extLst>
                <a:ext uri="{FF2B5EF4-FFF2-40B4-BE49-F238E27FC236}">
                  <a16:creationId xmlns:a16="http://schemas.microsoft.com/office/drawing/2014/main" id="{5587B106-6ECB-4FBA-8FB3-DB22660705A0}"/>
                </a:ext>
              </a:extLst>
            </p:cNvPr>
            <p:cNvGrpSpPr/>
            <p:nvPr/>
          </p:nvGrpSpPr>
          <p:grpSpPr>
            <a:xfrm>
              <a:off x="8313177" y="3260444"/>
              <a:ext cx="3515271" cy="1182533"/>
              <a:chOff x="8140426" y="3362842"/>
              <a:chExt cx="3515271" cy="1182533"/>
            </a:xfrm>
          </p:grpSpPr>
          <p:sp>
            <p:nvSpPr>
              <p:cNvPr id="78" name="Rectangle: Rounded Corners 77">
                <a:extLst>
                  <a:ext uri="{FF2B5EF4-FFF2-40B4-BE49-F238E27FC236}">
                    <a16:creationId xmlns:a16="http://schemas.microsoft.com/office/drawing/2014/main" id="{6B1A3A43-9047-47F6-B27E-CD69F11883A9}"/>
                  </a:ext>
                </a:extLst>
              </p:cNvPr>
              <p:cNvSpPr/>
              <p:nvPr/>
            </p:nvSpPr>
            <p:spPr bwMode="auto">
              <a:xfrm flipH="1">
                <a:off x="8140426" y="3362842"/>
                <a:ext cx="3515271" cy="1182533"/>
              </a:xfrm>
              <a:prstGeom prst="roundRect">
                <a:avLst>
                  <a:gd name="adj" fmla="val 50000"/>
                </a:avLst>
              </a:prstGeom>
              <a:gradFill flip="none" rotWithShape="1">
                <a:gsLst>
                  <a:gs pos="0">
                    <a:schemeClr val="accent1">
                      <a:lumMod val="5000"/>
                      <a:lumOff val="95000"/>
                      <a:alpha val="0"/>
                    </a:schemeClr>
                  </a:gs>
                  <a:gs pos="100000">
                    <a:srgbClr val="FFCC99"/>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62" name="กลุ่ม 91">
                <a:extLst>
                  <a:ext uri="{FF2B5EF4-FFF2-40B4-BE49-F238E27FC236}">
                    <a16:creationId xmlns:a16="http://schemas.microsoft.com/office/drawing/2014/main" id="{EF5F91C4-D488-4C32-A6FF-F29AB438C33F}"/>
                  </a:ext>
                </a:extLst>
              </p:cNvPr>
              <p:cNvGrpSpPr/>
              <p:nvPr/>
            </p:nvGrpSpPr>
            <p:grpSpPr>
              <a:xfrm>
                <a:off x="8669131" y="3396114"/>
                <a:ext cx="2951194" cy="1051656"/>
                <a:chOff x="8779694" y="4340385"/>
                <a:chExt cx="2837501" cy="1051656"/>
              </a:xfrm>
            </p:grpSpPr>
            <p:grpSp>
              <p:nvGrpSpPr>
                <p:cNvPr id="63" name="กลุ่ม 92">
                  <a:extLst>
                    <a:ext uri="{FF2B5EF4-FFF2-40B4-BE49-F238E27FC236}">
                      <a16:creationId xmlns:a16="http://schemas.microsoft.com/office/drawing/2014/main" id="{A294476D-019F-455A-A70F-15C4C7DE41CE}"/>
                    </a:ext>
                  </a:extLst>
                </p:cNvPr>
                <p:cNvGrpSpPr/>
                <p:nvPr/>
              </p:nvGrpSpPr>
              <p:grpSpPr>
                <a:xfrm>
                  <a:off x="9916073" y="4376378"/>
                  <a:ext cx="1701122" cy="1015663"/>
                  <a:chOff x="9916073" y="4396845"/>
                  <a:chExt cx="1701122" cy="1015663"/>
                </a:xfrm>
              </p:grpSpPr>
              <p:sp>
                <p:nvSpPr>
                  <p:cNvPr id="65" name="TextBox 119">
                    <a:extLst>
                      <a:ext uri="{FF2B5EF4-FFF2-40B4-BE49-F238E27FC236}">
                        <a16:creationId xmlns:a16="http://schemas.microsoft.com/office/drawing/2014/main" id="{FE2C6DF3-908F-4561-95A9-92B1AEAD533A}"/>
                      </a:ext>
                    </a:extLst>
                  </p:cNvPr>
                  <p:cNvSpPr txBox="1"/>
                  <p:nvPr/>
                </p:nvSpPr>
                <p:spPr>
                  <a:xfrm>
                    <a:off x="9988341" y="4396845"/>
                    <a:ext cx="162885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พื้นที่เกษตร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ไร่</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66" name="TextBox 120">
                    <a:extLst>
                      <a:ext uri="{FF2B5EF4-FFF2-40B4-BE49-F238E27FC236}">
                        <a16:creationId xmlns:a16="http://schemas.microsoft.com/office/drawing/2014/main" id="{7ED8E7D8-4CD6-4FA2-97D9-9C7C6BCCCA61}"/>
                      </a:ext>
                    </a:extLst>
                  </p:cNvPr>
                  <p:cNvSpPr txBox="1"/>
                  <p:nvPr/>
                </p:nvSpPr>
                <p:spPr>
                  <a:xfrm>
                    <a:off x="9916073" y="4570118"/>
                    <a:ext cx="156463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133</a:t>
                    </a:r>
                    <a:r>
                      <a:rPr kumimoji="0" lang="th-TH"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a:t>
                    </a: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457</a:t>
                    </a:r>
                    <a:endParaRPr kumimoji="0" lang="th-TH"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endParaRPr>
                  </a:p>
                </p:txBody>
              </p:sp>
            </p:grpSp>
            <p:pic>
              <p:nvPicPr>
                <p:cNvPr id="64" name="รูปภาพ 93">
                  <a:extLst>
                    <a:ext uri="{FF2B5EF4-FFF2-40B4-BE49-F238E27FC236}">
                      <a16:creationId xmlns:a16="http://schemas.microsoft.com/office/drawing/2014/main" id="{C5456E36-FDE2-4E90-89A6-590C25FF2EB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79694" y="4340385"/>
                  <a:ext cx="988714" cy="988714"/>
                </a:xfrm>
                <a:prstGeom prst="rect">
                  <a:avLst/>
                </a:prstGeom>
              </p:spPr>
            </p:pic>
          </p:grpSp>
        </p:grpSp>
        <p:sp>
          <p:nvSpPr>
            <p:cNvPr id="94" name="Rectangle: Rounded Corners 93">
              <a:extLst>
                <a:ext uri="{FF2B5EF4-FFF2-40B4-BE49-F238E27FC236}">
                  <a16:creationId xmlns:a16="http://schemas.microsoft.com/office/drawing/2014/main" id="{279E5215-5CD1-48DC-8262-6DF621773E23}"/>
                </a:ext>
              </a:extLst>
            </p:cNvPr>
            <p:cNvSpPr/>
            <p:nvPr/>
          </p:nvSpPr>
          <p:spPr bwMode="auto">
            <a:xfrm flipH="1">
              <a:off x="8402524" y="3387857"/>
              <a:ext cx="3515271" cy="1182533"/>
            </a:xfrm>
            <a:prstGeom prst="roundRect">
              <a:avLst>
                <a:gd name="adj" fmla="val 50000"/>
              </a:avLst>
            </a:prstGeom>
            <a:gradFill flip="none" rotWithShape="1">
              <a:gsLst>
                <a:gs pos="100000">
                  <a:schemeClr val="tx1">
                    <a:lumMod val="50000"/>
                    <a:lumOff val="50000"/>
                    <a:alpha val="51000"/>
                  </a:schemeClr>
                </a:gs>
                <a:gs pos="64000">
                  <a:schemeClr val="accent1">
                    <a:lumMod val="5000"/>
                    <a:lumOff val="95000"/>
                    <a:alpha val="0"/>
                  </a:schemeClr>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grpSp>
        <p:nvGrpSpPr>
          <p:cNvPr id="98" name="Group 97">
            <a:extLst>
              <a:ext uri="{FF2B5EF4-FFF2-40B4-BE49-F238E27FC236}">
                <a16:creationId xmlns:a16="http://schemas.microsoft.com/office/drawing/2014/main" id="{9C9241AC-0648-4C96-A3F3-E1B8C1709727}"/>
              </a:ext>
            </a:extLst>
          </p:cNvPr>
          <p:cNvGrpSpPr/>
          <p:nvPr/>
        </p:nvGrpSpPr>
        <p:grpSpPr>
          <a:xfrm>
            <a:off x="7714085" y="1713588"/>
            <a:ext cx="3775767" cy="1297298"/>
            <a:chOff x="7714085" y="1713588"/>
            <a:chExt cx="3775767" cy="1297298"/>
          </a:xfrm>
        </p:grpSpPr>
        <p:grpSp>
          <p:nvGrpSpPr>
            <p:cNvPr id="12" name="Group 11">
              <a:extLst>
                <a:ext uri="{FF2B5EF4-FFF2-40B4-BE49-F238E27FC236}">
                  <a16:creationId xmlns:a16="http://schemas.microsoft.com/office/drawing/2014/main" id="{6ED409DF-A179-458A-A136-1BFA5BD6F6EF}"/>
                </a:ext>
              </a:extLst>
            </p:cNvPr>
            <p:cNvGrpSpPr/>
            <p:nvPr/>
          </p:nvGrpSpPr>
          <p:grpSpPr>
            <a:xfrm>
              <a:off x="7714085" y="1713588"/>
              <a:ext cx="3645519" cy="1182533"/>
              <a:chOff x="7832849" y="1877824"/>
              <a:chExt cx="3645519" cy="1182533"/>
            </a:xfrm>
          </p:grpSpPr>
          <p:sp>
            <p:nvSpPr>
              <p:cNvPr id="77" name="Rectangle: Rounded Corners 76">
                <a:extLst>
                  <a:ext uri="{FF2B5EF4-FFF2-40B4-BE49-F238E27FC236}">
                    <a16:creationId xmlns:a16="http://schemas.microsoft.com/office/drawing/2014/main" id="{A4C9B15A-29CE-444D-998B-C80CBB894365}"/>
                  </a:ext>
                </a:extLst>
              </p:cNvPr>
              <p:cNvSpPr/>
              <p:nvPr/>
            </p:nvSpPr>
            <p:spPr bwMode="auto">
              <a:xfrm flipH="1">
                <a:off x="7963097" y="1877824"/>
                <a:ext cx="3515271" cy="1182533"/>
              </a:xfrm>
              <a:prstGeom prst="roundRect">
                <a:avLst>
                  <a:gd name="adj" fmla="val 50000"/>
                </a:avLst>
              </a:prstGeom>
              <a:gradFill flip="none" rotWithShape="1">
                <a:gsLst>
                  <a:gs pos="0">
                    <a:schemeClr val="accent1">
                      <a:lumMod val="5000"/>
                      <a:lumOff val="95000"/>
                      <a:alpha val="0"/>
                    </a:schemeClr>
                  </a:gs>
                  <a:gs pos="100000">
                    <a:srgbClr val="99CCFF"/>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nvGrpSpPr>
              <p:cNvPr id="54" name="Group 108">
                <a:extLst>
                  <a:ext uri="{FF2B5EF4-FFF2-40B4-BE49-F238E27FC236}">
                    <a16:creationId xmlns:a16="http://schemas.microsoft.com/office/drawing/2014/main" id="{EE785082-0721-428C-A83E-E5E5355BF4A8}"/>
                  </a:ext>
                </a:extLst>
              </p:cNvPr>
              <p:cNvGrpSpPr/>
              <p:nvPr/>
            </p:nvGrpSpPr>
            <p:grpSpPr>
              <a:xfrm>
                <a:off x="7832849" y="1917120"/>
                <a:ext cx="3293782" cy="1010507"/>
                <a:chOff x="-1285276" y="2616664"/>
                <a:chExt cx="3293782" cy="895557"/>
              </a:xfrm>
            </p:grpSpPr>
            <p:grpSp>
              <p:nvGrpSpPr>
                <p:cNvPr id="55" name="Group 109">
                  <a:extLst>
                    <a:ext uri="{FF2B5EF4-FFF2-40B4-BE49-F238E27FC236}">
                      <a16:creationId xmlns:a16="http://schemas.microsoft.com/office/drawing/2014/main" id="{3C4E919E-3C60-434C-8A21-EF34CE4597A4}"/>
                    </a:ext>
                  </a:extLst>
                </p:cNvPr>
                <p:cNvGrpSpPr/>
                <p:nvPr/>
              </p:nvGrpSpPr>
              <p:grpSpPr>
                <a:xfrm>
                  <a:off x="-131451" y="2616664"/>
                  <a:ext cx="2139957" cy="895557"/>
                  <a:chOff x="5299840" y="2980967"/>
                  <a:chExt cx="2139957" cy="895557"/>
                </a:xfrm>
              </p:grpSpPr>
              <p:sp>
                <p:nvSpPr>
                  <p:cNvPr id="57" name="TextBox 111">
                    <a:extLst>
                      <a:ext uri="{FF2B5EF4-FFF2-40B4-BE49-F238E27FC236}">
                        <a16:creationId xmlns:a16="http://schemas.microsoft.com/office/drawing/2014/main" id="{2D1C6504-8F5D-49C1-B40E-6D3F6CEE7901}"/>
                      </a:ext>
                    </a:extLst>
                  </p:cNvPr>
                  <p:cNvSpPr txBox="1"/>
                  <p:nvPr/>
                </p:nvSpPr>
                <p:spPr>
                  <a:xfrm>
                    <a:off x="5299840" y="2980967"/>
                    <a:ext cx="2139957" cy="6273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ปริมาณการสูบน้ำ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en-US"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18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    </a:t>
                    </a:r>
                    <a:r>
                      <a:rPr kumimoji="0" lang="th-TH"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ล้าน ลบ.ม.</a:t>
                    </a:r>
                    <a:endParaRPr kumimoji="0" lang="en-US" sz="20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endParaRPr>
                  </a:p>
                </p:txBody>
              </p:sp>
              <p:sp>
                <p:nvSpPr>
                  <p:cNvPr id="58" name="TextBox 112">
                    <a:extLst>
                      <a:ext uri="{FF2B5EF4-FFF2-40B4-BE49-F238E27FC236}">
                        <a16:creationId xmlns:a16="http://schemas.microsoft.com/office/drawing/2014/main" id="{D06B1198-86A4-461A-9BB7-42DB2275846D}"/>
                      </a:ext>
                    </a:extLst>
                  </p:cNvPr>
                  <p:cNvSpPr txBox="1"/>
                  <p:nvPr/>
                </p:nvSpPr>
                <p:spPr>
                  <a:xfrm>
                    <a:off x="5392573" y="3142342"/>
                    <a:ext cx="1243471" cy="57280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FC Home" panose="020B0500040200020003" pitchFamily="34" charset="-34"/>
                        <a:ea typeface="+mn-ea"/>
                        <a:cs typeface="FC Home" panose="020B0500040200020003" pitchFamily="34" charset="-34"/>
                      </a:rPr>
                      <a:t>20.15</a:t>
                    </a:r>
                  </a:p>
                </p:txBody>
              </p:sp>
              <p:sp>
                <p:nvSpPr>
                  <p:cNvPr id="59" name="TextBox 113">
                    <a:extLst>
                      <a:ext uri="{FF2B5EF4-FFF2-40B4-BE49-F238E27FC236}">
                        <a16:creationId xmlns:a16="http://schemas.microsoft.com/office/drawing/2014/main" id="{28128483-A5BB-43D1-850F-04DF91218ADA}"/>
                      </a:ext>
                    </a:extLst>
                  </p:cNvPr>
                  <p:cNvSpPr txBox="1"/>
                  <p:nvPr/>
                </p:nvSpPr>
                <p:spPr>
                  <a:xfrm>
                    <a:off x="5405709" y="3603758"/>
                    <a:ext cx="1634139" cy="27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h-TH" sz="1400" b="0" i="0" u="none" strike="noStrike" kern="1200" cap="none" spc="0" normalizeH="0" baseline="0" noProof="0" dirty="0">
                        <a:ln>
                          <a:noFill/>
                        </a:ln>
                        <a:solidFill>
                          <a:srgbClr val="000000"/>
                        </a:solidFill>
                        <a:effectLst/>
                        <a:uLnTx/>
                        <a:uFillTx/>
                        <a:latin typeface="FC Home" panose="020B0500040200020003" pitchFamily="34" charset="-34"/>
                        <a:ea typeface="+mn-ea"/>
                        <a:cs typeface="FC Home" panose="020B0500040200020003" pitchFamily="34" charset="-34"/>
                      </a:rPr>
                      <a:t>(แผน 50 ล้าน ลบ.ม.)</a:t>
                    </a:r>
                  </a:p>
                </p:txBody>
              </p:sp>
            </p:grpSp>
            <p:pic>
              <p:nvPicPr>
                <p:cNvPr id="56" name="Picture 110">
                  <a:extLst>
                    <a:ext uri="{FF2B5EF4-FFF2-40B4-BE49-F238E27FC236}">
                      <a16:creationId xmlns:a16="http://schemas.microsoft.com/office/drawing/2014/main" id="{4600164F-4E89-43D7-AA05-6BD571A44CE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285276" y="2663782"/>
                  <a:ext cx="1099648" cy="819997"/>
                </a:xfrm>
                <a:prstGeom prst="rect">
                  <a:avLst/>
                </a:prstGeom>
              </p:spPr>
            </p:pic>
          </p:grpSp>
        </p:grpSp>
        <p:sp>
          <p:nvSpPr>
            <p:cNvPr id="95" name="Rectangle: Rounded Corners 94">
              <a:extLst>
                <a:ext uri="{FF2B5EF4-FFF2-40B4-BE49-F238E27FC236}">
                  <a16:creationId xmlns:a16="http://schemas.microsoft.com/office/drawing/2014/main" id="{7A7BE4E1-8129-43C3-BF13-6097B8D5EAA3}"/>
                </a:ext>
              </a:extLst>
            </p:cNvPr>
            <p:cNvSpPr/>
            <p:nvPr/>
          </p:nvSpPr>
          <p:spPr bwMode="auto">
            <a:xfrm flipH="1">
              <a:off x="7974581" y="1828353"/>
              <a:ext cx="3515271" cy="1182533"/>
            </a:xfrm>
            <a:prstGeom prst="roundRect">
              <a:avLst>
                <a:gd name="adj" fmla="val 50000"/>
              </a:avLst>
            </a:prstGeom>
            <a:gradFill flip="none" rotWithShape="1">
              <a:gsLst>
                <a:gs pos="100000">
                  <a:schemeClr val="tx1">
                    <a:lumMod val="50000"/>
                    <a:lumOff val="50000"/>
                    <a:alpha val="51000"/>
                  </a:schemeClr>
                </a:gs>
                <a:gs pos="64000">
                  <a:schemeClr val="accent1">
                    <a:lumMod val="5000"/>
                    <a:lumOff val="95000"/>
                    <a:alpha val="0"/>
                  </a:schemeClr>
                </a:gs>
              </a:gsLst>
              <a:lin ang="81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800" b="1" i="0" u="none" strike="noStrike" cap="none" normalizeH="0" baseline="0">
                <a:ln>
                  <a:noFill/>
                </a:ln>
                <a:solidFill>
                  <a:schemeClr val="tx1"/>
                </a:solidFill>
                <a:effectLst/>
                <a:latin typeface="Times New Roman" pitchFamily="18" charset="0"/>
                <a:cs typeface="Browallia New" pitchFamily="34" charset="-34"/>
              </a:endParaRPr>
            </a:p>
          </p:txBody>
        </p:sp>
      </p:grpSp>
    </p:spTree>
    <p:extLst>
      <p:ext uri="{BB962C8B-B14F-4D97-AF65-F5344CB8AC3E}">
        <p14:creationId xmlns:p14="http://schemas.microsoft.com/office/powerpoint/2010/main" val="10280434"/>
      </p:ext>
    </p:extLst>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Times New Roman" pitchFamily="18" charset="0"/>
            <a:cs typeface="Browallia New" pitchFamily="34"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Times New Roman" pitchFamily="18" charset="0"/>
            <a:cs typeface="Browallia New" pitchFamily="34" charset="-34"/>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entury Gothic"/>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Times New Roman" pitchFamily="18" charset="0"/>
            <a:cs typeface="Browallia New" pitchFamily="34"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Times New Roman" pitchFamily="18" charset="0"/>
            <a:cs typeface="Browallia New" pitchFamily="34" charset="-34"/>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42860</TotalTime>
  <Words>6849</Words>
  <Application>Microsoft Office PowerPoint</Application>
  <PresentationFormat>Widescreen</PresentationFormat>
  <Paragraphs>1297</Paragraphs>
  <Slides>48</Slides>
  <Notes>21</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48</vt:i4>
      </vt:variant>
    </vt:vector>
  </HeadingPairs>
  <TitlesOfParts>
    <vt:vector size="62" baseType="lpstr">
      <vt:lpstr>Arial</vt:lpstr>
      <vt:lpstr>Calibri</vt:lpstr>
      <vt:lpstr>Century</vt:lpstr>
      <vt:lpstr>Century Gothic</vt:lpstr>
      <vt:lpstr>DB Helvethaica X 55 Regular</vt:lpstr>
      <vt:lpstr>FC Home</vt:lpstr>
      <vt:lpstr>Sylfaen</vt:lpstr>
      <vt:lpstr>TH Sarabun New</vt:lpstr>
      <vt:lpstr>TH SarabunIT๙</vt:lpstr>
      <vt:lpstr>TH SarabunPSK</vt:lpstr>
      <vt:lpstr>Times New Roman</vt:lpstr>
      <vt:lpstr>Wingdings</vt:lpstr>
      <vt:lpstr>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Kunming_01112018</dc:subject>
  <dc:creator>Supapap Patsinghasanee;Kalyanee Suwanprasert</dc:creator>
  <cp:lastModifiedBy>Supapap Patsinghasanee</cp:lastModifiedBy>
  <cp:revision>2192</cp:revision>
  <cp:lastPrinted>2020-10-30T09:34:01Z</cp:lastPrinted>
  <dcterms:created xsi:type="dcterms:W3CDTF">2016-09-11T06:10:36Z</dcterms:created>
  <dcterms:modified xsi:type="dcterms:W3CDTF">2021-05-17T12:17:19Z</dcterms:modified>
</cp:coreProperties>
</file>